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4"/>
  </p:sldMasterIdLst>
  <p:notesMasterIdLst>
    <p:notesMasterId r:id="rId20"/>
  </p:notesMasterIdLst>
  <p:handoutMasterIdLst>
    <p:handoutMasterId r:id="rId21"/>
  </p:handoutMasterIdLst>
  <p:sldIdLst>
    <p:sldId id="294" r:id="rId5"/>
    <p:sldId id="295" r:id="rId6"/>
    <p:sldId id="296" r:id="rId7"/>
    <p:sldId id="297" r:id="rId8"/>
    <p:sldId id="324" r:id="rId9"/>
    <p:sldId id="306" r:id="rId10"/>
    <p:sldId id="316" r:id="rId11"/>
    <p:sldId id="318" r:id="rId12"/>
    <p:sldId id="321" r:id="rId13"/>
    <p:sldId id="326" r:id="rId14"/>
    <p:sldId id="325" r:id="rId15"/>
    <p:sldId id="327" r:id="rId16"/>
    <p:sldId id="328" r:id="rId17"/>
    <p:sldId id="329" r:id="rId18"/>
    <p:sldId id="323" r:id="rId19"/>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505050"/>
    <a:srgbClr val="50504E"/>
    <a:srgbClr val="4E4E4E"/>
    <a:srgbClr val="404040"/>
    <a:srgbClr val="004C97"/>
    <a:srgbClr val="63666A"/>
    <a:srgbClr val="99D6EA"/>
    <a:srgbClr val="A7A8AA"/>
    <a:srgbClr val="003087"/>
    <a:srgbClr val="0F2D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BFF708-9194-4EA5-AC2C-8BC7BBED05BE}" v="2" dt="2023-09-26T01:53:15.841"/>
    <p1510:client id="{EFA57D11-B6CC-88DD-4C3D-BF0F6A8461D7}" v="42" dt="2023-09-25T19:05:31.77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498" y="187"/>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delyn Schoell" userId="c910991d-6c94-4e05-a020-c698ebee31cf" providerId="ADAL" clId="{A6BFF708-9194-4EA5-AC2C-8BC7BBED05BE}"/>
    <pc:docChg chg="undo custSel addSld delSld modSld sldOrd">
      <pc:chgData name="Madelyn Schoell" userId="c910991d-6c94-4e05-a020-c698ebee31cf" providerId="ADAL" clId="{A6BFF708-9194-4EA5-AC2C-8BC7BBED05BE}" dt="2023-09-26T02:05:14.847" v="2491" actId="20577"/>
      <pc:docMkLst>
        <pc:docMk/>
      </pc:docMkLst>
      <pc:sldChg chg="modSp mod">
        <pc:chgData name="Madelyn Schoell" userId="c910991d-6c94-4e05-a020-c698ebee31cf" providerId="ADAL" clId="{A6BFF708-9194-4EA5-AC2C-8BC7BBED05BE}" dt="2023-09-25T15:13:40.448" v="217" actId="6549"/>
        <pc:sldMkLst>
          <pc:docMk/>
          <pc:sldMk cId="1834122237" sldId="295"/>
        </pc:sldMkLst>
        <pc:spChg chg="mod">
          <ac:chgData name="Madelyn Schoell" userId="c910991d-6c94-4e05-a020-c698ebee31cf" providerId="ADAL" clId="{A6BFF708-9194-4EA5-AC2C-8BC7BBED05BE}" dt="2023-09-25T15:13:40.448" v="217" actId="6549"/>
          <ac:spMkLst>
            <pc:docMk/>
            <pc:sldMk cId="1834122237" sldId="295"/>
            <ac:spMk id="2" creationId="{39D1D08D-426E-1B7D-1C92-1327C5DA2E5B}"/>
          </ac:spMkLst>
        </pc:spChg>
      </pc:sldChg>
      <pc:sldChg chg="del">
        <pc:chgData name="Madelyn Schoell" userId="c910991d-6c94-4e05-a020-c698ebee31cf" providerId="ADAL" clId="{A6BFF708-9194-4EA5-AC2C-8BC7BBED05BE}" dt="2023-09-25T15:14:27.670" v="218" actId="47"/>
        <pc:sldMkLst>
          <pc:docMk/>
          <pc:sldMk cId="2689556941" sldId="307"/>
        </pc:sldMkLst>
      </pc:sldChg>
      <pc:sldChg chg="del">
        <pc:chgData name="Madelyn Schoell" userId="c910991d-6c94-4e05-a020-c698ebee31cf" providerId="ADAL" clId="{A6BFF708-9194-4EA5-AC2C-8BC7BBED05BE}" dt="2023-09-25T15:14:27.670" v="218" actId="47"/>
        <pc:sldMkLst>
          <pc:docMk/>
          <pc:sldMk cId="3179609400" sldId="308"/>
        </pc:sldMkLst>
      </pc:sldChg>
      <pc:sldChg chg="del">
        <pc:chgData name="Madelyn Schoell" userId="c910991d-6c94-4e05-a020-c698ebee31cf" providerId="ADAL" clId="{A6BFF708-9194-4EA5-AC2C-8BC7BBED05BE}" dt="2023-09-25T15:14:27.670" v="218" actId="47"/>
        <pc:sldMkLst>
          <pc:docMk/>
          <pc:sldMk cId="239809602" sldId="309"/>
        </pc:sldMkLst>
      </pc:sldChg>
      <pc:sldChg chg="del">
        <pc:chgData name="Madelyn Schoell" userId="c910991d-6c94-4e05-a020-c698ebee31cf" providerId="ADAL" clId="{A6BFF708-9194-4EA5-AC2C-8BC7BBED05BE}" dt="2023-09-25T15:14:27.670" v="218" actId="47"/>
        <pc:sldMkLst>
          <pc:docMk/>
          <pc:sldMk cId="4173986263" sldId="310"/>
        </pc:sldMkLst>
      </pc:sldChg>
      <pc:sldChg chg="del">
        <pc:chgData name="Madelyn Schoell" userId="c910991d-6c94-4e05-a020-c698ebee31cf" providerId="ADAL" clId="{A6BFF708-9194-4EA5-AC2C-8BC7BBED05BE}" dt="2023-09-25T15:14:27.670" v="218" actId="47"/>
        <pc:sldMkLst>
          <pc:docMk/>
          <pc:sldMk cId="4269239380" sldId="311"/>
        </pc:sldMkLst>
      </pc:sldChg>
      <pc:sldChg chg="del">
        <pc:chgData name="Madelyn Schoell" userId="c910991d-6c94-4e05-a020-c698ebee31cf" providerId="ADAL" clId="{A6BFF708-9194-4EA5-AC2C-8BC7BBED05BE}" dt="2023-09-25T15:14:27.670" v="218" actId="47"/>
        <pc:sldMkLst>
          <pc:docMk/>
          <pc:sldMk cId="3277665162" sldId="312"/>
        </pc:sldMkLst>
      </pc:sldChg>
      <pc:sldChg chg="del">
        <pc:chgData name="Madelyn Schoell" userId="c910991d-6c94-4e05-a020-c698ebee31cf" providerId="ADAL" clId="{A6BFF708-9194-4EA5-AC2C-8BC7BBED05BE}" dt="2023-09-25T15:14:27.670" v="218" actId="47"/>
        <pc:sldMkLst>
          <pc:docMk/>
          <pc:sldMk cId="1648425104" sldId="313"/>
        </pc:sldMkLst>
      </pc:sldChg>
      <pc:sldChg chg="del">
        <pc:chgData name="Madelyn Schoell" userId="c910991d-6c94-4e05-a020-c698ebee31cf" providerId="ADAL" clId="{A6BFF708-9194-4EA5-AC2C-8BC7BBED05BE}" dt="2023-09-25T15:14:27.670" v="218" actId="47"/>
        <pc:sldMkLst>
          <pc:docMk/>
          <pc:sldMk cId="2485234269" sldId="314"/>
        </pc:sldMkLst>
      </pc:sldChg>
      <pc:sldChg chg="del">
        <pc:chgData name="Madelyn Schoell" userId="c910991d-6c94-4e05-a020-c698ebee31cf" providerId="ADAL" clId="{A6BFF708-9194-4EA5-AC2C-8BC7BBED05BE}" dt="2023-09-25T15:14:27.670" v="218" actId="47"/>
        <pc:sldMkLst>
          <pc:docMk/>
          <pc:sldMk cId="47408237" sldId="315"/>
        </pc:sldMkLst>
      </pc:sldChg>
      <pc:sldChg chg="modSp del mod">
        <pc:chgData name="Madelyn Schoell" userId="c910991d-6c94-4e05-a020-c698ebee31cf" providerId="ADAL" clId="{A6BFF708-9194-4EA5-AC2C-8BC7BBED05BE}" dt="2023-09-25T15:16:27.336" v="416" actId="47"/>
        <pc:sldMkLst>
          <pc:docMk/>
          <pc:sldMk cId="700208442" sldId="317"/>
        </pc:sldMkLst>
        <pc:spChg chg="mod">
          <ac:chgData name="Madelyn Schoell" userId="c910991d-6c94-4e05-a020-c698ebee31cf" providerId="ADAL" clId="{A6BFF708-9194-4EA5-AC2C-8BC7BBED05BE}" dt="2023-09-25T15:14:59.201" v="237" actId="20577"/>
          <ac:spMkLst>
            <pc:docMk/>
            <pc:sldMk cId="700208442" sldId="317"/>
            <ac:spMk id="3" creationId="{DE0A500B-161F-090D-C722-A8F9DDE125E3}"/>
          </ac:spMkLst>
        </pc:spChg>
      </pc:sldChg>
      <pc:sldChg chg="modSp del mod ord">
        <pc:chgData name="Madelyn Schoell" userId="c910991d-6c94-4e05-a020-c698ebee31cf" providerId="ADAL" clId="{A6BFF708-9194-4EA5-AC2C-8BC7BBED05BE}" dt="2023-09-25T15:16:29.710" v="417" actId="47"/>
        <pc:sldMkLst>
          <pc:docMk/>
          <pc:sldMk cId="108305021" sldId="319"/>
        </pc:sldMkLst>
        <pc:spChg chg="mod">
          <ac:chgData name="Madelyn Schoell" userId="c910991d-6c94-4e05-a020-c698ebee31cf" providerId="ADAL" clId="{A6BFF708-9194-4EA5-AC2C-8BC7BBED05BE}" dt="2023-09-25T15:15:14.233" v="245" actId="20577"/>
          <ac:spMkLst>
            <pc:docMk/>
            <pc:sldMk cId="108305021" sldId="319"/>
            <ac:spMk id="3" creationId="{C86EBE8B-E252-FD00-507E-CD62065DFA5C}"/>
          </ac:spMkLst>
        </pc:spChg>
      </pc:sldChg>
      <pc:sldChg chg="modSp del mod">
        <pc:chgData name="Madelyn Schoell" userId="c910991d-6c94-4e05-a020-c698ebee31cf" providerId="ADAL" clId="{A6BFF708-9194-4EA5-AC2C-8BC7BBED05BE}" dt="2023-09-25T15:16:30.590" v="418" actId="47"/>
        <pc:sldMkLst>
          <pc:docMk/>
          <pc:sldMk cId="264935129" sldId="320"/>
        </pc:sldMkLst>
        <pc:spChg chg="mod">
          <ac:chgData name="Madelyn Schoell" userId="c910991d-6c94-4e05-a020-c698ebee31cf" providerId="ADAL" clId="{A6BFF708-9194-4EA5-AC2C-8BC7BBED05BE}" dt="2023-09-25T15:15:20.969" v="253" actId="20577"/>
          <ac:spMkLst>
            <pc:docMk/>
            <pc:sldMk cId="264935129" sldId="320"/>
            <ac:spMk id="3" creationId="{A8C99111-1E4F-D0DF-FA74-5CFD085AB466}"/>
          </ac:spMkLst>
        </pc:spChg>
      </pc:sldChg>
      <pc:sldChg chg="modSp mod">
        <pc:chgData name="Madelyn Schoell" userId="c910991d-6c94-4e05-a020-c698ebee31cf" providerId="ADAL" clId="{A6BFF708-9194-4EA5-AC2C-8BC7BBED05BE}" dt="2023-09-26T01:57:22.890" v="2377" actId="20577"/>
        <pc:sldMkLst>
          <pc:docMk/>
          <pc:sldMk cId="1265828789" sldId="324"/>
        </pc:sldMkLst>
        <pc:graphicFrameChg chg="modGraphic">
          <ac:chgData name="Madelyn Schoell" userId="c910991d-6c94-4e05-a020-c698ebee31cf" providerId="ADAL" clId="{A6BFF708-9194-4EA5-AC2C-8BC7BBED05BE}" dt="2023-09-26T01:57:22.890" v="2377" actId="20577"/>
          <ac:graphicFrameMkLst>
            <pc:docMk/>
            <pc:sldMk cId="1265828789" sldId="324"/>
            <ac:graphicFrameMk id="7" creationId="{41BD16AF-8665-92C4-B800-1736BB8233A2}"/>
          </ac:graphicFrameMkLst>
        </pc:graphicFrameChg>
      </pc:sldChg>
      <pc:sldChg chg="modSp add mod ord">
        <pc:chgData name="Madelyn Schoell" userId="c910991d-6c94-4e05-a020-c698ebee31cf" providerId="ADAL" clId="{A6BFF708-9194-4EA5-AC2C-8BC7BBED05BE}" dt="2023-09-26T02:03:48.703" v="2461" actId="20577"/>
        <pc:sldMkLst>
          <pc:docMk/>
          <pc:sldMk cId="3265348253" sldId="325"/>
        </pc:sldMkLst>
        <pc:spChg chg="mod">
          <ac:chgData name="Madelyn Schoell" userId="c910991d-6c94-4e05-a020-c698ebee31cf" providerId="ADAL" clId="{A6BFF708-9194-4EA5-AC2C-8BC7BBED05BE}" dt="2023-09-26T02:03:48.703" v="2461" actId="20577"/>
          <ac:spMkLst>
            <pc:docMk/>
            <pc:sldMk cId="3265348253" sldId="325"/>
            <ac:spMk id="2" creationId="{10F7F0BC-5C2A-6A05-215B-EEE9450CB3EB}"/>
          </ac:spMkLst>
        </pc:spChg>
        <pc:spChg chg="mod">
          <ac:chgData name="Madelyn Schoell" userId="c910991d-6c94-4e05-a020-c698ebee31cf" providerId="ADAL" clId="{A6BFF708-9194-4EA5-AC2C-8BC7BBED05BE}" dt="2023-09-25T15:15:41.906" v="300" actId="20577"/>
          <ac:spMkLst>
            <pc:docMk/>
            <pc:sldMk cId="3265348253" sldId="325"/>
            <ac:spMk id="3" creationId="{E78B90B6-DE44-1C30-1E76-01F70CB988D5}"/>
          </ac:spMkLst>
        </pc:spChg>
      </pc:sldChg>
      <pc:sldChg chg="modSp add mod ord">
        <pc:chgData name="Madelyn Schoell" userId="c910991d-6c94-4e05-a020-c698ebee31cf" providerId="ADAL" clId="{A6BFF708-9194-4EA5-AC2C-8BC7BBED05BE}" dt="2023-09-25T15:26:15.705" v="1718" actId="20577"/>
        <pc:sldMkLst>
          <pc:docMk/>
          <pc:sldMk cId="2096984495" sldId="326"/>
        </pc:sldMkLst>
        <pc:spChg chg="mod">
          <ac:chgData name="Madelyn Schoell" userId="c910991d-6c94-4e05-a020-c698ebee31cf" providerId="ADAL" clId="{A6BFF708-9194-4EA5-AC2C-8BC7BBED05BE}" dt="2023-09-25T15:26:15.705" v="1718" actId="20577"/>
          <ac:spMkLst>
            <pc:docMk/>
            <pc:sldMk cId="2096984495" sldId="326"/>
            <ac:spMk id="2" creationId="{B5B78C16-F83D-6BAA-F364-ACCB81D1533D}"/>
          </ac:spMkLst>
        </pc:spChg>
        <pc:spChg chg="mod">
          <ac:chgData name="Madelyn Schoell" userId="c910991d-6c94-4e05-a020-c698ebee31cf" providerId="ADAL" clId="{A6BFF708-9194-4EA5-AC2C-8BC7BBED05BE}" dt="2023-09-25T15:18:48.484" v="698" actId="20577"/>
          <ac:spMkLst>
            <pc:docMk/>
            <pc:sldMk cId="2096984495" sldId="326"/>
            <ac:spMk id="3" creationId="{EE494868-8F86-05ED-478E-9331A9185574}"/>
          </ac:spMkLst>
        </pc:spChg>
      </pc:sldChg>
      <pc:sldChg chg="modSp add mod">
        <pc:chgData name="Madelyn Schoell" userId="c910991d-6c94-4e05-a020-c698ebee31cf" providerId="ADAL" clId="{A6BFF708-9194-4EA5-AC2C-8BC7BBED05BE}" dt="2023-09-25T15:26:03.947" v="1702" actId="20577"/>
        <pc:sldMkLst>
          <pc:docMk/>
          <pc:sldMk cId="3284703623" sldId="327"/>
        </pc:sldMkLst>
        <pc:spChg chg="mod">
          <ac:chgData name="Madelyn Schoell" userId="c910991d-6c94-4e05-a020-c698ebee31cf" providerId="ADAL" clId="{A6BFF708-9194-4EA5-AC2C-8BC7BBED05BE}" dt="2023-09-25T15:26:03.947" v="1702" actId="20577"/>
          <ac:spMkLst>
            <pc:docMk/>
            <pc:sldMk cId="3284703623" sldId="327"/>
            <ac:spMk id="2" creationId="{10F7F0BC-5C2A-6A05-215B-EEE9450CB3EB}"/>
          </ac:spMkLst>
        </pc:spChg>
        <pc:spChg chg="mod">
          <ac:chgData name="Madelyn Schoell" userId="c910991d-6c94-4e05-a020-c698ebee31cf" providerId="ADAL" clId="{A6BFF708-9194-4EA5-AC2C-8BC7BBED05BE}" dt="2023-09-25T15:19:42.602" v="931" actId="20577"/>
          <ac:spMkLst>
            <pc:docMk/>
            <pc:sldMk cId="3284703623" sldId="327"/>
            <ac:spMk id="3" creationId="{E78B90B6-DE44-1C30-1E76-01F70CB988D5}"/>
          </ac:spMkLst>
        </pc:spChg>
      </pc:sldChg>
      <pc:sldChg chg="modSp add mod">
        <pc:chgData name="Madelyn Schoell" userId="c910991d-6c94-4e05-a020-c698ebee31cf" providerId="ADAL" clId="{A6BFF708-9194-4EA5-AC2C-8BC7BBED05BE}" dt="2023-09-26T02:03:54.380" v="2463" actId="20577"/>
        <pc:sldMkLst>
          <pc:docMk/>
          <pc:sldMk cId="119364494" sldId="328"/>
        </pc:sldMkLst>
        <pc:spChg chg="mod">
          <ac:chgData name="Madelyn Schoell" userId="c910991d-6c94-4e05-a020-c698ebee31cf" providerId="ADAL" clId="{A6BFF708-9194-4EA5-AC2C-8BC7BBED05BE}" dt="2023-09-26T02:03:54.380" v="2463" actId="20577"/>
          <ac:spMkLst>
            <pc:docMk/>
            <pc:sldMk cId="119364494" sldId="328"/>
            <ac:spMk id="2" creationId="{10F7F0BC-5C2A-6A05-215B-EEE9450CB3EB}"/>
          </ac:spMkLst>
        </pc:spChg>
        <pc:spChg chg="mod">
          <ac:chgData name="Madelyn Schoell" userId="c910991d-6c94-4e05-a020-c698ebee31cf" providerId="ADAL" clId="{A6BFF708-9194-4EA5-AC2C-8BC7BBED05BE}" dt="2023-09-25T15:24:39.674" v="1520" actId="20577"/>
          <ac:spMkLst>
            <pc:docMk/>
            <pc:sldMk cId="119364494" sldId="328"/>
            <ac:spMk id="3" creationId="{E78B90B6-DE44-1C30-1E76-01F70CB988D5}"/>
          </ac:spMkLst>
        </pc:spChg>
      </pc:sldChg>
      <pc:sldChg chg="modSp add mod">
        <pc:chgData name="Madelyn Schoell" userId="c910991d-6c94-4e05-a020-c698ebee31cf" providerId="ADAL" clId="{A6BFF708-9194-4EA5-AC2C-8BC7BBED05BE}" dt="2023-09-26T02:05:14.847" v="2491" actId="20577"/>
        <pc:sldMkLst>
          <pc:docMk/>
          <pc:sldMk cId="3961023173" sldId="329"/>
        </pc:sldMkLst>
        <pc:spChg chg="mod">
          <ac:chgData name="Madelyn Schoell" userId="c910991d-6c94-4e05-a020-c698ebee31cf" providerId="ADAL" clId="{A6BFF708-9194-4EA5-AC2C-8BC7BBED05BE}" dt="2023-09-26T02:05:14.847" v="2491" actId="20577"/>
          <ac:spMkLst>
            <pc:docMk/>
            <pc:sldMk cId="3961023173" sldId="329"/>
            <ac:spMk id="2" creationId="{10F7F0BC-5C2A-6A05-215B-EEE9450CB3EB}"/>
          </ac:spMkLst>
        </pc:spChg>
        <pc:spChg chg="mod">
          <ac:chgData name="Madelyn Schoell" userId="c910991d-6c94-4e05-a020-c698ebee31cf" providerId="ADAL" clId="{A6BFF708-9194-4EA5-AC2C-8BC7BBED05BE}" dt="2023-09-26T02:04:09.044" v="2485" actId="20577"/>
          <ac:spMkLst>
            <pc:docMk/>
            <pc:sldMk cId="3961023173" sldId="329"/>
            <ac:spMk id="3" creationId="{E78B90B6-DE44-1C30-1E76-01F70CB988D5}"/>
          </ac:spMkLst>
        </pc:spChg>
      </pc:sldChg>
    </pc:docChg>
  </pc:docChgLst>
  <pc:docChgLst>
    <pc:chgData name="Madelyn Schoell" userId="c910991d-6c94-4e05-a020-c698ebee31cf" providerId="ADAL" clId="{59E60833-FF46-40B8-B7F9-B8890FAAB035}"/>
    <pc:docChg chg="undo custSel addSld delSld modSld sldOrd">
      <pc:chgData name="Madelyn Schoell" userId="c910991d-6c94-4e05-a020-c698ebee31cf" providerId="ADAL" clId="{59E60833-FF46-40B8-B7F9-B8890FAAB035}" dt="2023-09-19T19:49:45.426" v="1736" actId="20577"/>
      <pc:docMkLst>
        <pc:docMk/>
      </pc:docMkLst>
      <pc:sldChg chg="modSp mod">
        <pc:chgData name="Madelyn Schoell" userId="c910991d-6c94-4e05-a020-c698ebee31cf" providerId="ADAL" clId="{59E60833-FF46-40B8-B7F9-B8890FAAB035}" dt="2023-09-19T18:46:35.359" v="89" actId="20577"/>
        <pc:sldMkLst>
          <pc:docMk/>
          <pc:sldMk cId="1989597527" sldId="294"/>
        </pc:sldMkLst>
        <pc:spChg chg="mod">
          <ac:chgData name="Madelyn Schoell" userId="c910991d-6c94-4e05-a020-c698ebee31cf" providerId="ADAL" clId="{59E60833-FF46-40B8-B7F9-B8890FAAB035}" dt="2023-09-19T18:46:35.359" v="89" actId="20577"/>
          <ac:spMkLst>
            <pc:docMk/>
            <pc:sldMk cId="1989597527" sldId="294"/>
            <ac:spMk id="2" creationId="{00000000-0000-0000-0000-000000000000}"/>
          </ac:spMkLst>
        </pc:spChg>
        <pc:spChg chg="mod">
          <ac:chgData name="Madelyn Schoell" userId="c910991d-6c94-4e05-a020-c698ebee31cf" providerId="ADAL" clId="{59E60833-FF46-40B8-B7F9-B8890FAAB035}" dt="2023-09-19T18:46:16.939" v="23" actId="20577"/>
          <ac:spMkLst>
            <pc:docMk/>
            <pc:sldMk cId="1989597527" sldId="294"/>
            <ac:spMk id="3" creationId="{00000000-0000-0000-0000-000000000000}"/>
          </ac:spMkLst>
        </pc:spChg>
      </pc:sldChg>
      <pc:sldChg chg="modSp mod">
        <pc:chgData name="Madelyn Schoell" userId="c910991d-6c94-4e05-a020-c698ebee31cf" providerId="ADAL" clId="{59E60833-FF46-40B8-B7F9-B8890FAAB035}" dt="2023-09-19T18:47:24.994" v="92" actId="6549"/>
        <pc:sldMkLst>
          <pc:docMk/>
          <pc:sldMk cId="1834122237" sldId="295"/>
        </pc:sldMkLst>
        <pc:spChg chg="mod">
          <ac:chgData name="Madelyn Schoell" userId="c910991d-6c94-4e05-a020-c698ebee31cf" providerId="ADAL" clId="{59E60833-FF46-40B8-B7F9-B8890FAAB035}" dt="2023-09-19T18:47:24.994" v="92" actId="6549"/>
          <ac:spMkLst>
            <pc:docMk/>
            <pc:sldMk cId="1834122237" sldId="295"/>
            <ac:spMk id="2" creationId="{39D1D08D-426E-1B7D-1C92-1327C5DA2E5B}"/>
          </ac:spMkLst>
        </pc:spChg>
      </pc:sldChg>
      <pc:sldChg chg="del">
        <pc:chgData name="Madelyn Schoell" userId="c910991d-6c94-4e05-a020-c698ebee31cf" providerId="ADAL" clId="{59E60833-FF46-40B8-B7F9-B8890FAAB035}" dt="2023-09-19T18:47:09.405" v="90" actId="47"/>
        <pc:sldMkLst>
          <pc:docMk/>
          <pc:sldMk cId="2881591523" sldId="298"/>
        </pc:sldMkLst>
      </pc:sldChg>
      <pc:sldChg chg="del">
        <pc:chgData name="Madelyn Schoell" userId="c910991d-6c94-4e05-a020-c698ebee31cf" providerId="ADAL" clId="{59E60833-FF46-40B8-B7F9-B8890FAAB035}" dt="2023-09-19T18:47:18.054" v="91" actId="47"/>
        <pc:sldMkLst>
          <pc:docMk/>
          <pc:sldMk cId="1419149599" sldId="300"/>
        </pc:sldMkLst>
      </pc:sldChg>
      <pc:sldChg chg="del">
        <pc:chgData name="Madelyn Schoell" userId="c910991d-6c94-4e05-a020-c698ebee31cf" providerId="ADAL" clId="{59E60833-FF46-40B8-B7F9-B8890FAAB035}" dt="2023-09-19T18:47:18.054" v="91" actId="47"/>
        <pc:sldMkLst>
          <pc:docMk/>
          <pc:sldMk cId="2024654145" sldId="301"/>
        </pc:sldMkLst>
      </pc:sldChg>
      <pc:sldChg chg="del">
        <pc:chgData name="Madelyn Schoell" userId="c910991d-6c94-4e05-a020-c698ebee31cf" providerId="ADAL" clId="{59E60833-FF46-40B8-B7F9-B8890FAAB035}" dt="2023-09-19T18:47:18.054" v="91" actId="47"/>
        <pc:sldMkLst>
          <pc:docMk/>
          <pc:sldMk cId="919387639" sldId="302"/>
        </pc:sldMkLst>
      </pc:sldChg>
      <pc:sldChg chg="del">
        <pc:chgData name="Madelyn Schoell" userId="c910991d-6c94-4e05-a020-c698ebee31cf" providerId="ADAL" clId="{59E60833-FF46-40B8-B7F9-B8890FAAB035}" dt="2023-09-19T18:47:18.054" v="91" actId="47"/>
        <pc:sldMkLst>
          <pc:docMk/>
          <pc:sldMk cId="2026451963" sldId="303"/>
        </pc:sldMkLst>
      </pc:sldChg>
      <pc:sldChg chg="del">
        <pc:chgData name="Madelyn Schoell" userId="c910991d-6c94-4e05-a020-c698ebee31cf" providerId="ADAL" clId="{59E60833-FF46-40B8-B7F9-B8890FAAB035}" dt="2023-09-19T18:47:18.054" v="91" actId="47"/>
        <pc:sldMkLst>
          <pc:docMk/>
          <pc:sldMk cId="1543024119" sldId="304"/>
        </pc:sldMkLst>
      </pc:sldChg>
      <pc:sldChg chg="del">
        <pc:chgData name="Madelyn Schoell" userId="c910991d-6c94-4e05-a020-c698ebee31cf" providerId="ADAL" clId="{59E60833-FF46-40B8-B7F9-B8890FAAB035}" dt="2023-09-19T18:47:18.054" v="91" actId="47"/>
        <pc:sldMkLst>
          <pc:docMk/>
          <pc:sldMk cId="3212508055" sldId="305"/>
        </pc:sldMkLst>
      </pc:sldChg>
      <pc:sldChg chg="del">
        <pc:chgData name="Madelyn Schoell" userId="c910991d-6c94-4e05-a020-c698ebee31cf" providerId="ADAL" clId="{59E60833-FF46-40B8-B7F9-B8890FAAB035}" dt="2023-09-19T18:48:30.657" v="94" actId="2696"/>
        <pc:sldMkLst>
          <pc:docMk/>
          <pc:sldMk cId="2569637668" sldId="322"/>
        </pc:sldMkLst>
      </pc:sldChg>
      <pc:sldChg chg="addSp delSp modSp add mod ord">
        <pc:chgData name="Madelyn Schoell" userId="c910991d-6c94-4e05-a020-c698ebee31cf" providerId="ADAL" clId="{59E60833-FF46-40B8-B7F9-B8890FAAB035}" dt="2023-09-19T19:49:45.426" v="1736" actId="20577"/>
        <pc:sldMkLst>
          <pc:docMk/>
          <pc:sldMk cId="1265828789" sldId="324"/>
        </pc:sldMkLst>
        <pc:spChg chg="del mod">
          <ac:chgData name="Madelyn Schoell" userId="c910991d-6c94-4e05-a020-c698ebee31cf" providerId="ADAL" clId="{59E60833-FF46-40B8-B7F9-B8890FAAB035}" dt="2023-09-19T18:52:25.227" v="150" actId="3680"/>
          <ac:spMkLst>
            <pc:docMk/>
            <pc:sldMk cId="1265828789" sldId="324"/>
            <ac:spMk id="2" creationId="{0A1780F2-FA17-628B-E18B-1D1965073375}"/>
          </ac:spMkLst>
        </pc:spChg>
        <pc:spChg chg="mod">
          <ac:chgData name="Madelyn Schoell" userId="c910991d-6c94-4e05-a020-c698ebee31cf" providerId="ADAL" clId="{59E60833-FF46-40B8-B7F9-B8890FAAB035}" dt="2023-09-19T18:48:51.700" v="113" actId="20577"/>
          <ac:spMkLst>
            <pc:docMk/>
            <pc:sldMk cId="1265828789" sldId="324"/>
            <ac:spMk id="3" creationId="{5D762427-E3AE-CF32-5931-EED5B5F770E2}"/>
          </ac:spMkLst>
        </pc:spChg>
        <pc:graphicFrameChg chg="add mod ord modGraphic">
          <ac:chgData name="Madelyn Schoell" userId="c910991d-6c94-4e05-a020-c698ebee31cf" providerId="ADAL" clId="{59E60833-FF46-40B8-B7F9-B8890FAAB035}" dt="2023-09-19T19:49:45.426" v="1736" actId="20577"/>
          <ac:graphicFrameMkLst>
            <pc:docMk/>
            <pc:sldMk cId="1265828789" sldId="324"/>
            <ac:graphicFrameMk id="7" creationId="{41BD16AF-8665-92C4-B800-1736BB8233A2}"/>
          </ac:graphicFrameMkLst>
        </pc:graphicFrameChg>
      </pc:sldChg>
      <pc:sldChg chg="del">
        <pc:chgData name="Madelyn Schoell" userId="c910991d-6c94-4e05-a020-c698ebee31cf" providerId="ADAL" clId="{59E60833-FF46-40B8-B7F9-B8890FAAB035}" dt="2023-09-19T18:48:28.286" v="93" actId="2696"/>
        <pc:sldMkLst>
          <pc:docMk/>
          <pc:sldMk cId="3006269398" sldId="324"/>
        </pc:sldMkLst>
      </pc:sldChg>
    </pc:docChg>
  </pc:docChgLst>
  <pc:docChgLst>
    <pc:chgData name="Madelyn Schoell" userId="S::maddiew@services.fnal.gov::c910991d-6c94-4e05-a020-c698ebee31cf" providerId="AD" clId="Web-{EFA57D11-B6CC-88DD-4C3D-BF0F6A8461D7}"/>
    <pc:docChg chg="modSld">
      <pc:chgData name="Madelyn Schoell" userId="S::maddiew@services.fnal.gov::c910991d-6c94-4e05-a020-c698ebee31cf" providerId="AD" clId="Web-{EFA57D11-B6CC-88DD-4C3D-BF0F6A8461D7}" dt="2023-09-25T19:05:31.775" v="41" actId="20577"/>
      <pc:docMkLst>
        <pc:docMk/>
      </pc:docMkLst>
      <pc:sldChg chg="modSp">
        <pc:chgData name="Madelyn Schoell" userId="S::maddiew@services.fnal.gov::c910991d-6c94-4e05-a020-c698ebee31cf" providerId="AD" clId="Web-{EFA57D11-B6CC-88DD-4C3D-BF0F6A8461D7}" dt="2023-09-25T19:05:31.775" v="41" actId="20577"/>
        <pc:sldMkLst>
          <pc:docMk/>
          <pc:sldMk cId="3265348253" sldId="325"/>
        </pc:sldMkLst>
        <pc:spChg chg="mod">
          <ac:chgData name="Madelyn Schoell" userId="S::maddiew@services.fnal.gov::c910991d-6c94-4e05-a020-c698ebee31cf" providerId="AD" clId="Web-{EFA57D11-B6CC-88DD-4C3D-BF0F6A8461D7}" dt="2023-09-25T19:05:31.775" v="41" actId="20577"/>
          <ac:spMkLst>
            <pc:docMk/>
            <pc:sldMk cId="3265348253" sldId="325"/>
            <ac:spMk id="2" creationId="{10F7F0BC-5C2A-6A05-215B-EEE9450CB3E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9/25/2023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9/25/2023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a:t>9/2023</a:t>
            </a:r>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Schoell | Current Program Overview</a:t>
            </a:r>
            <a:endParaRPr lang="en-US" b="1"/>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p>
        </p:txBody>
      </p:sp>
      <p:pic>
        <p:nvPicPr>
          <p:cNvPr id="13" name="Picture 12" descr="A picture containing icon&#10;&#10;Description automatically generated">
            <a:extLst>
              <a:ext uri="{FF2B5EF4-FFF2-40B4-BE49-F238E27FC236}">
                <a16:creationId xmlns:a16="http://schemas.microsoft.com/office/drawing/2014/main" id="{A6277B28-07F0-1A40-A152-F179A1370DFF}"/>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14" name="Rectangle 13">
            <a:extLst>
              <a:ext uri="{FF2B5EF4-FFF2-40B4-BE49-F238E27FC236}">
                <a16:creationId xmlns:a16="http://schemas.microsoft.com/office/drawing/2014/main" id="{DCC5D535-9066-B247-8A94-392C689516EB}"/>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1836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9/2023</a:t>
            </a:r>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Schoell | Current Program Overview</a:t>
            </a:r>
            <a:endParaRPr lang="en-US" b="1"/>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p>
        </p:txBody>
      </p:sp>
      <p:pic>
        <p:nvPicPr>
          <p:cNvPr id="13" name="Picture 12" descr="A picture containing icon&#10;&#10;Description automatically generated">
            <a:extLst>
              <a:ext uri="{FF2B5EF4-FFF2-40B4-BE49-F238E27FC236}">
                <a16:creationId xmlns:a16="http://schemas.microsoft.com/office/drawing/2014/main" id="{496DF85D-9E15-6943-AE30-0ED88E91D42F}"/>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15" name="Rectangle 14">
            <a:extLst>
              <a:ext uri="{FF2B5EF4-FFF2-40B4-BE49-F238E27FC236}">
                <a16:creationId xmlns:a16="http://schemas.microsoft.com/office/drawing/2014/main" id="{F9D5FCF3-4E2F-704F-BE1D-3307737332FD}"/>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1915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a:t>9/2023</a:t>
            </a:r>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Schoell | Current Program Overview</a:t>
            </a:r>
            <a:endParaRPr lang="en-US" b="1"/>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Click icon to add picture</a:t>
            </a:r>
          </a:p>
        </p:txBody>
      </p:sp>
      <p:pic>
        <p:nvPicPr>
          <p:cNvPr id="6" name="Picture 5" descr="A picture containing icon&#10;&#10;Description automatically generated">
            <a:extLst>
              <a:ext uri="{FF2B5EF4-FFF2-40B4-BE49-F238E27FC236}">
                <a16:creationId xmlns:a16="http://schemas.microsoft.com/office/drawing/2014/main" id="{7195FC8E-A302-604F-B566-3B477A1532F8}"/>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8" name="Rectangle 7">
            <a:extLst>
              <a:ext uri="{FF2B5EF4-FFF2-40B4-BE49-F238E27FC236}">
                <a16:creationId xmlns:a16="http://schemas.microsoft.com/office/drawing/2014/main" id="{2A2A4A72-F504-5545-BC7E-7E2B7738B172}"/>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2221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9/2023</a:t>
            </a:r>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Schoell | Current Program Overview</a:t>
            </a:r>
            <a:endParaRPr lang="en-US" b="1"/>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pic>
        <p:nvPicPr>
          <p:cNvPr id="23" name="Picture 22" descr="A picture containing icon&#10;&#10;Description automatically generated">
            <a:extLst>
              <a:ext uri="{FF2B5EF4-FFF2-40B4-BE49-F238E27FC236}">
                <a16:creationId xmlns:a16="http://schemas.microsoft.com/office/drawing/2014/main" id="{B79370FC-E149-604A-B4F3-08DEA3D84B64}"/>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39" name="Rectangle 38">
            <a:extLst>
              <a:ext uri="{FF2B5EF4-FFF2-40B4-BE49-F238E27FC236}">
                <a16:creationId xmlns:a16="http://schemas.microsoft.com/office/drawing/2014/main" id="{36FF585D-DDCF-264A-ADC6-3B99862B5097}"/>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0161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t="27868" b="27868"/>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89914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4599" b="36987"/>
          <a:stretch/>
        </p:blipFill>
        <p:spPr>
          <a:xfrm>
            <a:off x="-17762" y="817011"/>
            <a:ext cx="9189720" cy="2966102"/>
          </a:xfrm>
          <a:prstGeom prst="rect">
            <a:avLst/>
          </a:prstGeom>
          <a:ln>
            <a:solidFill>
              <a:schemeClr val="accent1"/>
            </a:solidFill>
          </a:ln>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3478222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0916" b="40730"/>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1044814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6134" b="35512"/>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1099963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39239" b="12407"/>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3210116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l="7732" r="7732"/>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99179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9/2023</a:t>
            </a:r>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Schoell | Current Program Overview</a:t>
            </a:r>
            <a:endParaRPr lang="en-US" b="1"/>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pic>
        <p:nvPicPr>
          <p:cNvPr id="12" name="Picture 11" descr="A picture containing icon&#10;&#10;Description automatically generated">
            <a:extLst>
              <a:ext uri="{FF2B5EF4-FFF2-40B4-BE49-F238E27FC236}">
                <a16:creationId xmlns:a16="http://schemas.microsoft.com/office/drawing/2014/main" id="{9CC9F3FA-594D-7948-B9BB-A349A58089C7}"/>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13" name="Rectangle 12">
            <a:extLst>
              <a:ext uri="{FF2B5EF4-FFF2-40B4-BE49-F238E27FC236}">
                <a16:creationId xmlns:a16="http://schemas.microsoft.com/office/drawing/2014/main" id="{5FED55EB-E5AE-1140-8A4A-A11133DEEC2F}"/>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922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9/2023</a:t>
            </a:r>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Schoell | Current Program Overview</a:t>
            </a:r>
            <a:endParaRPr lang="en-US" b="1"/>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p>
        </p:txBody>
      </p:sp>
      <p:pic>
        <p:nvPicPr>
          <p:cNvPr id="15" name="Picture 14" descr="A picture containing icon&#10;&#10;Description automatically generated">
            <a:extLst>
              <a:ext uri="{FF2B5EF4-FFF2-40B4-BE49-F238E27FC236}">
                <a16:creationId xmlns:a16="http://schemas.microsoft.com/office/drawing/2014/main" id="{1DA16756-E255-8B4F-A3A1-3BBDD1DB051B}"/>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17" name="Rectangle 16">
            <a:extLst>
              <a:ext uri="{FF2B5EF4-FFF2-40B4-BE49-F238E27FC236}">
                <a16:creationId xmlns:a16="http://schemas.microsoft.com/office/drawing/2014/main" id="{87E78866-2134-CA4E-800C-6577038C03A7}"/>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9580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9/2023</a:t>
            </a:r>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Schoell | Current Program Overview</a:t>
            </a:r>
            <a:endParaRPr lang="en-US" b="1"/>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23" r:id="rId2"/>
    <p:sldLayoutId id="2147484124" r:id="rId3"/>
    <p:sldLayoutId id="2147484125" r:id="rId4"/>
    <p:sldLayoutId id="2147484126" r:id="rId5"/>
    <p:sldLayoutId id="2147484128" r:id="rId6"/>
    <p:sldLayoutId id="2147484127" r:id="rId7"/>
    <p:sldLayoutId id="2147484104" r:id="rId8"/>
    <p:sldLayoutId id="2147484105" r:id="rId9"/>
    <p:sldLayoutId id="2147484120" r:id="rId10"/>
    <p:sldLayoutId id="2147484103" r:id="rId11"/>
    <p:sldLayoutId id="2147484122" r:id="rId12"/>
    <p:sldLayoutId id="2147484116" r:id="rId13"/>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4" y="5045612"/>
            <a:ext cx="8499231" cy="1390219"/>
          </a:xfrm>
        </p:spPr>
        <p:txBody>
          <a:bodyPr/>
          <a:lstStyle/>
          <a:p>
            <a:r>
              <a:rPr lang="en-US" sz="1600" dirty="0"/>
              <a:t>Maddie Schoell	</a:t>
            </a:r>
          </a:p>
          <a:p>
            <a:r>
              <a:rPr lang="en-US" sz="1600" dirty="0"/>
              <a:t>DOE O 420.2D Assist Visit</a:t>
            </a:r>
          </a:p>
          <a:p>
            <a:r>
              <a:rPr lang="en-US" sz="1600" dirty="0"/>
              <a:t>September 26-27, 2023</a:t>
            </a:r>
          </a:p>
          <a:p>
            <a:endParaRPr lang="en-US" dirty="0"/>
          </a:p>
        </p:txBody>
      </p:sp>
      <p:sp>
        <p:nvSpPr>
          <p:cNvPr id="3" name="Text Placeholder 2"/>
          <p:cNvSpPr>
            <a:spLocks noGrp="1"/>
          </p:cNvSpPr>
          <p:nvPr>
            <p:ph type="body" sz="quarter" idx="11"/>
          </p:nvPr>
        </p:nvSpPr>
        <p:spPr/>
        <p:txBody>
          <a:bodyPr>
            <a:noAutofit/>
          </a:bodyPr>
          <a:lstStyle/>
          <a:p>
            <a:r>
              <a:rPr lang="en-US" sz="1800" dirty="0"/>
              <a:t>Current Program Overview</a:t>
            </a:r>
          </a:p>
        </p:txBody>
      </p:sp>
    </p:spTree>
    <p:extLst>
      <p:ext uri="{BB962C8B-B14F-4D97-AF65-F5344CB8AC3E}">
        <p14:creationId xmlns:p14="http://schemas.microsoft.com/office/powerpoint/2010/main" val="1989597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5B78C16-F83D-6BAA-F364-ACCB81D1533D}"/>
              </a:ext>
            </a:extLst>
          </p:cNvPr>
          <p:cNvSpPr>
            <a:spLocks noGrp="1"/>
          </p:cNvSpPr>
          <p:nvPr>
            <p:ph idx="1"/>
          </p:nvPr>
        </p:nvSpPr>
        <p:spPr/>
        <p:txBody>
          <a:bodyPr/>
          <a:lstStyle/>
          <a:p>
            <a:pPr>
              <a:spcBef>
                <a:spcPts val="0"/>
              </a:spcBef>
            </a:pPr>
            <a:r>
              <a:rPr lang="en-US" dirty="0"/>
              <a:t>During SAD/ASE updates, several new Credited Controls were identified and are being incorporated into the SAD and ASEs</a:t>
            </a:r>
          </a:p>
          <a:p>
            <a:pPr lvl="1">
              <a:spcBef>
                <a:spcPts val="0"/>
              </a:spcBef>
            </a:pPr>
            <a:r>
              <a:rPr lang="en-US" dirty="0"/>
              <a:t>Identified fluorinert byproducts as being an accelerator specific hazard</a:t>
            </a:r>
          </a:p>
          <a:p>
            <a:pPr lvl="1">
              <a:spcBef>
                <a:spcPts val="0"/>
              </a:spcBef>
            </a:pPr>
            <a:r>
              <a:rPr lang="en-US" dirty="0"/>
              <a:t>ODH Safety System components necessary to maintain ODH postings in applicable accelerator facilities</a:t>
            </a:r>
          </a:p>
          <a:p>
            <a:pPr lvl="1">
              <a:spcBef>
                <a:spcPts val="0"/>
              </a:spcBef>
            </a:pPr>
            <a:r>
              <a:rPr lang="en-US" dirty="0"/>
              <a:t>Required radiation monitors</a:t>
            </a:r>
          </a:p>
          <a:p>
            <a:pPr>
              <a:spcBef>
                <a:spcPts val="0"/>
              </a:spcBef>
            </a:pPr>
            <a:endParaRPr lang="en-US" dirty="0"/>
          </a:p>
          <a:p>
            <a:pPr marL="0" indent="0">
              <a:spcBef>
                <a:spcPts val="0"/>
              </a:spcBef>
              <a:buNone/>
            </a:pPr>
            <a:r>
              <a:rPr lang="en-US" dirty="0"/>
              <a:t>More details in presentation Wednesday morning.</a:t>
            </a:r>
          </a:p>
        </p:txBody>
      </p:sp>
      <p:sp>
        <p:nvSpPr>
          <p:cNvPr id="3" name="Title 2">
            <a:extLst>
              <a:ext uri="{FF2B5EF4-FFF2-40B4-BE49-F238E27FC236}">
                <a16:creationId xmlns:a16="http://schemas.microsoft.com/office/drawing/2014/main" id="{EE494868-8F86-05ED-478E-9331A9185574}"/>
              </a:ext>
            </a:extLst>
          </p:cNvPr>
          <p:cNvSpPr>
            <a:spLocks noGrp="1"/>
          </p:cNvSpPr>
          <p:nvPr>
            <p:ph type="title"/>
          </p:nvPr>
        </p:nvSpPr>
        <p:spPr>
          <a:xfrm>
            <a:off x="228600" y="251752"/>
            <a:ext cx="8686800" cy="719798"/>
          </a:xfrm>
        </p:spPr>
        <p:txBody>
          <a:bodyPr/>
          <a:lstStyle/>
          <a:p>
            <a:r>
              <a:rPr lang="en-US" dirty="0"/>
              <a:t>Fermilab SAD/ASE Structure – New Credited Controls</a:t>
            </a:r>
          </a:p>
        </p:txBody>
      </p:sp>
      <p:sp>
        <p:nvSpPr>
          <p:cNvPr id="4" name="Date Placeholder 3">
            <a:extLst>
              <a:ext uri="{FF2B5EF4-FFF2-40B4-BE49-F238E27FC236}">
                <a16:creationId xmlns:a16="http://schemas.microsoft.com/office/drawing/2014/main" id="{98E02007-46AE-B4C6-8AC0-534836F6F858}"/>
              </a:ext>
            </a:extLst>
          </p:cNvPr>
          <p:cNvSpPr>
            <a:spLocks noGrp="1"/>
          </p:cNvSpPr>
          <p:nvPr>
            <p:ph type="dt" sz="half" idx="2"/>
          </p:nvPr>
        </p:nvSpPr>
        <p:spPr/>
        <p:txBody>
          <a:bodyPr/>
          <a:lstStyle/>
          <a:p>
            <a:pPr>
              <a:defRPr/>
            </a:pPr>
            <a:r>
              <a:rPr lang="en-US"/>
              <a:t>9/2023</a:t>
            </a:r>
          </a:p>
        </p:txBody>
      </p:sp>
      <p:sp>
        <p:nvSpPr>
          <p:cNvPr id="5" name="Footer Placeholder 4">
            <a:extLst>
              <a:ext uri="{FF2B5EF4-FFF2-40B4-BE49-F238E27FC236}">
                <a16:creationId xmlns:a16="http://schemas.microsoft.com/office/drawing/2014/main" id="{6AA86763-1924-9A8B-152D-71064936462C}"/>
              </a:ext>
            </a:extLst>
          </p:cNvPr>
          <p:cNvSpPr>
            <a:spLocks noGrp="1"/>
          </p:cNvSpPr>
          <p:nvPr>
            <p:ph type="ftr" sz="quarter" idx="3"/>
          </p:nvPr>
        </p:nvSpPr>
        <p:spPr/>
        <p:txBody>
          <a:bodyPr/>
          <a:lstStyle/>
          <a:p>
            <a:pPr>
              <a:defRPr/>
            </a:pPr>
            <a:r>
              <a:rPr lang="en-US"/>
              <a:t>Schoell | Current Program Overview</a:t>
            </a:r>
            <a:endParaRPr lang="en-US" b="1"/>
          </a:p>
        </p:txBody>
      </p:sp>
      <p:sp>
        <p:nvSpPr>
          <p:cNvPr id="6" name="Slide Number Placeholder 5">
            <a:extLst>
              <a:ext uri="{FF2B5EF4-FFF2-40B4-BE49-F238E27FC236}">
                <a16:creationId xmlns:a16="http://schemas.microsoft.com/office/drawing/2014/main" id="{6ECA8B16-BBFE-EC3E-8A68-AD2FC5D051DA}"/>
              </a:ext>
            </a:extLst>
          </p:cNvPr>
          <p:cNvSpPr>
            <a:spLocks noGrp="1"/>
          </p:cNvSpPr>
          <p:nvPr>
            <p:ph type="sldNum" sz="quarter" idx="4"/>
          </p:nvPr>
        </p:nvSpPr>
        <p:spPr/>
        <p:txBody>
          <a:bodyPr/>
          <a:lstStyle/>
          <a:p>
            <a:pPr>
              <a:defRPr/>
            </a:pPr>
            <a:fld id="{148C009B-CB69-E04A-B9B3-34B26D69E9CF}" type="slidenum">
              <a:rPr lang="en-US" smtClean="0"/>
              <a:pPr>
                <a:defRPr/>
              </a:pPr>
              <a:t>10</a:t>
            </a:fld>
            <a:endParaRPr lang="en-US"/>
          </a:p>
        </p:txBody>
      </p:sp>
    </p:spTree>
    <p:extLst>
      <p:ext uri="{BB962C8B-B14F-4D97-AF65-F5344CB8AC3E}">
        <p14:creationId xmlns:p14="http://schemas.microsoft.com/office/powerpoint/2010/main" val="2096984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F7F0BC-5C2A-6A05-215B-EEE9450CB3EB}"/>
              </a:ext>
            </a:extLst>
          </p:cNvPr>
          <p:cNvSpPr>
            <a:spLocks noGrp="1"/>
          </p:cNvSpPr>
          <p:nvPr>
            <p:ph idx="1"/>
          </p:nvPr>
        </p:nvSpPr>
        <p:spPr/>
        <p:txBody>
          <a:bodyPr lIns="0" tIns="0" rIns="0" bIns="0" anchor="t"/>
          <a:lstStyle/>
          <a:p>
            <a:r>
              <a:rPr lang="en-US" dirty="0"/>
              <a:t>Aug SAD/ASE ARR Provided several recommendations to further update and improve our SAD and ASEs</a:t>
            </a:r>
          </a:p>
          <a:p>
            <a:pPr lvl="1"/>
            <a:r>
              <a:rPr lang="en-US" dirty="0"/>
              <a:t>See list on Slide 14, also in Document #5.4</a:t>
            </a:r>
          </a:p>
          <a:p>
            <a:r>
              <a:rPr lang="en-US" dirty="0"/>
              <a:t>Kicked-off new Project to complete next iteration of SAD/ASE Updates</a:t>
            </a:r>
          </a:p>
          <a:p>
            <a:pPr lvl="1"/>
            <a:r>
              <a:rPr lang="en-US" dirty="0"/>
              <a:t>Formal Project structure: org chart &amp; timeline</a:t>
            </a:r>
          </a:p>
          <a:p>
            <a:pPr lvl="1"/>
            <a:r>
              <a:rPr lang="en-US" dirty="0"/>
              <a:t>Beginning new round of efforts Thursday</a:t>
            </a:r>
          </a:p>
          <a:p>
            <a:pPr lvl="2"/>
            <a:r>
              <a:rPr lang="en-US" dirty="0"/>
              <a:t>Updating SAD/ASE outline/templates</a:t>
            </a:r>
          </a:p>
          <a:p>
            <a:pPr lvl="2"/>
            <a:r>
              <a:rPr lang="en-US" dirty="0">
                <a:ea typeface="ＭＳ Ｐゴシック"/>
              </a:rPr>
              <a:t>Ensuring clear/detailed connection of Credited Controls through SAD to ASE</a:t>
            </a:r>
          </a:p>
          <a:p>
            <a:pPr lvl="1"/>
            <a:r>
              <a:rPr lang="en-US" dirty="0">
                <a:ea typeface="ＭＳ Ｐゴシック"/>
              </a:rPr>
              <a:t>Phased approach for updating documents, performing IRRs/ARRs and resuming beam operations</a:t>
            </a:r>
            <a:endParaRPr lang="en-US" dirty="0"/>
          </a:p>
        </p:txBody>
      </p:sp>
      <p:sp>
        <p:nvSpPr>
          <p:cNvPr id="3" name="Title 2">
            <a:extLst>
              <a:ext uri="{FF2B5EF4-FFF2-40B4-BE49-F238E27FC236}">
                <a16:creationId xmlns:a16="http://schemas.microsoft.com/office/drawing/2014/main" id="{E78B90B6-DE44-1C30-1E76-01F70CB988D5}"/>
              </a:ext>
            </a:extLst>
          </p:cNvPr>
          <p:cNvSpPr>
            <a:spLocks noGrp="1"/>
          </p:cNvSpPr>
          <p:nvPr>
            <p:ph type="title"/>
          </p:nvPr>
        </p:nvSpPr>
        <p:spPr>
          <a:xfrm>
            <a:off x="228600" y="251752"/>
            <a:ext cx="8686800" cy="575335"/>
          </a:xfrm>
        </p:spPr>
        <p:txBody>
          <a:bodyPr/>
          <a:lstStyle/>
          <a:p>
            <a:r>
              <a:rPr lang="en-US" dirty="0"/>
              <a:t>Continued Updates to SAD &amp; ASE Following ARR</a:t>
            </a:r>
          </a:p>
        </p:txBody>
      </p:sp>
      <p:sp>
        <p:nvSpPr>
          <p:cNvPr id="4" name="Date Placeholder 3">
            <a:extLst>
              <a:ext uri="{FF2B5EF4-FFF2-40B4-BE49-F238E27FC236}">
                <a16:creationId xmlns:a16="http://schemas.microsoft.com/office/drawing/2014/main" id="{76D9CD70-A97B-D0D0-C925-FF6028C99A71}"/>
              </a:ext>
            </a:extLst>
          </p:cNvPr>
          <p:cNvSpPr>
            <a:spLocks noGrp="1"/>
          </p:cNvSpPr>
          <p:nvPr>
            <p:ph type="dt" sz="half" idx="2"/>
          </p:nvPr>
        </p:nvSpPr>
        <p:spPr/>
        <p:txBody>
          <a:bodyPr/>
          <a:lstStyle/>
          <a:p>
            <a:pPr>
              <a:defRPr/>
            </a:pPr>
            <a:r>
              <a:rPr lang="en-US"/>
              <a:t>9/2023</a:t>
            </a:r>
          </a:p>
        </p:txBody>
      </p:sp>
      <p:sp>
        <p:nvSpPr>
          <p:cNvPr id="5" name="Footer Placeholder 4">
            <a:extLst>
              <a:ext uri="{FF2B5EF4-FFF2-40B4-BE49-F238E27FC236}">
                <a16:creationId xmlns:a16="http://schemas.microsoft.com/office/drawing/2014/main" id="{884F2933-6D2C-DE74-CB21-87AFEE72951D}"/>
              </a:ext>
            </a:extLst>
          </p:cNvPr>
          <p:cNvSpPr>
            <a:spLocks noGrp="1"/>
          </p:cNvSpPr>
          <p:nvPr>
            <p:ph type="ftr" sz="quarter" idx="3"/>
          </p:nvPr>
        </p:nvSpPr>
        <p:spPr/>
        <p:txBody>
          <a:bodyPr/>
          <a:lstStyle/>
          <a:p>
            <a:pPr>
              <a:defRPr/>
            </a:pPr>
            <a:r>
              <a:rPr lang="en-US"/>
              <a:t>Schoell | Current Program Overview</a:t>
            </a:r>
            <a:endParaRPr lang="en-US" b="1"/>
          </a:p>
        </p:txBody>
      </p:sp>
      <p:sp>
        <p:nvSpPr>
          <p:cNvPr id="6" name="Slide Number Placeholder 5">
            <a:extLst>
              <a:ext uri="{FF2B5EF4-FFF2-40B4-BE49-F238E27FC236}">
                <a16:creationId xmlns:a16="http://schemas.microsoft.com/office/drawing/2014/main" id="{63D5BE6C-1D8B-FDB4-7265-A679FA5E6D9E}"/>
              </a:ext>
            </a:extLst>
          </p:cNvPr>
          <p:cNvSpPr>
            <a:spLocks noGrp="1"/>
          </p:cNvSpPr>
          <p:nvPr>
            <p:ph type="sldNum" sz="quarter" idx="4"/>
          </p:nvPr>
        </p:nvSpPr>
        <p:spPr/>
        <p:txBody>
          <a:bodyPr/>
          <a:lstStyle/>
          <a:p>
            <a:pPr>
              <a:defRPr/>
            </a:pPr>
            <a:fld id="{148C009B-CB69-E04A-B9B3-34B26D69E9CF}" type="slidenum">
              <a:rPr lang="en-US" smtClean="0"/>
              <a:pPr>
                <a:defRPr/>
              </a:pPr>
              <a:t>11</a:t>
            </a:fld>
            <a:endParaRPr lang="en-US"/>
          </a:p>
        </p:txBody>
      </p:sp>
    </p:spTree>
    <p:extLst>
      <p:ext uri="{BB962C8B-B14F-4D97-AF65-F5344CB8AC3E}">
        <p14:creationId xmlns:p14="http://schemas.microsoft.com/office/powerpoint/2010/main" val="3265348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F7F0BC-5C2A-6A05-215B-EEE9450CB3EB}"/>
              </a:ext>
            </a:extLst>
          </p:cNvPr>
          <p:cNvSpPr>
            <a:spLocks noGrp="1"/>
          </p:cNvSpPr>
          <p:nvPr>
            <p:ph idx="1"/>
          </p:nvPr>
        </p:nvSpPr>
        <p:spPr/>
        <p:txBody>
          <a:bodyPr/>
          <a:lstStyle/>
          <a:p>
            <a:r>
              <a:rPr lang="en-US" dirty="0"/>
              <a:t>Utilizing interpretation from DOE HQ Assist visit to </a:t>
            </a:r>
            <a:r>
              <a:rPr lang="en-US" dirty="0" err="1"/>
              <a:t>JLab</a:t>
            </a:r>
            <a:r>
              <a:rPr lang="en-US" dirty="0"/>
              <a:t>, established new “flow” for determining if device was an accelerator or RGD, and if accelerator if it could be eligible for an equivalency</a:t>
            </a:r>
            <a:endParaRPr lang="en-US" dirty="0">
              <a:highlight>
                <a:srgbClr val="FFFF00"/>
              </a:highlight>
            </a:endParaRPr>
          </a:p>
          <a:p>
            <a:r>
              <a:rPr lang="en-US" dirty="0"/>
              <a:t>Updated Fermilab RGD Program to include requirements from all five invoked standards from the DOE O 420.2D equivalency categories</a:t>
            </a:r>
          </a:p>
          <a:p>
            <a:r>
              <a:rPr lang="en-US" dirty="0"/>
              <a:t>Devices granted an equivalency will be managed under RGD Program</a:t>
            </a:r>
          </a:p>
          <a:p>
            <a:endParaRPr lang="en-US" dirty="0"/>
          </a:p>
          <a:p>
            <a:pPr marL="0" indent="0">
              <a:buNone/>
            </a:pPr>
            <a:r>
              <a:rPr lang="en-US" dirty="0"/>
              <a:t>More details in the next presentation.</a:t>
            </a:r>
          </a:p>
        </p:txBody>
      </p:sp>
      <p:sp>
        <p:nvSpPr>
          <p:cNvPr id="3" name="Title 2">
            <a:extLst>
              <a:ext uri="{FF2B5EF4-FFF2-40B4-BE49-F238E27FC236}">
                <a16:creationId xmlns:a16="http://schemas.microsoft.com/office/drawing/2014/main" id="{E78B90B6-DE44-1C30-1E76-01F70CB988D5}"/>
              </a:ext>
            </a:extLst>
          </p:cNvPr>
          <p:cNvSpPr>
            <a:spLocks noGrp="1"/>
          </p:cNvSpPr>
          <p:nvPr>
            <p:ph type="title"/>
          </p:nvPr>
        </p:nvSpPr>
        <p:spPr>
          <a:xfrm>
            <a:off x="228600" y="251752"/>
            <a:ext cx="8686800" cy="575335"/>
          </a:xfrm>
        </p:spPr>
        <p:txBody>
          <a:bodyPr/>
          <a:lstStyle/>
          <a:p>
            <a:r>
              <a:rPr lang="en-US" dirty="0"/>
              <a:t>RGDs &amp; Equivalencies</a:t>
            </a:r>
          </a:p>
        </p:txBody>
      </p:sp>
      <p:sp>
        <p:nvSpPr>
          <p:cNvPr id="4" name="Date Placeholder 3">
            <a:extLst>
              <a:ext uri="{FF2B5EF4-FFF2-40B4-BE49-F238E27FC236}">
                <a16:creationId xmlns:a16="http://schemas.microsoft.com/office/drawing/2014/main" id="{76D9CD70-A97B-D0D0-C925-FF6028C99A71}"/>
              </a:ext>
            </a:extLst>
          </p:cNvPr>
          <p:cNvSpPr>
            <a:spLocks noGrp="1"/>
          </p:cNvSpPr>
          <p:nvPr>
            <p:ph type="dt" sz="half" idx="2"/>
          </p:nvPr>
        </p:nvSpPr>
        <p:spPr/>
        <p:txBody>
          <a:bodyPr/>
          <a:lstStyle/>
          <a:p>
            <a:pPr>
              <a:defRPr/>
            </a:pPr>
            <a:r>
              <a:rPr lang="en-US"/>
              <a:t>9/2023</a:t>
            </a:r>
          </a:p>
        </p:txBody>
      </p:sp>
      <p:sp>
        <p:nvSpPr>
          <p:cNvPr id="5" name="Footer Placeholder 4">
            <a:extLst>
              <a:ext uri="{FF2B5EF4-FFF2-40B4-BE49-F238E27FC236}">
                <a16:creationId xmlns:a16="http://schemas.microsoft.com/office/drawing/2014/main" id="{884F2933-6D2C-DE74-CB21-87AFEE72951D}"/>
              </a:ext>
            </a:extLst>
          </p:cNvPr>
          <p:cNvSpPr>
            <a:spLocks noGrp="1"/>
          </p:cNvSpPr>
          <p:nvPr>
            <p:ph type="ftr" sz="quarter" idx="3"/>
          </p:nvPr>
        </p:nvSpPr>
        <p:spPr/>
        <p:txBody>
          <a:bodyPr/>
          <a:lstStyle/>
          <a:p>
            <a:pPr>
              <a:defRPr/>
            </a:pPr>
            <a:r>
              <a:rPr lang="en-US"/>
              <a:t>Schoell | Current Program Overview</a:t>
            </a:r>
            <a:endParaRPr lang="en-US" b="1"/>
          </a:p>
        </p:txBody>
      </p:sp>
      <p:sp>
        <p:nvSpPr>
          <p:cNvPr id="6" name="Slide Number Placeholder 5">
            <a:extLst>
              <a:ext uri="{FF2B5EF4-FFF2-40B4-BE49-F238E27FC236}">
                <a16:creationId xmlns:a16="http://schemas.microsoft.com/office/drawing/2014/main" id="{63D5BE6C-1D8B-FDB4-7265-A679FA5E6D9E}"/>
              </a:ext>
            </a:extLst>
          </p:cNvPr>
          <p:cNvSpPr>
            <a:spLocks noGrp="1"/>
          </p:cNvSpPr>
          <p:nvPr>
            <p:ph type="sldNum" sz="quarter" idx="4"/>
          </p:nvPr>
        </p:nvSpPr>
        <p:spPr/>
        <p:txBody>
          <a:bodyPr/>
          <a:lstStyle/>
          <a:p>
            <a:pPr>
              <a:defRPr/>
            </a:pPr>
            <a:fld id="{148C009B-CB69-E04A-B9B3-34B26D69E9CF}" type="slidenum">
              <a:rPr lang="en-US" smtClean="0"/>
              <a:pPr>
                <a:defRPr/>
              </a:pPr>
              <a:t>12</a:t>
            </a:fld>
            <a:endParaRPr lang="en-US"/>
          </a:p>
        </p:txBody>
      </p:sp>
    </p:spTree>
    <p:extLst>
      <p:ext uri="{BB962C8B-B14F-4D97-AF65-F5344CB8AC3E}">
        <p14:creationId xmlns:p14="http://schemas.microsoft.com/office/powerpoint/2010/main" val="3284703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F7F0BC-5C2A-6A05-215B-EEE9450CB3EB}"/>
              </a:ext>
            </a:extLst>
          </p:cNvPr>
          <p:cNvSpPr>
            <a:spLocks noGrp="1"/>
          </p:cNvSpPr>
          <p:nvPr>
            <p:ph idx="1"/>
          </p:nvPr>
        </p:nvSpPr>
        <p:spPr/>
        <p:txBody>
          <a:bodyPr/>
          <a:lstStyle/>
          <a:p>
            <a:r>
              <a:rPr lang="en-US" dirty="0"/>
              <a:t>Incorporating USI Program into Appendix B of the SAD.</a:t>
            </a:r>
          </a:p>
          <a:p>
            <a:r>
              <a:rPr lang="en-US" dirty="0"/>
              <a:t>Updated USI determination questions to align with updated risk assessment methodology.</a:t>
            </a:r>
          </a:p>
          <a:p>
            <a:r>
              <a:rPr lang="en-US" dirty="0"/>
              <a:t>Included Reviewed Safety Issue (RSI) conclusion step.</a:t>
            </a:r>
          </a:p>
          <a:p>
            <a:r>
              <a:rPr lang="en-US" dirty="0"/>
              <a:t>Intended to use USI/RSI to implement Compensatory Measures.</a:t>
            </a:r>
          </a:p>
          <a:p>
            <a:r>
              <a:rPr lang="en-US" dirty="0"/>
              <a:t>Aug SAD/ASE ARR Provided several recommendations to further update and improve our SAD and ASEs</a:t>
            </a:r>
          </a:p>
          <a:p>
            <a:pPr lvl="1"/>
            <a:r>
              <a:rPr lang="en-US" dirty="0"/>
              <a:t>See list on Slide 14, also in Document #5.4</a:t>
            </a:r>
          </a:p>
          <a:p>
            <a:pPr marL="457200" lvl="1" indent="0">
              <a:buNone/>
            </a:pPr>
            <a:endParaRPr lang="en-US" dirty="0"/>
          </a:p>
          <a:p>
            <a:pPr marL="0" indent="0">
              <a:buNone/>
            </a:pPr>
            <a:r>
              <a:rPr lang="en-US" dirty="0"/>
              <a:t>More details in presentation Wednesday morning.</a:t>
            </a:r>
          </a:p>
        </p:txBody>
      </p:sp>
      <p:sp>
        <p:nvSpPr>
          <p:cNvPr id="3" name="Title 2">
            <a:extLst>
              <a:ext uri="{FF2B5EF4-FFF2-40B4-BE49-F238E27FC236}">
                <a16:creationId xmlns:a16="http://schemas.microsoft.com/office/drawing/2014/main" id="{E78B90B6-DE44-1C30-1E76-01F70CB988D5}"/>
              </a:ext>
            </a:extLst>
          </p:cNvPr>
          <p:cNvSpPr>
            <a:spLocks noGrp="1"/>
          </p:cNvSpPr>
          <p:nvPr>
            <p:ph type="title"/>
          </p:nvPr>
        </p:nvSpPr>
        <p:spPr>
          <a:xfrm>
            <a:off x="228600" y="251752"/>
            <a:ext cx="8686800" cy="575335"/>
          </a:xfrm>
        </p:spPr>
        <p:txBody>
          <a:bodyPr/>
          <a:lstStyle/>
          <a:p>
            <a:r>
              <a:rPr lang="en-US" dirty="0"/>
              <a:t>USI Program</a:t>
            </a:r>
          </a:p>
        </p:txBody>
      </p:sp>
      <p:sp>
        <p:nvSpPr>
          <p:cNvPr id="4" name="Date Placeholder 3">
            <a:extLst>
              <a:ext uri="{FF2B5EF4-FFF2-40B4-BE49-F238E27FC236}">
                <a16:creationId xmlns:a16="http://schemas.microsoft.com/office/drawing/2014/main" id="{76D9CD70-A97B-D0D0-C925-FF6028C99A71}"/>
              </a:ext>
            </a:extLst>
          </p:cNvPr>
          <p:cNvSpPr>
            <a:spLocks noGrp="1"/>
          </p:cNvSpPr>
          <p:nvPr>
            <p:ph type="dt" sz="half" idx="2"/>
          </p:nvPr>
        </p:nvSpPr>
        <p:spPr/>
        <p:txBody>
          <a:bodyPr/>
          <a:lstStyle/>
          <a:p>
            <a:pPr>
              <a:defRPr/>
            </a:pPr>
            <a:r>
              <a:rPr lang="en-US"/>
              <a:t>9/2023</a:t>
            </a:r>
          </a:p>
        </p:txBody>
      </p:sp>
      <p:sp>
        <p:nvSpPr>
          <p:cNvPr id="5" name="Footer Placeholder 4">
            <a:extLst>
              <a:ext uri="{FF2B5EF4-FFF2-40B4-BE49-F238E27FC236}">
                <a16:creationId xmlns:a16="http://schemas.microsoft.com/office/drawing/2014/main" id="{884F2933-6D2C-DE74-CB21-87AFEE72951D}"/>
              </a:ext>
            </a:extLst>
          </p:cNvPr>
          <p:cNvSpPr>
            <a:spLocks noGrp="1"/>
          </p:cNvSpPr>
          <p:nvPr>
            <p:ph type="ftr" sz="quarter" idx="3"/>
          </p:nvPr>
        </p:nvSpPr>
        <p:spPr/>
        <p:txBody>
          <a:bodyPr/>
          <a:lstStyle/>
          <a:p>
            <a:pPr>
              <a:defRPr/>
            </a:pPr>
            <a:r>
              <a:rPr lang="en-US"/>
              <a:t>Schoell | Current Program Overview</a:t>
            </a:r>
            <a:endParaRPr lang="en-US" b="1"/>
          </a:p>
        </p:txBody>
      </p:sp>
      <p:sp>
        <p:nvSpPr>
          <p:cNvPr id="6" name="Slide Number Placeholder 5">
            <a:extLst>
              <a:ext uri="{FF2B5EF4-FFF2-40B4-BE49-F238E27FC236}">
                <a16:creationId xmlns:a16="http://schemas.microsoft.com/office/drawing/2014/main" id="{63D5BE6C-1D8B-FDB4-7265-A679FA5E6D9E}"/>
              </a:ext>
            </a:extLst>
          </p:cNvPr>
          <p:cNvSpPr>
            <a:spLocks noGrp="1"/>
          </p:cNvSpPr>
          <p:nvPr>
            <p:ph type="sldNum" sz="quarter" idx="4"/>
          </p:nvPr>
        </p:nvSpPr>
        <p:spPr/>
        <p:txBody>
          <a:bodyPr/>
          <a:lstStyle/>
          <a:p>
            <a:pPr>
              <a:defRPr/>
            </a:pPr>
            <a:fld id="{148C009B-CB69-E04A-B9B3-34B26D69E9CF}" type="slidenum">
              <a:rPr lang="en-US" smtClean="0"/>
              <a:pPr>
                <a:defRPr/>
              </a:pPr>
              <a:t>13</a:t>
            </a:fld>
            <a:endParaRPr lang="en-US"/>
          </a:p>
        </p:txBody>
      </p:sp>
    </p:spTree>
    <p:extLst>
      <p:ext uri="{BB962C8B-B14F-4D97-AF65-F5344CB8AC3E}">
        <p14:creationId xmlns:p14="http://schemas.microsoft.com/office/powerpoint/2010/main" val="119364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F7F0BC-5C2A-6A05-215B-EEE9450CB3EB}"/>
              </a:ext>
            </a:extLst>
          </p:cNvPr>
          <p:cNvSpPr>
            <a:spLocks noGrp="1"/>
          </p:cNvSpPr>
          <p:nvPr>
            <p:ph idx="1"/>
          </p:nvPr>
        </p:nvSpPr>
        <p:spPr/>
        <p:txBody>
          <a:bodyPr/>
          <a:lstStyle/>
          <a:p>
            <a:pPr marL="342900" marR="0" lvl="0" indent="-342900" fontAlgn="base">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SAD </a:t>
            </a:r>
            <a:endParaRPr lang="en-US" sz="1200" dirty="0">
              <a:effectLst/>
              <a:latin typeface="Times New Roman" panose="02020603050405020304" pitchFamily="18" charset="0"/>
              <a:ea typeface="Times New Roman" panose="02020603050405020304" pitchFamily="18" charset="0"/>
            </a:endParaRPr>
          </a:p>
          <a:p>
            <a:pPr marL="742950" marR="0" lvl="1" indent="-285750" fontAlgn="base">
              <a:spcBef>
                <a:spcPts val="0"/>
              </a:spcBef>
              <a:spcAft>
                <a:spcPts val="0"/>
              </a:spcAft>
              <a:buFont typeface="+mj-lt"/>
              <a:buAutoNum type="arabicPeriod"/>
            </a:pPr>
            <a:r>
              <a:rPr lang="en-US" sz="1100" dirty="0">
                <a:effectLst/>
                <a:latin typeface="Calibri" panose="020F0502020204030204" pitchFamily="34" charset="0"/>
                <a:ea typeface="Times New Roman" panose="02020603050405020304" pitchFamily="18" charset="0"/>
              </a:rPr>
              <a:t>Fermilab should evaluate recent SADs from other facilities for ideas on structure and content. </a:t>
            </a:r>
            <a:endParaRPr lang="en-US" sz="1200" dirty="0">
              <a:effectLst/>
              <a:latin typeface="Times New Roman" panose="02020603050405020304" pitchFamily="18" charset="0"/>
              <a:ea typeface="Times New Roman" panose="02020603050405020304" pitchFamily="18" charset="0"/>
            </a:endParaRPr>
          </a:p>
          <a:p>
            <a:pPr marL="742950" marR="0" lvl="1" indent="-285750" fontAlgn="base">
              <a:spcBef>
                <a:spcPts val="0"/>
              </a:spcBef>
              <a:spcAft>
                <a:spcPts val="0"/>
              </a:spcAft>
              <a:buFont typeface="+mj-lt"/>
              <a:buAutoNum type="arabicPeriod"/>
            </a:pPr>
            <a:r>
              <a:rPr lang="en-US" sz="1100" dirty="0">
                <a:effectLst/>
                <a:latin typeface="Calibri" panose="020F0502020204030204" pitchFamily="34" charset="0"/>
                <a:ea typeface="Times New Roman" panose="02020603050405020304" pitchFamily="18" charset="0"/>
              </a:rPr>
              <a:t>Fermilab should establish contacts for reviews of interim work products. </a:t>
            </a:r>
            <a:endParaRPr lang="en-US" sz="1200" dirty="0">
              <a:effectLst/>
              <a:latin typeface="Times New Roman" panose="02020603050405020304" pitchFamily="18" charset="0"/>
              <a:ea typeface="Times New Roman" panose="02020603050405020304" pitchFamily="18" charset="0"/>
            </a:endParaRPr>
          </a:p>
          <a:p>
            <a:pPr marL="742950" marR="0" lvl="1" indent="-285750" fontAlgn="base">
              <a:spcBef>
                <a:spcPts val="0"/>
              </a:spcBef>
              <a:spcAft>
                <a:spcPts val="0"/>
              </a:spcAft>
              <a:buFont typeface="+mj-lt"/>
              <a:buAutoNum type="arabicPeriod"/>
            </a:pPr>
            <a:r>
              <a:rPr lang="en-US" sz="1100" dirty="0">
                <a:effectLst/>
                <a:latin typeface="Calibri" panose="020F0502020204030204" pitchFamily="34" charset="0"/>
                <a:ea typeface="Times New Roman" panose="02020603050405020304" pitchFamily="18" charset="0"/>
              </a:rPr>
              <a:t>The SAD should contain facility descriptions with sufficient detail to understand the source of the hazards. </a:t>
            </a:r>
            <a:endParaRPr lang="en-US" sz="1200" dirty="0">
              <a:effectLst/>
              <a:latin typeface="Times New Roman" panose="02020603050405020304" pitchFamily="18" charset="0"/>
              <a:ea typeface="Times New Roman" panose="02020603050405020304" pitchFamily="18" charset="0"/>
            </a:endParaRPr>
          </a:p>
          <a:p>
            <a:pPr marL="742950" marR="0" lvl="1" indent="-285750" fontAlgn="base">
              <a:spcBef>
                <a:spcPts val="0"/>
              </a:spcBef>
              <a:spcAft>
                <a:spcPts val="0"/>
              </a:spcAft>
              <a:buFont typeface="+mj-lt"/>
              <a:buAutoNum type="arabicPeriod"/>
            </a:pPr>
            <a:r>
              <a:rPr lang="en-US" sz="1100" dirty="0">
                <a:effectLst/>
                <a:latin typeface="Calibri" panose="020F0502020204030204" pitchFamily="34" charset="0"/>
                <a:ea typeface="Times New Roman" panose="02020603050405020304" pitchFamily="18" charset="0"/>
              </a:rPr>
              <a:t>The SAD should clearly describe the unmitigated accelerator specific hazards and non-accelerator specific hazards (NASH) that initiate accelerator-specific hazards. </a:t>
            </a:r>
            <a:endParaRPr lang="en-US" sz="1200" dirty="0">
              <a:effectLst/>
              <a:latin typeface="Times New Roman" panose="02020603050405020304" pitchFamily="18" charset="0"/>
              <a:ea typeface="Times New Roman" panose="02020603050405020304" pitchFamily="18" charset="0"/>
            </a:endParaRPr>
          </a:p>
          <a:p>
            <a:pPr marL="742950" marR="0" lvl="1" indent="-285750" fontAlgn="base">
              <a:spcBef>
                <a:spcPts val="0"/>
              </a:spcBef>
              <a:spcAft>
                <a:spcPts val="0"/>
              </a:spcAft>
              <a:buFont typeface="+mj-lt"/>
              <a:buAutoNum type="arabicPeriod"/>
            </a:pPr>
            <a:r>
              <a:rPr lang="en-US" sz="1100" dirty="0">
                <a:effectLst/>
                <a:latin typeface="Calibri" panose="020F0502020204030204" pitchFamily="34" charset="0"/>
                <a:ea typeface="Times New Roman" panose="02020603050405020304" pitchFamily="18" charset="0"/>
              </a:rPr>
              <a:t>The SAD should specifically define the credited controls being applied to the hazard to reduce either the likelihood or consequences of the hazard to an acceptable risk level. Defense in depth measures should not be used to reduce risk.  </a:t>
            </a:r>
            <a:endParaRPr lang="en-US" sz="1200" dirty="0">
              <a:effectLst/>
              <a:latin typeface="Times New Roman" panose="02020603050405020304" pitchFamily="18" charset="0"/>
              <a:ea typeface="Times New Roman" panose="02020603050405020304" pitchFamily="18" charset="0"/>
            </a:endParaRPr>
          </a:p>
          <a:p>
            <a:pPr marL="742950" marR="0" lvl="1" indent="-285750" fontAlgn="base">
              <a:spcBef>
                <a:spcPts val="0"/>
              </a:spcBef>
              <a:spcAft>
                <a:spcPts val="0"/>
              </a:spcAft>
              <a:buFont typeface="+mj-lt"/>
              <a:buAutoNum type="arabicPeriod"/>
            </a:pPr>
            <a:r>
              <a:rPr lang="en-US" sz="1100" dirty="0">
                <a:effectLst/>
                <a:latin typeface="Calibri" panose="020F0502020204030204" pitchFamily="34" charset="0"/>
                <a:ea typeface="Times New Roman" panose="02020603050405020304" pitchFamily="18" charset="0"/>
              </a:rPr>
              <a:t>Compensatory actions must be evaluated in the SAD with the same rigor as the credited controls in the SAD. </a:t>
            </a:r>
            <a:endParaRPr lang="en-US" sz="1200" dirty="0">
              <a:effectLst/>
              <a:latin typeface="Times New Roman" panose="02020603050405020304" pitchFamily="18" charset="0"/>
              <a:ea typeface="Times New Roman" panose="02020603050405020304" pitchFamily="18" charset="0"/>
            </a:endParaRPr>
          </a:p>
          <a:p>
            <a:pPr marL="742950" marR="0" lvl="1" indent="-285750" fontAlgn="base">
              <a:spcBef>
                <a:spcPts val="0"/>
              </a:spcBef>
              <a:spcAft>
                <a:spcPts val="0"/>
              </a:spcAft>
              <a:buFont typeface="+mj-lt"/>
              <a:buAutoNum type="arabicPeriod"/>
            </a:pPr>
            <a:r>
              <a:rPr lang="en-US" sz="1100" dirty="0">
                <a:effectLst/>
                <a:latin typeface="Calibri" panose="020F0502020204030204" pitchFamily="34" charset="0"/>
                <a:ea typeface="Times New Roman" panose="02020603050405020304" pitchFamily="18" charset="0"/>
              </a:rPr>
              <a:t>The SAD should present the final mitigated hazards. </a:t>
            </a:r>
            <a:endParaRPr lang="en-US" sz="1200" dirty="0">
              <a:effectLst/>
              <a:latin typeface="Times New Roman" panose="02020603050405020304" pitchFamily="18" charset="0"/>
              <a:ea typeface="Times New Roman" panose="02020603050405020304" pitchFamily="18" charset="0"/>
            </a:endParaRPr>
          </a:p>
          <a:p>
            <a:pPr marL="742950" marR="0" lvl="1" indent="-285750" fontAlgn="base">
              <a:spcBef>
                <a:spcPts val="0"/>
              </a:spcBef>
              <a:spcAft>
                <a:spcPts val="0"/>
              </a:spcAft>
              <a:buFont typeface="+mj-lt"/>
              <a:buAutoNum type="arabicPeriod"/>
            </a:pPr>
            <a:r>
              <a:rPr lang="en-US" sz="1100" dirty="0">
                <a:effectLst/>
                <a:latin typeface="Calibri" panose="020F0502020204030204" pitchFamily="34" charset="0"/>
                <a:ea typeface="Times New Roman" panose="02020603050405020304" pitchFamily="18" charset="0"/>
              </a:rPr>
              <a:t>The SAD should summarize the hazards evaluated in the risk tables. </a:t>
            </a:r>
            <a:endParaRPr lang="en-US" sz="1200" dirty="0">
              <a:effectLst/>
              <a:latin typeface="Times New Roman" panose="02020603050405020304" pitchFamily="18" charset="0"/>
              <a:ea typeface="Times New Roman" panose="02020603050405020304" pitchFamily="18" charset="0"/>
            </a:endParaRPr>
          </a:p>
          <a:p>
            <a:pPr marL="742950" marR="0" lvl="1" indent="-285750" fontAlgn="base">
              <a:spcBef>
                <a:spcPts val="0"/>
              </a:spcBef>
              <a:spcAft>
                <a:spcPts val="0"/>
              </a:spcAft>
              <a:buFont typeface="+mj-lt"/>
              <a:buAutoNum type="arabicPeriod"/>
            </a:pPr>
            <a:r>
              <a:rPr lang="en-US" sz="1100" dirty="0">
                <a:effectLst/>
                <a:latin typeface="Calibri" panose="020F0502020204030204" pitchFamily="34" charset="0"/>
                <a:ea typeface="Times New Roman" panose="02020603050405020304" pitchFamily="18" charset="0"/>
              </a:rPr>
              <a:t>Ensure that the SAD addresses the comments received from the Fermi Site Office (FSO) on the reviewed SAD and ASE. </a:t>
            </a:r>
            <a:endParaRPr lang="en-US" sz="1200" dirty="0">
              <a:effectLst/>
              <a:latin typeface="Times New Roman" panose="02020603050405020304" pitchFamily="18" charset="0"/>
              <a:ea typeface="Times New Roman" panose="02020603050405020304" pitchFamily="18" charset="0"/>
            </a:endParaRPr>
          </a:p>
          <a:p>
            <a:pPr marL="742950" marR="0" lvl="1" indent="-285750" fontAlgn="base">
              <a:spcBef>
                <a:spcPts val="0"/>
              </a:spcBef>
              <a:spcAft>
                <a:spcPts val="0"/>
              </a:spcAft>
              <a:buFont typeface="+mj-lt"/>
              <a:buAutoNum type="arabicPeriod"/>
            </a:pPr>
            <a:r>
              <a:rPr lang="en-US" sz="1100" dirty="0">
                <a:effectLst/>
                <a:latin typeface="Calibri" panose="020F0502020204030204" pitchFamily="34" charset="0"/>
                <a:ea typeface="Times New Roman" panose="02020603050405020304" pitchFamily="18" charset="0"/>
              </a:rPr>
              <a:t>The applicability of ODH credited controls beyond exclusion areas should be evaluated and clarified in the SAD. </a:t>
            </a:r>
            <a:endParaRPr lang="en-US" sz="1200" dirty="0">
              <a:effectLst/>
              <a:latin typeface="Times New Roman" panose="02020603050405020304" pitchFamily="18" charset="0"/>
              <a:ea typeface="Times New Roman" panose="02020603050405020304" pitchFamily="18" charset="0"/>
            </a:endParaRPr>
          </a:p>
          <a:p>
            <a:pPr marL="742950" marR="0" lvl="1" indent="-285750" fontAlgn="base">
              <a:spcBef>
                <a:spcPts val="0"/>
              </a:spcBef>
              <a:spcAft>
                <a:spcPts val="0"/>
              </a:spcAft>
              <a:buFont typeface="+mj-lt"/>
              <a:buAutoNum type="arabicPeriod"/>
            </a:pPr>
            <a:r>
              <a:rPr lang="en-US" sz="1100" dirty="0">
                <a:effectLst/>
                <a:latin typeface="Calibri" panose="020F0502020204030204" pitchFamily="34" charset="0"/>
                <a:ea typeface="Times New Roman" panose="02020603050405020304" pitchFamily="18" charset="0"/>
              </a:rPr>
              <a:t>The controls used for fluorinert decomposition products (HF, </a:t>
            </a:r>
            <a:r>
              <a:rPr lang="en-US" sz="1100" dirty="0" err="1">
                <a:effectLst/>
                <a:latin typeface="Calibri" panose="020F0502020204030204" pitchFamily="34" charset="0"/>
                <a:ea typeface="Times New Roman" panose="02020603050405020304" pitchFamily="18" charset="0"/>
              </a:rPr>
              <a:t>perfluoroisobutylene</a:t>
            </a:r>
            <a:r>
              <a:rPr lang="en-US" sz="1100" dirty="0">
                <a:effectLst/>
                <a:latin typeface="Calibri" panose="020F0502020204030204" pitchFamily="34" charset="0"/>
                <a:ea typeface="Times New Roman" panose="02020603050405020304" pitchFamily="18" charset="0"/>
              </a:rPr>
              <a:t>) should be evaluated and clarified in the SAD. </a:t>
            </a:r>
            <a:endParaRPr lang="en-US" sz="12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ASE </a:t>
            </a:r>
            <a:endParaRPr lang="en-US" sz="1200" dirty="0">
              <a:effectLst/>
              <a:latin typeface="Times New Roman" panose="02020603050405020304" pitchFamily="18" charset="0"/>
              <a:ea typeface="Times New Roman" panose="02020603050405020304" pitchFamily="18" charset="0"/>
            </a:endParaRPr>
          </a:p>
          <a:p>
            <a:pPr marL="742950" marR="0" lvl="1" indent="-285750" fontAlgn="base">
              <a:spcBef>
                <a:spcPts val="0"/>
              </a:spcBef>
              <a:spcAft>
                <a:spcPts val="0"/>
              </a:spcAft>
              <a:buFont typeface="+mj-lt"/>
              <a:buAutoNum type="arabicPeriod"/>
            </a:pPr>
            <a:r>
              <a:rPr lang="en-US" sz="1100" dirty="0">
                <a:effectLst/>
                <a:latin typeface="Calibri" panose="020F0502020204030204" pitchFamily="34" charset="0"/>
                <a:ea typeface="Times New Roman" panose="02020603050405020304" pitchFamily="18" charset="0"/>
              </a:rPr>
              <a:t>Credited Controls must be directly related to the hazard analysis documented in the SAD. </a:t>
            </a:r>
            <a:endParaRPr lang="en-US" sz="1200" dirty="0">
              <a:effectLst/>
              <a:latin typeface="Times New Roman" panose="02020603050405020304" pitchFamily="18" charset="0"/>
              <a:ea typeface="Times New Roman" panose="02020603050405020304" pitchFamily="18" charset="0"/>
            </a:endParaRPr>
          </a:p>
          <a:p>
            <a:pPr marL="742950" marR="0" lvl="1" indent="-285750" fontAlgn="base">
              <a:spcBef>
                <a:spcPts val="0"/>
              </a:spcBef>
              <a:spcAft>
                <a:spcPts val="0"/>
              </a:spcAft>
              <a:buFont typeface="+mj-lt"/>
              <a:buAutoNum type="arabicPeriod"/>
            </a:pPr>
            <a:r>
              <a:rPr lang="en-US" sz="1100" dirty="0">
                <a:effectLst/>
                <a:latin typeface="Calibri" panose="020F0502020204030204" pitchFamily="34" charset="0"/>
                <a:ea typeface="Times New Roman" panose="02020603050405020304" pitchFamily="18" charset="0"/>
              </a:rPr>
              <a:t>The ASE must be written to clearly define the limits and how they are measured. </a:t>
            </a:r>
            <a:endParaRPr lang="en-US" sz="1200" dirty="0">
              <a:effectLst/>
              <a:latin typeface="Times New Roman" panose="02020603050405020304" pitchFamily="18" charset="0"/>
              <a:ea typeface="Times New Roman" panose="02020603050405020304" pitchFamily="18" charset="0"/>
            </a:endParaRPr>
          </a:p>
          <a:p>
            <a:pPr marL="742950" marR="0" lvl="1" indent="-285750" fontAlgn="base">
              <a:spcBef>
                <a:spcPts val="0"/>
              </a:spcBef>
              <a:spcAft>
                <a:spcPts val="0"/>
              </a:spcAft>
              <a:buFont typeface="+mj-lt"/>
              <a:buAutoNum type="arabicPeriod"/>
            </a:pPr>
            <a:r>
              <a:rPr lang="en-US" sz="1100" dirty="0">
                <a:effectLst/>
                <a:latin typeface="Calibri" panose="020F0502020204030204" pitchFamily="34" charset="0"/>
                <a:ea typeface="Times New Roman" panose="02020603050405020304" pitchFamily="18" charset="0"/>
              </a:rPr>
              <a:t>Administrative Credited Controls that support multiple activities should be addressed in the SAD and identified in the ASE. </a:t>
            </a:r>
            <a:endParaRPr lang="en-US" sz="1200" dirty="0">
              <a:effectLst/>
              <a:latin typeface="Times New Roman" panose="02020603050405020304" pitchFamily="18" charset="0"/>
              <a:ea typeface="Times New Roman" panose="02020603050405020304" pitchFamily="18" charset="0"/>
            </a:endParaRPr>
          </a:p>
          <a:p>
            <a:pPr marL="742950" marR="0" lvl="1" indent="-285750" fontAlgn="base">
              <a:spcBef>
                <a:spcPts val="0"/>
              </a:spcBef>
              <a:spcAft>
                <a:spcPts val="0"/>
              </a:spcAft>
              <a:buFont typeface="+mj-lt"/>
              <a:buAutoNum type="arabicPeriod"/>
            </a:pPr>
            <a:r>
              <a:rPr lang="en-US" sz="1100" dirty="0">
                <a:effectLst/>
                <a:latin typeface="Calibri" panose="020F0502020204030204" pitchFamily="34" charset="0"/>
                <a:ea typeface="Times New Roman" panose="02020603050405020304" pitchFamily="18" charset="0"/>
              </a:rPr>
              <a:t>Direct reference to Shielding Assessments in the ASE is problematic.  Instead, the Shielding Assessments should be referenced and described in the SAD, such that the ASE rolls up the required and credited shielding without directly referencing these documents. </a:t>
            </a:r>
            <a:endParaRPr lang="en-US" sz="1200" dirty="0">
              <a:effectLst/>
              <a:latin typeface="Times New Roman" panose="02020603050405020304" pitchFamily="18" charset="0"/>
              <a:ea typeface="Times New Roman" panose="02020603050405020304" pitchFamily="18" charset="0"/>
            </a:endParaRPr>
          </a:p>
          <a:p>
            <a:pPr marL="742950" marR="0" lvl="1" indent="-285750" fontAlgn="base">
              <a:spcBef>
                <a:spcPts val="0"/>
              </a:spcBef>
              <a:spcAft>
                <a:spcPts val="0"/>
              </a:spcAft>
              <a:buFont typeface="+mj-lt"/>
              <a:buAutoNum type="arabicPeriod"/>
            </a:pPr>
            <a:r>
              <a:rPr lang="en-US" sz="1100" dirty="0">
                <a:effectLst/>
                <a:latin typeface="Calibri" panose="020F0502020204030204" pitchFamily="34" charset="0"/>
                <a:ea typeface="Times New Roman" panose="02020603050405020304" pitchFamily="18" charset="0"/>
              </a:rPr>
              <a:t>The ASE currently references longitudinal and transverse spreadsheets. These spreadsheets should instead be referenced and summarized in the SAD. </a:t>
            </a:r>
            <a:endParaRPr lang="en-US" sz="1200" dirty="0">
              <a:effectLst/>
              <a:latin typeface="Times New Roman" panose="02020603050405020304" pitchFamily="18" charset="0"/>
              <a:ea typeface="Times New Roman" panose="02020603050405020304" pitchFamily="18" charset="0"/>
            </a:endParaRPr>
          </a:p>
          <a:p>
            <a:pPr marL="742950" marR="0" lvl="1" indent="-285750" fontAlgn="base">
              <a:spcBef>
                <a:spcPts val="0"/>
              </a:spcBef>
              <a:spcAft>
                <a:spcPts val="0"/>
              </a:spcAft>
              <a:buFont typeface="+mj-lt"/>
              <a:buAutoNum type="arabicPeriod"/>
            </a:pPr>
            <a:r>
              <a:rPr lang="en-US" sz="1100" dirty="0">
                <a:effectLst/>
                <a:latin typeface="Calibri" panose="020F0502020204030204" pitchFamily="34" charset="0"/>
                <a:ea typeface="Times New Roman" panose="02020603050405020304" pitchFamily="18" charset="0"/>
              </a:rPr>
              <a:t>Some credited control sections in the ASE define the components that are required to be present. These lists are better placed in the SAD. </a:t>
            </a:r>
            <a:endParaRPr lang="en-US" sz="1200" dirty="0">
              <a:effectLst/>
              <a:latin typeface="Times New Roman" panose="02020603050405020304" pitchFamily="18" charset="0"/>
              <a:ea typeface="Times New Roman" panose="02020603050405020304" pitchFamily="18" charset="0"/>
            </a:endParaRPr>
          </a:p>
          <a:p>
            <a:pPr marL="742950" marR="0" lvl="1" indent="-285750" fontAlgn="base">
              <a:spcBef>
                <a:spcPts val="0"/>
              </a:spcBef>
              <a:spcAft>
                <a:spcPts val="0"/>
              </a:spcAft>
              <a:buFont typeface="+mj-lt"/>
              <a:buAutoNum type="arabicPeriod"/>
            </a:pPr>
            <a:r>
              <a:rPr lang="en-US" sz="1100" dirty="0">
                <a:effectLst/>
                <a:latin typeface="Calibri" panose="020F0502020204030204" pitchFamily="34" charset="0"/>
                <a:ea typeface="Times New Roman" panose="02020603050405020304" pitchFamily="18" charset="0"/>
              </a:rPr>
              <a:t>As a test, the ASE should be written such that any three individuals could evaluate a potential ASE violation and reach agreement. </a:t>
            </a:r>
            <a:endParaRPr lang="en-US" sz="12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USI </a:t>
            </a:r>
            <a:endParaRPr lang="en-US" sz="1200" dirty="0">
              <a:effectLst/>
              <a:latin typeface="Times New Roman" panose="02020603050405020304" pitchFamily="18" charset="0"/>
              <a:ea typeface="Times New Roman" panose="02020603050405020304" pitchFamily="18" charset="0"/>
            </a:endParaRPr>
          </a:p>
          <a:p>
            <a:pPr marL="742950" marR="0" lvl="1" indent="-285750" fontAlgn="base">
              <a:spcBef>
                <a:spcPts val="0"/>
              </a:spcBef>
              <a:spcAft>
                <a:spcPts val="0"/>
              </a:spcAft>
              <a:buFont typeface="+mj-lt"/>
              <a:buAutoNum type="arabicPeriod"/>
            </a:pPr>
            <a:r>
              <a:rPr lang="en-US" sz="1100" dirty="0">
                <a:effectLst/>
                <a:latin typeface="Calibri" panose="020F0502020204030204" pitchFamily="34" charset="0"/>
                <a:ea typeface="Times New Roman" panose="02020603050405020304" pitchFamily="18" charset="0"/>
              </a:rPr>
              <a:t>The USI process and forms should state how to properly determine if the activity/discovered condition is fully covered in the SAD or ASE, and therefore the necessary level of approval. </a:t>
            </a:r>
            <a:endParaRPr lang="en-US" sz="1200" dirty="0">
              <a:effectLst/>
              <a:latin typeface="Times New Roman" panose="02020603050405020304" pitchFamily="18" charset="0"/>
              <a:ea typeface="Times New Roman" panose="02020603050405020304" pitchFamily="18" charset="0"/>
            </a:endParaRPr>
          </a:p>
          <a:p>
            <a:pPr marL="742950" marR="0" lvl="1" indent="-285750" fontAlgn="base">
              <a:spcBef>
                <a:spcPts val="0"/>
              </a:spcBef>
              <a:spcAft>
                <a:spcPts val="0"/>
              </a:spcAft>
              <a:buFont typeface="+mj-lt"/>
              <a:buAutoNum type="arabicPeriod"/>
            </a:pPr>
            <a:r>
              <a:rPr lang="en-US" sz="1100" dirty="0">
                <a:effectLst/>
                <a:latin typeface="Calibri" panose="020F0502020204030204" pitchFamily="34" charset="0"/>
                <a:ea typeface="Times New Roman" panose="02020603050405020304" pitchFamily="18" charset="0"/>
              </a:rPr>
              <a:t>The initiator of the USI process must have a detailed understanding of the SAD and ASE.   Consider implementing a screening process that does not require detailed knowledge of the SAD or ASE. </a:t>
            </a:r>
            <a:endParaRPr lang="en-US" sz="1200" dirty="0">
              <a:effectLst/>
              <a:latin typeface="Times New Roman" panose="02020603050405020304" pitchFamily="18" charset="0"/>
              <a:ea typeface="Times New Roman" panose="02020603050405020304" pitchFamily="18" charset="0"/>
            </a:endParaRPr>
          </a:p>
          <a:p>
            <a:pPr marL="742950" marR="0" lvl="1" indent="-285750" fontAlgn="base">
              <a:spcBef>
                <a:spcPts val="0"/>
              </a:spcBef>
              <a:spcAft>
                <a:spcPts val="0"/>
              </a:spcAft>
              <a:buFont typeface="+mj-lt"/>
              <a:buAutoNum type="arabicPeriod"/>
            </a:pPr>
            <a:r>
              <a:rPr lang="en-US" sz="1100" dirty="0">
                <a:effectLst/>
                <a:latin typeface="Calibri" panose="020F0502020204030204" pitchFamily="34" charset="0"/>
                <a:ea typeface="Times New Roman" panose="02020603050405020304" pitchFamily="18" charset="0"/>
              </a:rPr>
              <a:t>Update the training process for USI initiators and evaluators to incorporate the new process. </a:t>
            </a:r>
            <a:endParaRPr lang="en-US" sz="1200" dirty="0">
              <a:effectLst/>
              <a:latin typeface="Times New Roman" panose="02020603050405020304" pitchFamily="18" charset="0"/>
              <a:ea typeface="Times New Roman" panose="02020603050405020304" pitchFamily="18" charset="0"/>
            </a:endParaRPr>
          </a:p>
        </p:txBody>
      </p:sp>
      <p:sp>
        <p:nvSpPr>
          <p:cNvPr id="3" name="Title 2">
            <a:extLst>
              <a:ext uri="{FF2B5EF4-FFF2-40B4-BE49-F238E27FC236}">
                <a16:creationId xmlns:a16="http://schemas.microsoft.com/office/drawing/2014/main" id="{E78B90B6-DE44-1C30-1E76-01F70CB988D5}"/>
              </a:ext>
            </a:extLst>
          </p:cNvPr>
          <p:cNvSpPr>
            <a:spLocks noGrp="1"/>
          </p:cNvSpPr>
          <p:nvPr>
            <p:ph type="title"/>
          </p:nvPr>
        </p:nvSpPr>
        <p:spPr>
          <a:xfrm>
            <a:off x="228600" y="251752"/>
            <a:ext cx="8686800" cy="575335"/>
          </a:xfrm>
        </p:spPr>
        <p:txBody>
          <a:bodyPr/>
          <a:lstStyle/>
          <a:p>
            <a:r>
              <a:rPr lang="en-US" dirty="0"/>
              <a:t>ARR Recommendations</a:t>
            </a:r>
          </a:p>
        </p:txBody>
      </p:sp>
      <p:sp>
        <p:nvSpPr>
          <p:cNvPr id="4" name="Date Placeholder 3">
            <a:extLst>
              <a:ext uri="{FF2B5EF4-FFF2-40B4-BE49-F238E27FC236}">
                <a16:creationId xmlns:a16="http://schemas.microsoft.com/office/drawing/2014/main" id="{76D9CD70-A97B-D0D0-C925-FF6028C99A71}"/>
              </a:ext>
            </a:extLst>
          </p:cNvPr>
          <p:cNvSpPr>
            <a:spLocks noGrp="1"/>
          </p:cNvSpPr>
          <p:nvPr>
            <p:ph type="dt" sz="half" idx="2"/>
          </p:nvPr>
        </p:nvSpPr>
        <p:spPr/>
        <p:txBody>
          <a:bodyPr/>
          <a:lstStyle/>
          <a:p>
            <a:pPr>
              <a:defRPr/>
            </a:pPr>
            <a:r>
              <a:rPr lang="en-US"/>
              <a:t>9/2023</a:t>
            </a:r>
          </a:p>
        </p:txBody>
      </p:sp>
      <p:sp>
        <p:nvSpPr>
          <p:cNvPr id="5" name="Footer Placeholder 4">
            <a:extLst>
              <a:ext uri="{FF2B5EF4-FFF2-40B4-BE49-F238E27FC236}">
                <a16:creationId xmlns:a16="http://schemas.microsoft.com/office/drawing/2014/main" id="{884F2933-6D2C-DE74-CB21-87AFEE72951D}"/>
              </a:ext>
            </a:extLst>
          </p:cNvPr>
          <p:cNvSpPr>
            <a:spLocks noGrp="1"/>
          </p:cNvSpPr>
          <p:nvPr>
            <p:ph type="ftr" sz="quarter" idx="3"/>
          </p:nvPr>
        </p:nvSpPr>
        <p:spPr/>
        <p:txBody>
          <a:bodyPr/>
          <a:lstStyle/>
          <a:p>
            <a:pPr>
              <a:defRPr/>
            </a:pPr>
            <a:r>
              <a:rPr lang="en-US"/>
              <a:t>Schoell | Current Program Overview</a:t>
            </a:r>
            <a:endParaRPr lang="en-US" b="1"/>
          </a:p>
        </p:txBody>
      </p:sp>
      <p:sp>
        <p:nvSpPr>
          <p:cNvPr id="6" name="Slide Number Placeholder 5">
            <a:extLst>
              <a:ext uri="{FF2B5EF4-FFF2-40B4-BE49-F238E27FC236}">
                <a16:creationId xmlns:a16="http://schemas.microsoft.com/office/drawing/2014/main" id="{63D5BE6C-1D8B-FDB4-7265-A679FA5E6D9E}"/>
              </a:ext>
            </a:extLst>
          </p:cNvPr>
          <p:cNvSpPr>
            <a:spLocks noGrp="1"/>
          </p:cNvSpPr>
          <p:nvPr>
            <p:ph type="sldNum" sz="quarter" idx="4"/>
          </p:nvPr>
        </p:nvSpPr>
        <p:spPr/>
        <p:txBody>
          <a:bodyPr/>
          <a:lstStyle/>
          <a:p>
            <a:pPr>
              <a:defRPr/>
            </a:pPr>
            <a:fld id="{148C009B-CB69-E04A-B9B3-34B26D69E9CF}" type="slidenum">
              <a:rPr lang="en-US" smtClean="0"/>
              <a:pPr>
                <a:defRPr/>
              </a:pPr>
              <a:t>14</a:t>
            </a:fld>
            <a:endParaRPr lang="en-US"/>
          </a:p>
        </p:txBody>
      </p:sp>
    </p:spTree>
    <p:extLst>
      <p:ext uri="{BB962C8B-B14F-4D97-AF65-F5344CB8AC3E}">
        <p14:creationId xmlns:p14="http://schemas.microsoft.com/office/powerpoint/2010/main" val="3961023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4F640D-CECC-6E0C-6783-BAC326BE263C}"/>
              </a:ext>
            </a:extLst>
          </p:cNvPr>
          <p:cNvSpPr>
            <a:spLocks noGrp="1"/>
          </p:cNvSpPr>
          <p:nvPr>
            <p:ph type="title"/>
          </p:nvPr>
        </p:nvSpPr>
        <p:spPr>
          <a:xfrm>
            <a:off x="228600" y="251752"/>
            <a:ext cx="8686800" cy="3487735"/>
          </a:xfrm>
        </p:spPr>
        <p:txBody>
          <a:bodyPr/>
          <a:lstStyle/>
          <a:p>
            <a:pPr algn="ctr"/>
            <a:r>
              <a:rPr lang="en-US" dirty="0"/>
              <a:t>Questions?</a:t>
            </a:r>
          </a:p>
        </p:txBody>
      </p:sp>
      <p:sp>
        <p:nvSpPr>
          <p:cNvPr id="4" name="Date Placeholder 3">
            <a:extLst>
              <a:ext uri="{FF2B5EF4-FFF2-40B4-BE49-F238E27FC236}">
                <a16:creationId xmlns:a16="http://schemas.microsoft.com/office/drawing/2014/main" id="{77593178-F0F9-3AFC-9D04-3342F317940B}"/>
              </a:ext>
            </a:extLst>
          </p:cNvPr>
          <p:cNvSpPr>
            <a:spLocks noGrp="1"/>
          </p:cNvSpPr>
          <p:nvPr>
            <p:ph type="dt" sz="half" idx="2"/>
          </p:nvPr>
        </p:nvSpPr>
        <p:spPr/>
        <p:txBody>
          <a:bodyPr/>
          <a:lstStyle/>
          <a:p>
            <a:pPr>
              <a:defRPr/>
            </a:pPr>
            <a:r>
              <a:rPr lang="en-US"/>
              <a:t>9/2023</a:t>
            </a:r>
          </a:p>
        </p:txBody>
      </p:sp>
      <p:sp>
        <p:nvSpPr>
          <p:cNvPr id="5" name="Footer Placeholder 4">
            <a:extLst>
              <a:ext uri="{FF2B5EF4-FFF2-40B4-BE49-F238E27FC236}">
                <a16:creationId xmlns:a16="http://schemas.microsoft.com/office/drawing/2014/main" id="{21B55392-61C8-4E04-15AF-906430883005}"/>
              </a:ext>
            </a:extLst>
          </p:cNvPr>
          <p:cNvSpPr>
            <a:spLocks noGrp="1"/>
          </p:cNvSpPr>
          <p:nvPr>
            <p:ph type="ftr" sz="quarter" idx="3"/>
          </p:nvPr>
        </p:nvSpPr>
        <p:spPr/>
        <p:txBody>
          <a:bodyPr/>
          <a:lstStyle/>
          <a:p>
            <a:pPr>
              <a:defRPr/>
            </a:pPr>
            <a:r>
              <a:rPr lang="en-US"/>
              <a:t>Schoell | Current Program Overview</a:t>
            </a:r>
            <a:endParaRPr lang="en-US" b="1"/>
          </a:p>
        </p:txBody>
      </p:sp>
      <p:sp>
        <p:nvSpPr>
          <p:cNvPr id="6" name="Slide Number Placeholder 5">
            <a:extLst>
              <a:ext uri="{FF2B5EF4-FFF2-40B4-BE49-F238E27FC236}">
                <a16:creationId xmlns:a16="http://schemas.microsoft.com/office/drawing/2014/main" id="{F0DD5648-7CC8-F80E-EA8D-CAAB34DA3DE7}"/>
              </a:ext>
            </a:extLst>
          </p:cNvPr>
          <p:cNvSpPr>
            <a:spLocks noGrp="1"/>
          </p:cNvSpPr>
          <p:nvPr>
            <p:ph type="sldNum" sz="quarter" idx="4"/>
          </p:nvPr>
        </p:nvSpPr>
        <p:spPr/>
        <p:txBody>
          <a:bodyPr/>
          <a:lstStyle/>
          <a:p>
            <a:pPr>
              <a:defRPr/>
            </a:pPr>
            <a:fld id="{148C009B-CB69-E04A-B9B3-34B26D69E9CF}" type="slidenum">
              <a:rPr lang="en-US" smtClean="0"/>
              <a:pPr>
                <a:defRPr/>
              </a:pPr>
              <a:t>15</a:t>
            </a:fld>
            <a:endParaRPr lang="en-US"/>
          </a:p>
        </p:txBody>
      </p:sp>
    </p:spTree>
    <p:extLst>
      <p:ext uri="{BB962C8B-B14F-4D97-AF65-F5344CB8AC3E}">
        <p14:creationId xmlns:p14="http://schemas.microsoft.com/office/powerpoint/2010/main" val="2299959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9D1D08D-426E-1B7D-1C92-1327C5DA2E5B}"/>
              </a:ext>
            </a:extLst>
          </p:cNvPr>
          <p:cNvSpPr>
            <a:spLocks noGrp="1"/>
          </p:cNvSpPr>
          <p:nvPr>
            <p:ph idx="1"/>
          </p:nvPr>
        </p:nvSpPr>
        <p:spPr/>
        <p:txBody>
          <a:bodyPr/>
          <a:lstStyle/>
          <a:p>
            <a:r>
              <a:rPr lang="en-US" dirty="0"/>
              <a:t>Safety Notes</a:t>
            </a:r>
          </a:p>
          <a:p>
            <a:r>
              <a:rPr lang="en-US" dirty="0"/>
              <a:t>Scope</a:t>
            </a:r>
          </a:p>
          <a:p>
            <a:r>
              <a:rPr lang="en-US" dirty="0"/>
              <a:t>Brief Timeline</a:t>
            </a:r>
          </a:p>
          <a:p>
            <a:r>
              <a:rPr lang="en-US" dirty="0"/>
              <a:t>SAD &amp; ASE</a:t>
            </a:r>
          </a:p>
          <a:p>
            <a:pPr lvl="1"/>
            <a:r>
              <a:rPr lang="en-US" dirty="0"/>
              <a:t>New Credited Controls</a:t>
            </a:r>
          </a:p>
          <a:p>
            <a:r>
              <a:rPr lang="en-US" dirty="0"/>
              <a:t>RGDs &amp; Equivalencies</a:t>
            </a:r>
          </a:p>
          <a:p>
            <a:r>
              <a:rPr lang="en-US" dirty="0"/>
              <a:t>USI Program</a:t>
            </a:r>
          </a:p>
          <a:p>
            <a:endParaRPr lang="en-US" dirty="0"/>
          </a:p>
        </p:txBody>
      </p:sp>
      <p:sp>
        <p:nvSpPr>
          <p:cNvPr id="3" name="Title 2">
            <a:extLst>
              <a:ext uri="{FF2B5EF4-FFF2-40B4-BE49-F238E27FC236}">
                <a16:creationId xmlns:a16="http://schemas.microsoft.com/office/drawing/2014/main" id="{C91C0A61-4760-7041-A359-A33F626A8373}"/>
              </a:ext>
            </a:extLst>
          </p:cNvPr>
          <p:cNvSpPr>
            <a:spLocks noGrp="1"/>
          </p:cNvSpPr>
          <p:nvPr>
            <p:ph type="title"/>
          </p:nvPr>
        </p:nvSpPr>
        <p:spPr/>
        <p:txBody>
          <a:bodyPr/>
          <a:lstStyle/>
          <a:p>
            <a:r>
              <a:rPr lang="en-US"/>
              <a:t>Outline</a:t>
            </a:r>
          </a:p>
        </p:txBody>
      </p:sp>
      <p:sp>
        <p:nvSpPr>
          <p:cNvPr id="4" name="Date Placeholder 3">
            <a:extLst>
              <a:ext uri="{FF2B5EF4-FFF2-40B4-BE49-F238E27FC236}">
                <a16:creationId xmlns:a16="http://schemas.microsoft.com/office/drawing/2014/main" id="{4A53821C-3832-60D7-C2BE-A047FA948468}"/>
              </a:ext>
            </a:extLst>
          </p:cNvPr>
          <p:cNvSpPr>
            <a:spLocks noGrp="1"/>
          </p:cNvSpPr>
          <p:nvPr>
            <p:ph type="dt" sz="half" idx="2"/>
          </p:nvPr>
        </p:nvSpPr>
        <p:spPr/>
        <p:txBody>
          <a:bodyPr/>
          <a:lstStyle/>
          <a:p>
            <a:pPr>
              <a:defRPr/>
            </a:pPr>
            <a:r>
              <a:rPr lang="en-US"/>
              <a:t>9/2023</a:t>
            </a:r>
          </a:p>
        </p:txBody>
      </p:sp>
      <p:sp>
        <p:nvSpPr>
          <p:cNvPr id="5" name="Footer Placeholder 4">
            <a:extLst>
              <a:ext uri="{FF2B5EF4-FFF2-40B4-BE49-F238E27FC236}">
                <a16:creationId xmlns:a16="http://schemas.microsoft.com/office/drawing/2014/main" id="{6566C292-FBE0-6F18-9B71-D821D7014B22}"/>
              </a:ext>
            </a:extLst>
          </p:cNvPr>
          <p:cNvSpPr>
            <a:spLocks noGrp="1"/>
          </p:cNvSpPr>
          <p:nvPr>
            <p:ph type="ftr" sz="quarter" idx="3"/>
          </p:nvPr>
        </p:nvSpPr>
        <p:spPr/>
        <p:txBody>
          <a:bodyPr/>
          <a:lstStyle/>
          <a:p>
            <a:pPr>
              <a:defRPr/>
            </a:pPr>
            <a:r>
              <a:rPr lang="en-US"/>
              <a:t>Schoell | Current Program Overview</a:t>
            </a:r>
            <a:endParaRPr lang="en-US" b="1"/>
          </a:p>
        </p:txBody>
      </p:sp>
      <p:sp>
        <p:nvSpPr>
          <p:cNvPr id="6" name="Slide Number Placeholder 5">
            <a:extLst>
              <a:ext uri="{FF2B5EF4-FFF2-40B4-BE49-F238E27FC236}">
                <a16:creationId xmlns:a16="http://schemas.microsoft.com/office/drawing/2014/main" id="{A1DFD7C5-FF70-BDD0-D6BE-80A6BAC917D1}"/>
              </a:ext>
            </a:extLst>
          </p:cNvPr>
          <p:cNvSpPr>
            <a:spLocks noGrp="1"/>
          </p:cNvSpPr>
          <p:nvPr>
            <p:ph type="sldNum" sz="quarter" idx="4"/>
          </p:nvPr>
        </p:nvSpPr>
        <p:spPr/>
        <p:txBody>
          <a:bodyPr/>
          <a:lstStyle/>
          <a:p>
            <a:pPr>
              <a:defRPr/>
            </a:pPr>
            <a:fld id="{148C009B-CB69-E04A-B9B3-34B26D69E9CF}" type="slidenum">
              <a:rPr lang="en-US" smtClean="0"/>
              <a:pPr>
                <a:defRPr/>
              </a:pPr>
              <a:t>2</a:t>
            </a:fld>
            <a:endParaRPr lang="en-US"/>
          </a:p>
        </p:txBody>
      </p:sp>
    </p:spTree>
    <p:extLst>
      <p:ext uri="{BB962C8B-B14F-4D97-AF65-F5344CB8AC3E}">
        <p14:creationId xmlns:p14="http://schemas.microsoft.com/office/powerpoint/2010/main" val="1834122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1780F2-FA17-628B-E18B-1D1965073375}"/>
              </a:ext>
            </a:extLst>
          </p:cNvPr>
          <p:cNvSpPr>
            <a:spLocks noGrp="1"/>
          </p:cNvSpPr>
          <p:nvPr>
            <p:ph idx="1"/>
          </p:nvPr>
        </p:nvSpPr>
        <p:spPr/>
        <p:txBody>
          <a:bodyPr/>
          <a:lstStyle/>
          <a:p>
            <a:r>
              <a:rPr lang="en-US" dirty="0"/>
              <a:t>In the event of an emergency or alarm, we’ll go to the south (enclosed) stairs and go downstairs</a:t>
            </a:r>
          </a:p>
          <a:p>
            <a:pPr lvl="1"/>
            <a:r>
              <a:rPr lang="en-US" dirty="0"/>
              <a:t>For tornados: proceed to the basement/ground floor</a:t>
            </a:r>
          </a:p>
          <a:p>
            <a:pPr lvl="1"/>
            <a:r>
              <a:rPr lang="en-US" dirty="0"/>
              <a:t>For fire: proceed outside</a:t>
            </a:r>
          </a:p>
          <a:p>
            <a:r>
              <a:rPr lang="en-US" dirty="0"/>
              <a:t>Emergency phone number</a:t>
            </a:r>
          </a:p>
          <a:p>
            <a:pPr lvl="1"/>
            <a:r>
              <a:rPr lang="en-US" dirty="0"/>
              <a:t>From cell phone: 630-840-3131</a:t>
            </a:r>
          </a:p>
          <a:p>
            <a:pPr lvl="1"/>
            <a:r>
              <a:rPr lang="en-US" dirty="0"/>
              <a:t>From lab phone: x3131</a:t>
            </a:r>
          </a:p>
          <a:p>
            <a:r>
              <a:rPr lang="en-US" dirty="0"/>
              <a:t>Safety briefings and PPE will be provided to you for Site Visits today and tomorrow</a:t>
            </a:r>
          </a:p>
          <a:p>
            <a:r>
              <a:rPr lang="en-US" dirty="0"/>
              <a:t>As Business Visitors, you are required to be escorted by a Fermilab employee. We’ll guide you in the event of an emergency.</a:t>
            </a:r>
          </a:p>
        </p:txBody>
      </p:sp>
      <p:sp>
        <p:nvSpPr>
          <p:cNvPr id="3" name="Title 2">
            <a:extLst>
              <a:ext uri="{FF2B5EF4-FFF2-40B4-BE49-F238E27FC236}">
                <a16:creationId xmlns:a16="http://schemas.microsoft.com/office/drawing/2014/main" id="{5D762427-E3AE-CF32-5931-EED5B5F770E2}"/>
              </a:ext>
            </a:extLst>
          </p:cNvPr>
          <p:cNvSpPr>
            <a:spLocks noGrp="1"/>
          </p:cNvSpPr>
          <p:nvPr>
            <p:ph type="title"/>
          </p:nvPr>
        </p:nvSpPr>
        <p:spPr/>
        <p:txBody>
          <a:bodyPr/>
          <a:lstStyle/>
          <a:p>
            <a:r>
              <a:rPr lang="en-US" dirty="0"/>
              <a:t>Safety Notes</a:t>
            </a:r>
          </a:p>
        </p:txBody>
      </p:sp>
      <p:sp>
        <p:nvSpPr>
          <p:cNvPr id="4" name="Date Placeholder 3">
            <a:extLst>
              <a:ext uri="{FF2B5EF4-FFF2-40B4-BE49-F238E27FC236}">
                <a16:creationId xmlns:a16="http://schemas.microsoft.com/office/drawing/2014/main" id="{B5D0A2A3-C8F1-1A63-DB8E-FA3A06F610D1}"/>
              </a:ext>
            </a:extLst>
          </p:cNvPr>
          <p:cNvSpPr>
            <a:spLocks noGrp="1"/>
          </p:cNvSpPr>
          <p:nvPr>
            <p:ph type="dt" sz="half" idx="2"/>
          </p:nvPr>
        </p:nvSpPr>
        <p:spPr/>
        <p:txBody>
          <a:bodyPr/>
          <a:lstStyle/>
          <a:p>
            <a:pPr>
              <a:defRPr/>
            </a:pPr>
            <a:r>
              <a:rPr lang="en-US"/>
              <a:t>9/2023</a:t>
            </a:r>
          </a:p>
        </p:txBody>
      </p:sp>
      <p:sp>
        <p:nvSpPr>
          <p:cNvPr id="5" name="Footer Placeholder 4">
            <a:extLst>
              <a:ext uri="{FF2B5EF4-FFF2-40B4-BE49-F238E27FC236}">
                <a16:creationId xmlns:a16="http://schemas.microsoft.com/office/drawing/2014/main" id="{028704D4-4EB3-5E17-41C6-7358829DA7E6}"/>
              </a:ext>
            </a:extLst>
          </p:cNvPr>
          <p:cNvSpPr>
            <a:spLocks noGrp="1"/>
          </p:cNvSpPr>
          <p:nvPr>
            <p:ph type="ftr" sz="quarter" idx="3"/>
          </p:nvPr>
        </p:nvSpPr>
        <p:spPr/>
        <p:txBody>
          <a:bodyPr/>
          <a:lstStyle/>
          <a:p>
            <a:pPr>
              <a:defRPr/>
            </a:pPr>
            <a:r>
              <a:rPr lang="en-US"/>
              <a:t>Schoell | Current Program Overview</a:t>
            </a:r>
            <a:endParaRPr lang="en-US" b="1"/>
          </a:p>
        </p:txBody>
      </p:sp>
      <p:sp>
        <p:nvSpPr>
          <p:cNvPr id="6" name="Slide Number Placeholder 5">
            <a:extLst>
              <a:ext uri="{FF2B5EF4-FFF2-40B4-BE49-F238E27FC236}">
                <a16:creationId xmlns:a16="http://schemas.microsoft.com/office/drawing/2014/main" id="{A9EE345B-C1DB-A950-D3F6-C7349725E8CC}"/>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a:p>
        </p:txBody>
      </p:sp>
    </p:spTree>
    <p:extLst>
      <p:ext uri="{BB962C8B-B14F-4D97-AF65-F5344CB8AC3E}">
        <p14:creationId xmlns:p14="http://schemas.microsoft.com/office/powerpoint/2010/main" val="4278614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498F7E-F886-1A69-C316-8DEB7F57D3F2}"/>
              </a:ext>
            </a:extLst>
          </p:cNvPr>
          <p:cNvSpPr>
            <a:spLocks noGrp="1"/>
          </p:cNvSpPr>
          <p:nvPr>
            <p:ph type="title"/>
          </p:nvPr>
        </p:nvSpPr>
        <p:spPr/>
        <p:txBody>
          <a:bodyPr/>
          <a:lstStyle/>
          <a:p>
            <a:r>
              <a:rPr lang="en-US" dirty="0"/>
              <a:t>Scope – Fermilab </a:t>
            </a:r>
          </a:p>
        </p:txBody>
      </p:sp>
      <p:sp>
        <p:nvSpPr>
          <p:cNvPr id="4" name="Date Placeholder 3">
            <a:extLst>
              <a:ext uri="{FF2B5EF4-FFF2-40B4-BE49-F238E27FC236}">
                <a16:creationId xmlns:a16="http://schemas.microsoft.com/office/drawing/2014/main" id="{929F2443-6E16-00A7-53A4-3F70602C3477}"/>
              </a:ext>
            </a:extLst>
          </p:cNvPr>
          <p:cNvSpPr>
            <a:spLocks noGrp="1"/>
          </p:cNvSpPr>
          <p:nvPr>
            <p:ph type="dt" sz="half" idx="2"/>
          </p:nvPr>
        </p:nvSpPr>
        <p:spPr/>
        <p:txBody>
          <a:bodyPr/>
          <a:lstStyle/>
          <a:p>
            <a:pPr>
              <a:defRPr/>
            </a:pPr>
            <a:r>
              <a:rPr lang="en-US"/>
              <a:t>9/2023</a:t>
            </a:r>
          </a:p>
        </p:txBody>
      </p:sp>
      <p:sp>
        <p:nvSpPr>
          <p:cNvPr id="5" name="Footer Placeholder 4">
            <a:extLst>
              <a:ext uri="{FF2B5EF4-FFF2-40B4-BE49-F238E27FC236}">
                <a16:creationId xmlns:a16="http://schemas.microsoft.com/office/drawing/2014/main" id="{AAC620A4-5E6B-8FC4-F1D1-168DC50A71D8}"/>
              </a:ext>
            </a:extLst>
          </p:cNvPr>
          <p:cNvSpPr>
            <a:spLocks noGrp="1"/>
          </p:cNvSpPr>
          <p:nvPr>
            <p:ph type="ftr" sz="quarter" idx="3"/>
          </p:nvPr>
        </p:nvSpPr>
        <p:spPr/>
        <p:txBody>
          <a:bodyPr/>
          <a:lstStyle/>
          <a:p>
            <a:pPr>
              <a:defRPr/>
            </a:pPr>
            <a:r>
              <a:rPr lang="en-US"/>
              <a:t>Schoell | Current Program Overview</a:t>
            </a:r>
            <a:endParaRPr lang="en-US" b="1"/>
          </a:p>
        </p:txBody>
      </p:sp>
      <p:sp>
        <p:nvSpPr>
          <p:cNvPr id="6" name="Slide Number Placeholder 5">
            <a:extLst>
              <a:ext uri="{FF2B5EF4-FFF2-40B4-BE49-F238E27FC236}">
                <a16:creationId xmlns:a16="http://schemas.microsoft.com/office/drawing/2014/main" id="{1278D6A9-F3FA-569C-0DE6-43EC9C75A500}"/>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a:p>
        </p:txBody>
      </p:sp>
      <p:pic>
        <p:nvPicPr>
          <p:cNvPr id="7" name="Content Placeholder 10">
            <a:extLst>
              <a:ext uri="{FF2B5EF4-FFF2-40B4-BE49-F238E27FC236}">
                <a16:creationId xmlns:a16="http://schemas.microsoft.com/office/drawing/2014/main" id="{E881A762-2A8E-BD75-BABA-09EA5796756F}"/>
              </a:ext>
            </a:extLst>
          </p:cNvPr>
          <p:cNvPicPr>
            <a:picLocks noGrp="1" noChangeAspect="1"/>
          </p:cNvPicPr>
          <p:nvPr>
            <p:ph idx="1"/>
          </p:nvPr>
        </p:nvPicPr>
        <p:blipFill>
          <a:blip r:embed="rId2"/>
          <a:stretch>
            <a:fillRect/>
          </a:stretch>
        </p:blipFill>
        <p:spPr>
          <a:xfrm>
            <a:off x="228600" y="1358616"/>
            <a:ext cx="5521022" cy="4140767"/>
          </a:xfrm>
          <a:prstGeom prst="rect">
            <a:avLst/>
          </a:prstGeom>
        </p:spPr>
      </p:pic>
      <p:sp>
        <p:nvSpPr>
          <p:cNvPr id="8" name="TextBox 7">
            <a:extLst>
              <a:ext uri="{FF2B5EF4-FFF2-40B4-BE49-F238E27FC236}">
                <a16:creationId xmlns:a16="http://schemas.microsoft.com/office/drawing/2014/main" id="{3EB6A377-07FD-A04E-9AF7-360BAFF948CC}"/>
              </a:ext>
            </a:extLst>
          </p:cNvPr>
          <p:cNvSpPr txBox="1"/>
          <p:nvPr/>
        </p:nvSpPr>
        <p:spPr>
          <a:xfrm>
            <a:off x="5836708" y="1320583"/>
            <a:ext cx="3165777" cy="4524315"/>
          </a:xfrm>
          <a:prstGeom prst="rect">
            <a:avLst/>
          </a:prstGeom>
          <a:noFill/>
        </p:spPr>
        <p:txBody>
          <a:bodyPr wrap="square" rtlCol="0">
            <a:spAutoFit/>
          </a:bodyPr>
          <a:lstStyle/>
          <a:p>
            <a:r>
              <a:rPr lang="en-US" dirty="0"/>
              <a:t>Fermilab Overview</a:t>
            </a:r>
          </a:p>
          <a:p>
            <a:pPr marL="342900" indent="-342900">
              <a:buFont typeface="Arial" panose="020B0604020202020204" pitchFamily="34" charset="0"/>
              <a:buChar char="•"/>
            </a:pPr>
            <a:r>
              <a:rPr lang="en-US" dirty="0"/>
              <a:t>6,800 acre site</a:t>
            </a:r>
          </a:p>
          <a:p>
            <a:pPr marL="342900" indent="-342900">
              <a:buFont typeface="Arial" panose="020B0604020202020204" pitchFamily="34" charset="0"/>
              <a:buChar char="•"/>
            </a:pPr>
            <a:r>
              <a:rPr lang="en-US" dirty="0"/>
              <a:t>High energy physics and particle beam physics research</a:t>
            </a:r>
          </a:p>
          <a:p>
            <a:pPr marL="342900" indent="-342900">
              <a:buFont typeface="Arial" panose="020B0604020202020204" pitchFamily="34" charset="0"/>
              <a:buChar char="•"/>
            </a:pPr>
            <a:r>
              <a:rPr lang="en-US" dirty="0"/>
              <a:t>Frontiers:</a:t>
            </a:r>
          </a:p>
          <a:p>
            <a:pPr marL="800100" lvl="1" indent="-342900">
              <a:buFont typeface="Arial" panose="020B0604020202020204" pitchFamily="34" charset="0"/>
              <a:buChar char="•"/>
            </a:pPr>
            <a:r>
              <a:rPr lang="en-US" dirty="0"/>
              <a:t>Energy</a:t>
            </a:r>
          </a:p>
          <a:p>
            <a:pPr marL="800100" lvl="1" indent="-342900">
              <a:buFont typeface="Arial" panose="020B0604020202020204" pitchFamily="34" charset="0"/>
              <a:buChar char="•"/>
            </a:pPr>
            <a:r>
              <a:rPr lang="en-US" dirty="0"/>
              <a:t>Intensity</a:t>
            </a:r>
          </a:p>
          <a:p>
            <a:pPr marL="800100" lvl="1" indent="-342900">
              <a:buFont typeface="Arial" panose="020B0604020202020204" pitchFamily="34" charset="0"/>
              <a:buChar char="•"/>
            </a:pPr>
            <a:r>
              <a:rPr lang="en-US" dirty="0"/>
              <a:t>Cosmic</a:t>
            </a:r>
          </a:p>
          <a:p>
            <a:pPr marL="342900" indent="-342900">
              <a:buFont typeface="Arial" panose="020B0604020202020204" pitchFamily="34" charset="0"/>
              <a:buChar char="•"/>
            </a:pPr>
            <a:r>
              <a:rPr lang="en-US" dirty="0"/>
              <a:t>Managed fully within DOE O 420.2D (no nuclear facilities)</a:t>
            </a:r>
          </a:p>
        </p:txBody>
      </p:sp>
    </p:spTree>
    <p:extLst>
      <p:ext uri="{BB962C8B-B14F-4D97-AF65-F5344CB8AC3E}">
        <p14:creationId xmlns:p14="http://schemas.microsoft.com/office/powerpoint/2010/main" val="1472479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41BD16AF-8665-92C4-B800-1736BB8233A2}"/>
              </a:ext>
            </a:extLst>
          </p:cNvPr>
          <p:cNvGraphicFramePr>
            <a:graphicFrameLocks noGrp="1"/>
          </p:cNvGraphicFramePr>
          <p:nvPr>
            <p:ph idx="1"/>
            <p:extLst>
              <p:ext uri="{D42A27DB-BD31-4B8C-83A1-F6EECF244321}">
                <p14:modId xmlns:p14="http://schemas.microsoft.com/office/powerpoint/2010/main" val="4059528863"/>
              </p:ext>
            </p:extLst>
          </p:nvPr>
        </p:nvGraphicFramePr>
        <p:xfrm>
          <a:off x="228600" y="971550"/>
          <a:ext cx="8594889" cy="4759960"/>
        </p:xfrm>
        <a:graphic>
          <a:graphicData uri="http://schemas.openxmlformats.org/drawingml/2006/table">
            <a:tbl>
              <a:tblPr firstRow="1" bandRow="1">
                <a:tableStyleId>{5C22544A-7EE6-4342-B048-85BDC9FD1C3A}</a:tableStyleId>
              </a:tblPr>
              <a:tblGrid>
                <a:gridCol w="1205272">
                  <a:extLst>
                    <a:ext uri="{9D8B030D-6E8A-4147-A177-3AD203B41FA5}">
                      <a16:colId xmlns:a16="http://schemas.microsoft.com/office/drawing/2014/main" val="2857854967"/>
                    </a:ext>
                  </a:extLst>
                </a:gridCol>
                <a:gridCol w="7389617">
                  <a:extLst>
                    <a:ext uri="{9D8B030D-6E8A-4147-A177-3AD203B41FA5}">
                      <a16:colId xmlns:a16="http://schemas.microsoft.com/office/drawing/2014/main" val="3658132934"/>
                    </a:ext>
                  </a:extLst>
                </a:gridCol>
              </a:tblGrid>
              <a:tr h="370840">
                <a:tc>
                  <a:txBody>
                    <a:bodyPr/>
                    <a:lstStyle/>
                    <a:p>
                      <a:r>
                        <a:rPr lang="en-US" sz="1400" dirty="0"/>
                        <a:t>Date</a:t>
                      </a:r>
                    </a:p>
                  </a:txBody>
                  <a:tcPr/>
                </a:tc>
                <a:tc>
                  <a:txBody>
                    <a:bodyPr/>
                    <a:lstStyle/>
                    <a:p>
                      <a:r>
                        <a:rPr lang="en-US" sz="1400" dirty="0"/>
                        <a:t>Event</a:t>
                      </a:r>
                    </a:p>
                  </a:txBody>
                  <a:tcPr/>
                </a:tc>
                <a:extLst>
                  <a:ext uri="{0D108BD9-81ED-4DB2-BD59-A6C34878D82A}">
                    <a16:rowId xmlns:a16="http://schemas.microsoft.com/office/drawing/2014/main" val="3989522441"/>
                  </a:ext>
                </a:extLst>
              </a:tr>
              <a:tr h="0">
                <a:tc>
                  <a:txBody>
                    <a:bodyPr/>
                    <a:lstStyle/>
                    <a:p>
                      <a:endParaRPr lang="en-US" sz="1200" dirty="0"/>
                    </a:p>
                  </a:txBody>
                  <a:tcPr/>
                </a:tc>
                <a:tc>
                  <a:txBody>
                    <a:bodyPr/>
                    <a:lstStyle/>
                    <a:p>
                      <a:r>
                        <a:rPr lang="en-US" sz="1200" dirty="0"/>
                        <a:t>DOE O 420.2D revision published</a:t>
                      </a:r>
                    </a:p>
                  </a:txBody>
                  <a:tcPr/>
                </a:tc>
                <a:extLst>
                  <a:ext uri="{0D108BD9-81ED-4DB2-BD59-A6C34878D82A}">
                    <a16:rowId xmlns:a16="http://schemas.microsoft.com/office/drawing/2014/main" val="2229887834"/>
                  </a:ext>
                </a:extLst>
              </a:tr>
              <a:tr h="0">
                <a:tc>
                  <a:txBody>
                    <a:bodyPr/>
                    <a:lstStyle/>
                    <a:p>
                      <a:r>
                        <a:rPr lang="en-US" sz="1200" dirty="0"/>
                        <a:t>11/18/2022</a:t>
                      </a:r>
                    </a:p>
                  </a:txBody>
                  <a:tcPr/>
                </a:tc>
                <a:tc>
                  <a:txBody>
                    <a:bodyPr/>
                    <a:lstStyle/>
                    <a:p>
                      <a:r>
                        <a:rPr lang="en-US" sz="1200" dirty="0"/>
                        <a:t>Fermilab submits DOE O 420.2D Implementation Plan to FSO</a:t>
                      </a:r>
                    </a:p>
                  </a:txBody>
                  <a:tcPr/>
                </a:tc>
                <a:extLst>
                  <a:ext uri="{0D108BD9-81ED-4DB2-BD59-A6C34878D82A}">
                    <a16:rowId xmlns:a16="http://schemas.microsoft.com/office/drawing/2014/main" val="1879347799"/>
                  </a:ext>
                </a:extLst>
              </a:tr>
              <a:tr h="0">
                <a:tc>
                  <a:txBody>
                    <a:bodyPr/>
                    <a:lstStyle/>
                    <a:p>
                      <a:r>
                        <a:rPr lang="en-US" sz="1200" dirty="0"/>
                        <a:t>12/20/2022</a:t>
                      </a:r>
                    </a:p>
                  </a:txBody>
                  <a:tcPr/>
                </a:tc>
                <a:tc>
                  <a:txBody>
                    <a:bodyPr/>
                    <a:lstStyle/>
                    <a:p>
                      <a:r>
                        <a:rPr lang="en-US" sz="1200" dirty="0"/>
                        <a:t>FSO approves Fermilab DOE O 420.2D Implementation Plan</a:t>
                      </a:r>
                    </a:p>
                  </a:txBody>
                  <a:tcPr/>
                </a:tc>
                <a:extLst>
                  <a:ext uri="{0D108BD9-81ED-4DB2-BD59-A6C34878D82A}">
                    <a16:rowId xmlns:a16="http://schemas.microsoft.com/office/drawing/2014/main" val="3945733040"/>
                  </a:ext>
                </a:extLst>
              </a:tr>
              <a:tr h="0">
                <a:tc>
                  <a:txBody>
                    <a:bodyPr/>
                    <a:lstStyle/>
                    <a:p>
                      <a:r>
                        <a:rPr lang="en-US" sz="1200" dirty="0"/>
                        <a:t>11/21/2022</a:t>
                      </a:r>
                    </a:p>
                  </a:txBody>
                  <a:tcPr/>
                </a:tc>
                <a:tc>
                  <a:txBody>
                    <a:bodyPr/>
                    <a:lstStyle/>
                    <a:p>
                      <a:r>
                        <a:rPr lang="en-US" sz="1200" dirty="0"/>
                        <a:t>Fermilab submits ASE Revision 13 to FSO for FSO Manager Approval</a:t>
                      </a:r>
                    </a:p>
                  </a:txBody>
                  <a:tcPr/>
                </a:tc>
                <a:extLst>
                  <a:ext uri="{0D108BD9-81ED-4DB2-BD59-A6C34878D82A}">
                    <a16:rowId xmlns:a16="http://schemas.microsoft.com/office/drawing/2014/main" val="2784344843"/>
                  </a:ext>
                </a:extLst>
              </a:tr>
              <a:tr h="370840">
                <a:tc>
                  <a:txBody>
                    <a:bodyPr/>
                    <a:lstStyle/>
                    <a:p>
                      <a:r>
                        <a:rPr lang="en-US" sz="1200" dirty="0"/>
                        <a:t>1/4/2023</a:t>
                      </a:r>
                    </a:p>
                  </a:txBody>
                  <a:tcPr/>
                </a:tc>
                <a:tc>
                  <a:txBody>
                    <a:bodyPr/>
                    <a:lstStyle/>
                    <a:p>
                      <a:r>
                        <a:rPr lang="en-US" sz="1200" dirty="0"/>
                        <a:t>In response for ASE Rev. 13 approval request, FSO instead sends letter to Fermilab including 39 comments and requests Fermilab provide a proposed solution for each comment</a:t>
                      </a:r>
                    </a:p>
                  </a:txBody>
                  <a:tcPr/>
                </a:tc>
                <a:extLst>
                  <a:ext uri="{0D108BD9-81ED-4DB2-BD59-A6C34878D82A}">
                    <a16:rowId xmlns:a16="http://schemas.microsoft.com/office/drawing/2014/main" val="594291878"/>
                  </a:ext>
                </a:extLst>
              </a:tr>
              <a:tr h="0">
                <a:tc>
                  <a:txBody>
                    <a:bodyPr/>
                    <a:lstStyle/>
                    <a:p>
                      <a:r>
                        <a:rPr lang="en-US" sz="1200" dirty="0"/>
                        <a:t>4/21/2023</a:t>
                      </a:r>
                    </a:p>
                  </a:txBody>
                  <a:tcPr/>
                </a:tc>
                <a:tc>
                  <a:txBody>
                    <a:bodyPr/>
                    <a:lstStyle/>
                    <a:p>
                      <a:r>
                        <a:rPr lang="en-US" sz="1200" dirty="0"/>
                        <a:t>Fermilab submitted formal response with proposed solutions to 1/2023 Letter concerns</a:t>
                      </a:r>
                    </a:p>
                  </a:txBody>
                  <a:tcPr/>
                </a:tc>
                <a:extLst>
                  <a:ext uri="{0D108BD9-81ED-4DB2-BD59-A6C34878D82A}">
                    <a16:rowId xmlns:a16="http://schemas.microsoft.com/office/drawing/2014/main" val="3272963522"/>
                  </a:ext>
                </a:extLst>
              </a:tr>
              <a:tr h="0">
                <a:tc>
                  <a:txBody>
                    <a:bodyPr/>
                    <a:lstStyle/>
                    <a:p>
                      <a:r>
                        <a:rPr lang="en-US" sz="1200" dirty="0"/>
                        <a:t>5/9/2023</a:t>
                      </a:r>
                    </a:p>
                  </a:txBody>
                  <a:tcPr/>
                </a:tc>
                <a:tc>
                  <a:txBody>
                    <a:bodyPr/>
                    <a:lstStyle/>
                    <a:p>
                      <a:r>
                        <a:rPr lang="en-US" sz="1200" dirty="0"/>
                        <a:t>FSO notified Fermilab that initial proposed solutions were not all accepted</a:t>
                      </a:r>
                    </a:p>
                  </a:txBody>
                  <a:tcPr/>
                </a:tc>
                <a:extLst>
                  <a:ext uri="{0D108BD9-81ED-4DB2-BD59-A6C34878D82A}">
                    <a16:rowId xmlns:a16="http://schemas.microsoft.com/office/drawing/2014/main" val="2235544934"/>
                  </a:ext>
                </a:extLst>
              </a:tr>
              <a:tr h="0">
                <a:tc>
                  <a:txBody>
                    <a:bodyPr/>
                    <a:lstStyle/>
                    <a:p>
                      <a:r>
                        <a:rPr lang="en-US" sz="1200" dirty="0"/>
                        <a:t>6/5/2023</a:t>
                      </a:r>
                    </a:p>
                  </a:txBody>
                  <a:tcPr/>
                </a:tc>
                <a:tc>
                  <a:txBody>
                    <a:bodyPr/>
                    <a:lstStyle/>
                    <a:p>
                      <a:r>
                        <a:rPr lang="en-US" sz="1200" dirty="0"/>
                        <a:t>Sunsetting of initial Implementation Plan Working Groups</a:t>
                      </a:r>
                    </a:p>
                  </a:txBody>
                  <a:tcPr/>
                </a:tc>
                <a:extLst>
                  <a:ext uri="{0D108BD9-81ED-4DB2-BD59-A6C34878D82A}">
                    <a16:rowId xmlns:a16="http://schemas.microsoft.com/office/drawing/2014/main" val="944049343"/>
                  </a:ext>
                </a:extLst>
              </a:tr>
              <a:tr h="0">
                <a:tc>
                  <a:txBody>
                    <a:bodyPr/>
                    <a:lstStyle/>
                    <a:p>
                      <a:r>
                        <a:rPr lang="en-US" sz="1200" dirty="0"/>
                        <a:t>7/5/2023</a:t>
                      </a:r>
                    </a:p>
                  </a:txBody>
                  <a:tcPr/>
                </a:tc>
                <a:tc>
                  <a:txBody>
                    <a:bodyPr/>
                    <a:lstStyle/>
                    <a:p>
                      <a:r>
                        <a:rPr lang="en-US" sz="1200" dirty="0"/>
                        <a:t>Fermilab submitted updated solutions to 1/2023 Letter</a:t>
                      </a:r>
                    </a:p>
                  </a:txBody>
                  <a:tcPr/>
                </a:tc>
                <a:extLst>
                  <a:ext uri="{0D108BD9-81ED-4DB2-BD59-A6C34878D82A}">
                    <a16:rowId xmlns:a16="http://schemas.microsoft.com/office/drawing/2014/main" val="3841689019"/>
                  </a:ext>
                </a:extLst>
              </a:tr>
              <a:tr h="0">
                <a:tc>
                  <a:txBody>
                    <a:bodyPr/>
                    <a:lstStyle/>
                    <a:p>
                      <a:r>
                        <a:rPr lang="en-US" sz="1200" dirty="0"/>
                        <a:t>8/15-17/2023</a:t>
                      </a:r>
                    </a:p>
                  </a:txBody>
                  <a:tcPr/>
                </a:tc>
                <a:tc>
                  <a:txBody>
                    <a:bodyPr/>
                    <a:lstStyle/>
                    <a:p>
                      <a:r>
                        <a:rPr lang="en-US" sz="1200" dirty="0"/>
                        <a:t>Fermilab conducted SAD/ASE ARR</a:t>
                      </a:r>
                    </a:p>
                  </a:txBody>
                  <a:tcPr/>
                </a:tc>
                <a:extLst>
                  <a:ext uri="{0D108BD9-81ED-4DB2-BD59-A6C34878D82A}">
                    <a16:rowId xmlns:a16="http://schemas.microsoft.com/office/drawing/2014/main" val="1307594941"/>
                  </a:ext>
                </a:extLst>
              </a:tr>
              <a:tr h="370840">
                <a:tc>
                  <a:txBody>
                    <a:bodyPr/>
                    <a:lstStyle/>
                    <a:p>
                      <a:r>
                        <a:rPr lang="en-US" sz="1200" dirty="0"/>
                        <a:t>9/1/2023</a:t>
                      </a:r>
                    </a:p>
                  </a:txBody>
                  <a:tcPr/>
                </a:tc>
                <a:tc>
                  <a:txBody>
                    <a:bodyPr/>
                    <a:lstStyle/>
                    <a:p>
                      <a:r>
                        <a:rPr lang="en-US" sz="1200" dirty="0"/>
                        <a:t>CRO issued email indicating that the Fermilab Main Accelerator would not resume following the summer maintenance period until DOE O 420.2D implementation complete</a:t>
                      </a:r>
                    </a:p>
                  </a:txBody>
                  <a:tcPr/>
                </a:tc>
                <a:extLst>
                  <a:ext uri="{0D108BD9-81ED-4DB2-BD59-A6C34878D82A}">
                    <a16:rowId xmlns:a16="http://schemas.microsoft.com/office/drawing/2014/main" val="4024903659"/>
                  </a:ext>
                </a:extLst>
              </a:tr>
              <a:tr h="0">
                <a:tc>
                  <a:txBody>
                    <a:bodyPr/>
                    <a:lstStyle/>
                    <a:p>
                      <a:r>
                        <a:rPr lang="en-US" sz="1200" dirty="0"/>
                        <a:t>9/14/2023</a:t>
                      </a:r>
                    </a:p>
                  </a:txBody>
                  <a:tcPr/>
                </a:tc>
                <a:tc>
                  <a:txBody>
                    <a:bodyPr/>
                    <a:lstStyle/>
                    <a:p>
                      <a:r>
                        <a:rPr lang="en-US" sz="1200" dirty="0"/>
                        <a:t>Formal Project created for SAD/ASE Revision</a:t>
                      </a:r>
                    </a:p>
                  </a:txBody>
                  <a:tcPr/>
                </a:tc>
                <a:extLst>
                  <a:ext uri="{0D108BD9-81ED-4DB2-BD59-A6C34878D82A}">
                    <a16:rowId xmlns:a16="http://schemas.microsoft.com/office/drawing/2014/main" val="2129584608"/>
                  </a:ext>
                </a:extLst>
              </a:tr>
              <a:tr h="370840">
                <a:tc>
                  <a:txBody>
                    <a:bodyPr/>
                    <a:lstStyle/>
                    <a:p>
                      <a:r>
                        <a:rPr lang="en-US" sz="1200" dirty="0"/>
                        <a:t>Anticipated</a:t>
                      </a:r>
                    </a:p>
                  </a:txBody>
                  <a:tcPr/>
                </a:tc>
                <a:tc>
                  <a:txBody>
                    <a:bodyPr/>
                    <a:lstStyle/>
                    <a:p>
                      <a:r>
                        <a:rPr lang="en-US" sz="1200" dirty="0"/>
                        <a:t>FSO intends to send Fermilab another letter with comment/resolution form in response to proposed updated ASE as presented during SAD/ASE ARR</a:t>
                      </a:r>
                    </a:p>
                  </a:txBody>
                  <a:tcPr/>
                </a:tc>
                <a:extLst>
                  <a:ext uri="{0D108BD9-81ED-4DB2-BD59-A6C34878D82A}">
                    <a16:rowId xmlns:a16="http://schemas.microsoft.com/office/drawing/2014/main" val="2589348646"/>
                  </a:ext>
                </a:extLst>
              </a:tr>
              <a:tr h="0">
                <a:tc>
                  <a:txBody>
                    <a:bodyPr/>
                    <a:lstStyle/>
                    <a:p>
                      <a:r>
                        <a:rPr lang="en-US" sz="1200" dirty="0"/>
                        <a:t>9/26-27/2023</a:t>
                      </a:r>
                    </a:p>
                  </a:txBody>
                  <a:tcPr/>
                </a:tc>
                <a:tc>
                  <a:txBody>
                    <a:bodyPr/>
                    <a:lstStyle/>
                    <a:p>
                      <a:r>
                        <a:rPr lang="en-US" sz="1200" dirty="0"/>
                        <a:t>DOE O 420.2D Assist Visit</a:t>
                      </a:r>
                    </a:p>
                  </a:txBody>
                  <a:tcPr/>
                </a:tc>
                <a:extLst>
                  <a:ext uri="{0D108BD9-81ED-4DB2-BD59-A6C34878D82A}">
                    <a16:rowId xmlns:a16="http://schemas.microsoft.com/office/drawing/2014/main" val="2996876720"/>
                  </a:ext>
                </a:extLst>
              </a:tr>
            </a:tbl>
          </a:graphicData>
        </a:graphic>
      </p:graphicFrame>
      <p:sp>
        <p:nvSpPr>
          <p:cNvPr id="3" name="Title 2">
            <a:extLst>
              <a:ext uri="{FF2B5EF4-FFF2-40B4-BE49-F238E27FC236}">
                <a16:creationId xmlns:a16="http://schemas.microsoft.com/office/drawing/2014/main" id="{5D762427-E3AE-CF32-5931-EED5B5F770E2}"/>
              </a:ext>
            </a:extLst>
          </p:cNvPr>
          <p:cNvSpPr>
            <a:spLocks noGrp="1"/>
          </p:cNvSpPr>
          <p:nvPr>
            <p:ph type="title"/>
          </p:nvPr>
        </p:nvSpPr>
        <p:spPr/>
        <p:txBody>
          <a:bodyPr/>
          <a:lstStyle/>
          <a:p>
            <a:r>
              <a:rPr lang="en-US" dirty="0"/>
              <a:t>Brief Timeline</a:t>
            </a:r>
          </a:p>
        </p:txBody>
      </p:sp>
      <p:sp>
        <p:nvSpPr>
          <p:cNvPr id="4" name="Date Placeholder 3">
            <a:extLst>
              <a:ext uri="{FF2B5EF4-FFF2-40B4-BE49-F238E27FC236}">
                <a16:creationId xmlns:a16="http://schemas.microsoft.com/office/drawing/2014/main" id="{B5D0A2A3-C8F1-1A63-DB8E-FA3A06F610D1}"/>
              </a:ext>
            </a:extLst>
          </p:cNvPr>
          <p:cNvSpPr>
            <a:spLocks noGrp="1"/>
          </p:cNvSpPr>
          <p:nvPr>
            <p:ph type="dt" sz="half" idx="2"/>
          </p:nvPr>
        </p:nvSpPr>
        <p:spPr/>
        <p:txBody>
          <a:bodyPr/>
          <a:lstStyle/>
          <a:p>
            <a:pPr>
              <a:defRPr/>
            </a:pPr>
            <a:r>
              <a:rPr lang="en-US"/>
              <a:t>9/2023</a:t>
            </a:r>
          </a:p>
        </p:txBody>
      </p:sp>
      <p:sp>
        <p:nvSpPr>
          <p:cNvPr id="5" name="Footer Placeholder 4">
            <a:extLst>
              <a:ext uri="{FF2B5EF4-FFF2-40B4-BE49-F238E27FC236}">
                <a16:creationId xmlns:a16="http://schemas.microsoft.com/office/drawing/2014/main" id="{028704D4-4EB3-5E17-41C6-7358829DA7E6}"/>
              </a:ext>
            </a:extLst>
          </p:cNvPr>
          <p:cNvSpPr>
            <a:spLocks noGrp="1"/>
          </p:cNvSpPr>
          <p:nvPr>
            <p:ph type="ftr" sz="quarter" idx="3"/>
          </p:nvPr>
        </p:nvSpPr>
        <p:spPr/>
        <p:txBody>
          <a:bodyPr/>
          <a:lstStyle/>
          <a:p>
            <a:pPr>
              <a:defRPr/>
            </a:pPr>
            <a:r>
              <a:rPr lang="en-US"/>
              <a:t>Schoell | Current Program Overview</a:t>
            </a:r>
            <a:endParaRPr lang="en-US" b="1"/>
          </a:p>
        </p:txBody>
      </p:sp>
      <p:sp>
        <p:nvSpPr>
          <p:cNvPr id="6" name="Slide Number Placeholder 5">
            <a:extLst>
              <a:ext uri="{FF2B5EF4-FFF2-40B4-BE49-F238E27FC236}">
                <a16:creationId xmlns:a16="http://schemas.microsoft.com/office/drawing/2014/main" id="{A9EE345B-C1DB-A950-D3F6-C7349725E8CC}"/>
              </a:ext>
            </a:extLst>
          </p:cNvPr>
          <p:cNvSpPr>
            <a:spLocks noGrp="1"/>
          </p:cNvSpPr>
          <p:nvPr>
            <p:ph type="sldNum" sz="quarter" idx="4"/>
          </p:nvPr>
        </p:nvSpPr>
        <p:spPr/>
        <p:txBody>
          <a:bodyPr/>
          <a:lstStyle/>
          <a:p>
            <a:pPr>
              <a:defRPr/>
            </a:pPr>
            <a:fld id="{148C009B-CB69-E04A-B9B3-34B26D69E9CF}" type="slidenum">
              <a:rPr lang="en-US" smtClean="0"/>
              <a:pPr>
                <a:defRPr/>
              </a:pPr>
              <a:t>5</a:t>
            </a:fld>
            <a:endParaRPr lang="en-US"/>
          </a:p>
        </p:txBody>
      </p:sp>
    </p:spTree>
    <p:extLst>
      <p:ext uri="{BB962C8B-B14F-4D97-AF65-F5344CB8AC3E}">
        <p14:creationId xmlns:p14="http://schemas.microsoft.com/office/powerpoint/2010/main" val="1265828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5B78C16-F83D-6BAA-F364-ACCB81D1533D}"/>
              </a:ext>
            </a:extLst>
          </p:cNvPr>
          <p:cNvSpPr>
            <a:spLocks noGrp="1"/>
          </p:cNvSpPr>
          <p:nvPr>
            <p:ph idx="1"/>
          </p:nvPr>
        </p:nvSpPr>
        <p:spPr/>
        <p:txBody>
          <a:bodyPr/>
          <a:lstStyle/>
          <a:p>
            <a:pPr marL="0" indent="0">
              <a:buNone/>
            </a:pPr>
            <a:r>
              <a:rPr lang="en-US" dirty="0"/>
              <a:t>Fermilab has one modular Safety Assessment Document (SAD)</a:t>
            </a:r>
          </a:p>
          <a:p>
            <a:pPr marL="0" indent="0">
              <a:buNone/>
            </a:pPr>
            <a:endParaRPr lang="en-US" sz="900" dirty="0"/>
          </a:p>
          <a:p>
            <a:pPr>
              <a:spcBef>
                <a:spcPts val="0"/>
              </a:spcBef>
            </a:pPr>
            <a:r>
              <a:rPr lang="en-US" dirty="0"/>
              <a:t>Section I – Overview of Fermilab Facilities</a:t>
            </a:r>
          </a:p>
          <a:p>
            <a:pPr>
              <a:spcBef>
                <a:spcPts val="0"/>
              </a:spcBef>
            </a:pPr>
            <a:r>
              <a:rPr lang="en-US" dirty="0"/>
              <a:t>Section II – Support Facilities</a:t>
            </a:r>
          </a:p>
          <a:p>
            <a:pPr>
              <a:spcBef>
                <a:spcPts val="0"/>
              </a:spcBef>
            </a:pPr>
            <a:r>
              <a:rPr lang="en-US" dirty="0"/>
              <a:t>Section III – Fermilab Main Accelerator (Accelerator Segments)</a:t>
            </a:r>
          </a:p>
          <a:p>
            <a:pPr>
              <a:spcBef>
                <a:spcPts val="0"/>
              </a:spcBef>
            </a:pPr>
            <a:r>
              <a:rPr lang="en-US" dirty="0"/>
              <a:t>Section IV – Fermilab Main Accelerator (Experimental Areas &amp; Detectors)</a:t>
            </a:r>
          </a:p>
          <a:p>
            <a:pPr>
              <a:spcBef>
                <a:spcPts val="0"/>
              </a:spcBef>
            </a:pPr>
            <a:r>
              <a:rPr lang="en-US" dirty="0"/>
              <a:t>Section V – FAST Accelerator</a:t>
            </a:r>
          </a:p>
          <a:p>
            <a:pPr>
              <a:spcBef>
                <a:spcPts val="0"/>
              </a:spcBef>
            </a:pPr>
            <a:r>
              <a:rPr lang="en-US" dirty="0"/>
              <a:t>Section VI – Test Stand Accelerators</a:t>
            </a:r>
            <a:endParaRPr lang="en-US" dirty="0">
              <a:solidFill>
                <a:schemeClr val="accent3"/>
              </a:solidFill>
            </a:endParaRPr>
          </a:p>
          <a:p>
            <a:pPr>
              <a:spcBef>
                <a:spcPts val="0"/>
              </a:spcBef>
            </a:pPr>
            <a:r>
              <a:rPr lang="en-US" dirty="0"/>
              <a:t>Section VII – Appendices</a:t>
            </a:r>
          </a:p>
          <a:p>
            <a:pPr lvl="1">
              <a:spcBef>
                <a:spcPts val="0"/>
              </a:spcBef>
            </a:pPr>
            <a:r>
              <a:rPr lang="en-US" dirty="0"/>
              <a:t>VII-A – Accelerator Safety Envelopes</a:t>
            </a:r>
          </a:p>
          <a:p>
            <a:pPr lvl="1">
              <a:spcBef>
                <a:spcPts val="0"/>
              </a:spcBef>
            </a:pPr>
            <a:r>
              <a:rPr lang="en-US" dirty="0"/>
              <a:t>VII-B – Fermilab Accelerator Safety Policies &amp; Programs</a:t>
            </a:r>
          </a:p>
          <a:p>
            <a:pPr lvl="1">
              <a:spcBef>
                <a:spcPts val="0"/>
              </a:spcBef>
            </a:pPr>
            <a:r>
              <a:rPr lang="en-US" dirty="0"/>
              <a:t>VII-C – Standard Industrial Hazard (SIH) Risk Matrix Tables</a:t>
            </a:r>
          </a:p>
        </p:txBody>
      </p:sp>
      <p:sp>
        <p:nvSpPr>
          <p:cNvPr id="3" name="Title 2">
            <a:extLst>
              <a:ext uri="{FF2B5EF4-FFF2-40B4-BE49-F238E27FC236}">
                <a16:creationId xmlns:a16="http://schemas.microsoft.com/office/drawing/2014/main" id="{EE494868-8F86-05ED-478E-9331A9185574}"/>
              </a:ext>
            </a:extLst>
          </p:cNvPr>
          <p:cNvSpPr>
            <a:spLocks noGrp="1"/>
          </p:cNvSpPr>
          <p:nvPr>
            <p:ph type="title"/>
          </p:nvPr>
        </p:nvSpPr>
        <p:spPr>
          <a:xfrm>
            <a:off x="228600" y="251752"/>
            <a:ext cx="8686800" cy="719798"/>
          </a:xfrm>
        </p:spPr>
        <p:txBody>
          <a:bodyPr/>
          <a:lstStyle/>
          <a:p>
            <a:r>
              <a:rPr lang="en-US" dirty="0"/>
              <a:t>Fermilab Safety Assessment Document (SAD) Structure</a:t>
            </a:r>
          </a:p>
        </p:txBody>
      </p:sp>
      <p:sp>
        <p:nvSpPr>
          <p:cNvPr id="4" name="Date Placeholder 3">
            <a:extLst>
              <a:ext uri="{FF2B5EF4-FFF2-40B4-BE49-F238E27FC236}">
                <a16:creationId xmlns:a16="http://schemas.microsoft.com/office/drawing/2014/main" id="{98E02007-46AE-B4C6-8AC0-534836F6F858}"/>
              </a:ext>
            </a:extLst>
          </p:cNvPr>
          <p:cNvSpPr>
            <a:spLocks noGrp="1"/>
          </p:cNvSpPr>
          <p:nvPr>
            <p:ph type="dt" sz="half" idx="2"/>
          </p:nvPr>
        </p:nvSpPr>
        <p:spPr/>
        <p:txBody>
          <a:bodyPr/>
          <a:lstStyle/>
          <a:p>
            <a:pPr>
              <a:defRPr/>
            </a:pPr>
            <a:r>
              <a:rPr lang="en-US"/>
              <a:t>9/2023</a:t>
            </a:r>
          </a:p>
        </p:txBody>
      </p:sp>
      <p:sp>
        <p:nvSpPr>
          <p:cNvPr id="5" name="Footer Placeholder 4">
            <a:extLst>
              <a:ext uri="{FF2B5EF4-FFF2-40B4-BE49-F238E27FC236}">
                <a16:creationId xmlns:a16="http://schemas.microsoft.com/office/drawing/2014/main" id="{6AA86763-1924-9A8B-152D-71064936462C}"/>
              </a:ext>
            </a:extLst>
          </p:cNvPr>
          <p:cNvSpPr>
            <a:spLocks noGrp="1"/>
          </p:cNvSpPr>
          <p:nvPr>
            <p:ph type="ftr" sz="quarter" idx="3"/>
          </p:nvPr>
        </p:nvSpPr>
        <p:spPr/>
        <p:txBody>
          <a:bodyPr/>
          <a:lstStyle/>
          <a:p>
            <a:pPr>
              <a:defRPr/>
            </a:pPr>
            <a:r>
              <a:rPr lang="en-US"/>
              <a:t>Schoell | Current Program Overview</a:t>
            </a:r>
            <a:endParaRPr lang="en-US" b="1"/>
          </a:p>
        </p:txBody>
      </p:sp>
      <p:sp>
        <p:nvSpPr>
          <p:cNvPr id="6" name="Slide Number Placeholder 5">
            <a:extLst>
              <a:ext uri="{FF2B5EF4-FFF2-40B4-BE49-F238E27FC236}">
                <a16:creationId xmlns:a16="http://schemas.microsoft.com/office/drawing/2014/main" id="{6ECA8B16-BBFE-EC3E-8A68-AD2FC5D051DA}"/>
              </a:ext>
            </a:extLst>
          </p:cNvPr>
          <p:cNvSpPr>
            <a:spLocks noGrp="1"/>
          </p:cNvSpPr>
          <p:nvPr>
            <p:ph type="sldNum" sz="quarter" idx="4"/>
          </p:nvPr>
        </p:nvSpPr>
        <p:spPr/>
        <p:txBody>
          <a:bodyPr/>
          <a:lstStyle/>
          <a:p>
            <a:pPr>
              <a:defRPr/>
            </a:pPr>
            <a:fld id="{148C009B-CB69-E04A-B9B3-34B26D69E9CF}" type="slidenum">
              <a:rPr lang="en-US" smtClean="0"/>
              <a:pPr>
                <a:defRPr/>
              </a:pPr>
              <a:t>6</a:t>
            </a:fld>
            <a:endParaRPr lang="en-US"/>
          </a:p>
        </p:txBody>
      </p:sp>
    </p:spTree>
    <p:extLst>
      <p:ext uri="{BB962C8B-B14F-4D97-AF65-F5344CB8AC3E}">
        <p14:creationId xmlns:p14="http://schemas.microsoft.com/office/powerpoint/2010/main" val="842311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74B061-EAA2-23E2-821F-5A1936A878AF}"/>
              </a:ext>
            </a:extLst>
          </p:cNvPr>
          <p:cNvSpPr>
            <a:spLocks noGrp="1"/>
          </p:cNvSpPr>
          <p:nvPr>
            <p:ph idx="1"/>
          </p:nvPr>
        </p:nvSpPr>
        <p:spPr/>
        <p:txBody>
          <a:bodyPr/>
          <a:lstStyle/>
          <a:p>
            <a:r>
              <a:rPr lang="en-US" dirty="0"/>
              <a:t>SAD Chapters prepared by Machine/Area Owner, Department Head, or Primary Point of Contact</a:t>
            </a:r>
          </a:p>
          <a:p>
            <a:r>
              <a:rPr lang="en-US" dirty="0"/>
              <a:t>SAD Chapters reviewed by Line Organization Owner, ES&amp;H Division Accelerator Safety Department Head and SAD Review Subcommittee Chair</a:t>
            </a:r>
          </a:p>
          <a:p>
            <a:r>
              <a:rPr lang="en-US" dirty="0"/>
              <a:t>All Chapters have same Outline, consistency in formatting and creates ease for reader to find the same type of information across Chapters</a:t>
            </a:r>
          </a:p>
          <a:p>
            <a:r>
              <a:rPr lang="en-US" dirty="0"/>
              <a:t>Chapter nomenclature</a:t>
            </a:r>
          </a:p>
        </p:txBody>
      </p:sp>
      <p:sp>
        <p:nvSpPr>
          <p:cNvPr id="3" name="Title 2">
            <a:extLst>
              <a:ext uri="{FF2B5EF4-FFF2-40B4-BE49-F238E27FC236}">
                <a16:creationId xmlns:a16="http://schemas.microsoft.com/office/drawing/2014/main" id="{3A8C3AAE-F310-D7A3-76D0-26412A58BA26}"/>
              </a:ext>
            </a:extLst>
          </p:cNvPr>
          <p:cNvSpPr>
            <a:spLocks noGrp="1"/>
          </p:cNvSpPr>
          <p:nvPr>
            <p:ph type="title"/>
          </p:nvPr>
        </p:nvSpPr>
        <p:spPr/>
        <p:txBody>
          <a:bodyPr/>
          <a:lstStyle/>
          <a:p>
            <a:r>
              <a:rPr lang="en-US" dirty="0"/>
              <a:t>Fermilab SAD Structure – SAD Chapters</a:t>
            </a:r>
          </a:p>
        </p:txBody>
      </p:sp>
      <p:sp>
        <p:nvSpPr>
          <p:cNvPr id="4" name="Date Placeholder 3">
            <a:extLst>
              <a:ext uri="{FF2B5EF4-FFF2-40B4-BE49-F238E27FC236}">
                <a16:creationId xmlns:a16="http://schemas.microsoft.com/office/drawing/2014/main" id="{9369970F-9DD4-1A05-C933-A58B301486E2}"/>
              </a:ext>
            </a:extLst>
          </p:cNvPr>
          <p:cNvSpPr>
            <a:spLocks noGrp="1"/>
          </p:cNvSpPr>
          <p:nvPr>
            <p:ph type="dt" sz="half" idx="2"/>
          </p:nvPr>
        </p:nvSpPr>
        <p:spPr/>
        <p:txBody>
          <a:bodyPr/>
          <a:lstStyle/>
          <a:p>
            <a:pPr>
              <a:defRPr/>
            </a:pPr>
            <a:r>
              <a:rPr lang="en-US"/>
              <a:t>9/2023</a:t>
            </a:r>
          </a:p>
        </p:txBody>
      </p:sp>
      <p:sp>
        <p:nvSpPr>
          <p:cNvPr id="5" name="Footer Placeholder 4">
            <a:extLst>
              <a:ext uri="{FF2B5EF4-FFF2-40B4-BE49-F238E27FC236}">
                <a16:creationId xmlns:a16="http://schemas.microsoft.com/office/drawing/2014/main" id="{BAD41405-5BA4-B92B-2CA8-C4A4B01D2727}"/>
              </a:ext>
            </a:extLst>
          </p:cNvPr>
          <p:cNvSpPr>
            <a:spLocks noGrp="1"/>
          </p:cNvSpPr>
          <p:nvPr>
            <p:ph type="ftr" sz="quarter" idx="3"/>
          </p:nvPr>
        </p:nvSpPr>
        <p:spPr/>
        <p:txBody>
          <a:bodyPr/>
          <a:lstStyle/>
          <a:p>
            <a:pPr>
              <a:defRPr/>
            </a:pPr>
            <a:r>
              <a:rPr lang="en-US"/>
              <a:t>Schoell | Current Program Overview</a:t>
            </a:r>
            <a:endParaRPr lang="en-US" b="1"/>
          </a:p>
        </p:txBody>
      </p:sp>
      <p:sp>
        <p:nvSpPr>
          <p:cNvPr id="6" name="Slide Number Placeholder 5">
            <a:extLst>
              <a:ext uri="{FF2B5EF4-FFF2-40B4-BE49-F238E27FC236}">
                <a16:creationId xmlns:a16="http://schemas.microsoft.com/office/drawing/2014/main" id="{63715697-EAEF-3B88-2434-903163706F12}"/>
              </a:ext>
            </a:extLst>
          </p:cNvPr>
          <p:cNvSpPr>
            <a:spLocks noGrp="1"/>
          </p:cNvSpPr>
          <p:nvPr>
            <p:ph type="sldNum" sz="quarter" idx="4"/>
          </p:nvPr>
        </p:nvSpPr>
        <p:spPr/>
        <p:txBody>
          <a:bodyPr/>
          <a:lstStyle/>
          <a:p>
            <a:pPr>
              <a:defRPr/>
            </a:pPr>
            <a:fld id="{148C009B-CB69-E04A-B9B3-34B26D69E9CF}" type="slidenum">
              <a:rPr lang="en-US" smtClean="0"/>
              <a:pPr>
                <a:defRPr/>
              </a:pPr>
              <a:t>7</a:t>
            </a:fld>
            <a:endParaRPr lang="en-US"/>
          </a:p>
        </p:txBody>
      </p:sp>
      <p:sp>
        <p:nvSpPr>
          <p:cNvPr id="8" name="Right Brace 7">
            <a:extLst>
              <a:ext uri="{FF2B5EF4-FFF2-40B4-BE49-F238E27FC236}">
                <a16:creationId xmlns:a16="http://schemas.microsoft.com/office/drawing/2014/main" id="{A4611165-D539-F203-4C9E-5DF71A3C628B}"/>
              </a:ext>
            </a:extLst>
          </p:cNvPr>
          <p:cNvSpPr/>
          <p:nvPr/>
        </p:nvSpPr>
        <p:spPr>
          <a:xfrm rot="5400000">
            <a:off x="2625319" y="5093280"/>
            <a:ext cx="269013" cy="278674"/>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9" name="Right Brace 8">
            <a:extLst>
              <a:ext uri="{FF2B5EF4-FFF2-40B4-BE49-F238E27FC236}">
                <a16:creationId xmlns:a16="http://schemas.microsoft.com/office/drawing/2014/main" id="{537B538A-FD9E-4258-9FEF-EAEC4A6DFC5E}"/>
              </a:ext>
            </a:extLst>
          </p:cNvPr>
          <p:cNvSpPr/>
          <p:nvPr/>
        </p:nvSpPr>
        <p:spPr>
          <a:xfrm rot="5400000">
            <a:off x="2970625" y="5116729"/>
            <a:ext cx="269013" cy="231775"/>
          </a:xfrm>
          <a:prstGeom prst="righ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10" name="Right Brace 9">
            <a:extLst>
              <a:ext uri="{FF2B5EF4-FFF2-40B4-BE49-F238E27FC236}">
                <a16:creationId xmlns:a16="http://schemas.microsoft.com/office/drawing/2014/main" id="{644BB2C7-4A98-D944-226C-8CA52A81CC0C}"/>
              </a:ext>
            </a:extLst>
          </p:cNvPr>
          <p:cNvSpPr/>
          <p:nvPr/>
        </p:nvSpPr>
        <p:spPr>
          <a:xfrm rot="5400000">
            <a:off x="3574813" y="4801740"/>
            <a:ext cx="269013" cy="861754"/>
          </a:xfrm>
          <a:prstGeom prst="rightBrace">
            <a:avLst/>
          </a:pr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71497B70-F513-B74B-C437-738F24523B57}"/>
              </a:ext>
            </a:extLst>
          </p:cNvPr>
          <p:cNvSpPr txBox="1"/>
          <p:nvPr/>
        </p:nvSpPr>
        <p:spPr>
          <a:xfrm>
            <a:off x="2440324" y="4647842"/>
            <a:ext cx="1911532" cy="584775"/>
          </a:xfrm>
          <a:prstGeom prst="rect">
            <a:avLst/>
          </a:prstGeom>
          <a:noFill/>
        </p:spPr>
        <p:txBody>
          <a:bodyPr wrap="square" rtlCol="0">
            <a:spAutoFit/>
          </a:bodyPr>
          <a:lstStyle/>
          <a:p>
            <a:pPr algn="ctr"/>
            <a:r>
              <a:rPr lang="en-US" sz="3200" dirty="0">
                <a:solidFill>
                  <a:srgbClr val="505050"/>
                </a:solidFill>
              </a:rPr>
              <a:t>II-1.2.1.1</a:t>
            </a:r>
          </a:p>
        </p:txBody>
      </p:sp>
      <p:sp>
        <p:nvSpPr>
          <p:cNvPr id="12" name="TextBox 11">
            <a:extLst>
              <a:ext uri="{FF2B5EF4-FFF2-40B4-BE49-F238E27FC236}">
                <a16:creationId xmlns:a16="http://schemas.microsoft.com/office/drawing/2014/main" id="{4FF6A00E-230C-87DC-0E16-0D226BFCEDF0}"/>
              </a:ext>
            </a:extLst>
          </p:cNvPr>
          <p:cNvSpPr txBox="1"/>
          <p:nvPr/>
        </p:nvSpPr>
        <p:spPr>
          <a:xfrm>
            <a:off x="4143393" y="5364243"/>
            <a:ext cx="5041958" cy="461665"/>
          </a:xfrm>
          <a:prstGeom prst="rect">
            <a:avLst/>
          </a:prstGeom>
          <a:noFill/>
        </p:spPr>
        <p:txBody>
          <a:bodyPr wrap="none" rtlCol="0">
            <a:spAutoFit/>
          </a:bodyPr>
          <a:lstStyle/>
          <a:p>
            <a:r>
              <a:rPr lang="en-US" dirty="0">
                <a:solidFill>
                  <a:schemeClr val="accent3"/>
                </a:solidFill>
              </a:rPr>
              <a:t>Information section within the Chapter</a:t>
            </a:r>
          </a:p>
        </p:txBody>
      </p:sp>
      <p:sp>
        <p:nvSpPr>
          <p:cNvPr id="13" name="TextBox 12">
            <a:extLst>
              <a:ext uri="{FF2B5EF4-FFF2-40B4-BE49-F238E27FC236}">
                <a16:creationId xmlns:a16="http://schemas.microsoft.com/office/drawing/2014/main" id="{1931F8F6-A7F8-D1FB-1A35-F13018FE3142}"/>
              </a:ext>
            </a:extLst>
          </p:cNvPr>
          <p:cNvSpPr txBox="1"/>
          <p:nvPr/>
        </p:nvSpPr>
        <p:spPr>
          <a:xfrm>
            <a:off x="1655959" y="5824830"/>
            <a:ext cx="4087466" cy="461665"/>
          </a:xfrm>
          <a:prstGeom prst="rect">
            <a:avLst/>
          </a:prstGeom>
          <a:noFill/>
        </p:spPr>
        <p:txBody>
          <a:bodyPr wrap="none" rtlCol="0">
            <a:spAutoFit/>
          </a:bodyPr>
          <a:lstStyle/>
          <a:p>
            <a:r>
              <a:rPr lang="en-US" dirty="0">
                <a:solidFill>
                  <a:schemeClr val="accent2"/>
                </a:solidFill>
              </a:rPr>
              <a:t>Chapter within the SAD Section</a:t>
            </a:r>
          </a:p>
        </p:txBody>
      </p:sp>
      <p:sp>
        <p:nvSpPr>
          <p:cNvPr id="14" name="TextBox 13">
            <a:extLst>
              <a:ext uri="{FF2B5EF4-FFF2-40B4-BE49-F238E27FC236}">
                <a16:creationId xmlns:a16="http://schemas.microsoft.com/office/drawing/2014/main" id="{BB62B40E-8A97-CF9E-0CC8-FFFC16642939}"/>
              </a:ext>
            </a:extLst>
          </p:cNvPr>
          <p:cNvSpPr txBox="1"/>
          <p:nvPr/>
        </p:nvSpPr>
        <p:spPr>
          <a:xfrm>
            <a:off x="904508" y="5424785"/>
            <a:ext cx="1681229" cy="461665"/>
          </a:xfrm>
          <a:prstGeom prst="rect">
            <a:avLst/>
          </a:prstGeom>
          <a:noFill/>
        </p:spPr>
        <p:txBody>
          <a:bodyPr wrap="none" rtlCol="0">
            <a:spAutoFit/>
          </a:bodyPr>
          <a:lstStyle/>
          <a:p>
            <a:r>
              <a:rPr lang="en-US" dirty="0"/>
              <a:t>SAD Section</a:t>
            </a:r>
          </a:p>
        </p:txBody>
      </p:sp>
      <p:cxnSp>
        <p:nvCxnSpPr>
          <p:cNvPr id="18" name="Connector: Elbow 17">
            <a:extLst>
              <a:ext uri="{FF2B5EF4-FFF2-40B4-BE49-F238E27FC236}">
                <a16:creationId xmlns:a16="http://schemas.microsoft.com/office/drawing/2014/main" id="{F38C2ECB-1670-57AB-1D8F-6F1822FD78FD}"/>
              </a:ext>
            </a:extLst>
          </p:cNvPr>
          <p:cNvCxnSpPr>
            <a:stCxn id="8" idx="1"/>
            <a:endCxn id="14" idx="3"/>
          </p:cNvCxnSpPr>
          <p:nvPr/>
        </p:nvCxnSpPr>
        <p:spPr>
          <a:xfrm rot="16200000" flipH="1" flipV="1">
            <a:off x="2528535" y="5424326"/>
            <a:ext cx="288494" cy="174089"/>
          </a:xfrm>
          <a:prstGeom prst="bentConnector4">
            <a:avLst>
              <a:gd name="adj1" fmla="val 99992"/>
              <a:gd name="adj2" fmla="val 88632"/>
            </a:avLst>
          </a:prstGeom>
        </p:spPr>
        <p:style>
          <a:lnRef idx="2">
            <a:schemeClr val="dk1"/>
          </a:lnRef>
          <a:fillRef idx="0">
            <a:schemeClr val="dk1"/>
          </a:fillRef>
          <a:effectRef idx="1">
            <a:schemeClr val="dk1"/>
          </a:effectRef>
          <a:fontRef idx="minor">
            <a:schemeClr val="tx1"/>
          </a:fontRef>
        </p:style>
      </p:cxnSp>
      <p:cxnSp>
        <p:nvCxnSpPr>
          <p:cNvPr id="22" name="Straight Connector 21">
            <a:extLst>
              <a:ext uri="{FF2B5EF4-FFF2-40B4-BE49-F238E27FC236}">
                <a16:creationId xmlns:a16="http://schemas.microsoft.com/office/drawing/2014/main" id="{C4374DE7-7540-B317-7E9F-A13043A6D9D7}"/>
              </a:ext>
            </a:extLst>
          </p:cNvPr>
          <p:cNvCxnSpPr>
            <a:stCxn id="9" idx="1"/>
          </p:cNvCxnSpPr>
          <p:nvPr/>
        </p:nvCxnSpPr>
        <p:spPr>
          <a:xfrm>
            <a:off x="3105131" y="5367123"/>
            <a:ext cx="0" cy="457707"/>
          </a:xfrm>
          <a:prstGeom prst="line">
            <a:avLst/>
          </a:prstGeom>
        </p:spPr>
        <p:style>
          <a:lnRef idx="2">
            <a:schemeClr val="accent2"/>
          </a:lnRef>
          <a:fillRef idx="0">
            <a:schemeClr val="accent2"/>
          </a:fillRef>
          <a:effectRef idx="1">
            <a:schemeClr val="accent2"/>
          </a:effectRef>
          <a:fontRef idx="minor">
            <a:schemeClr val="tx1"/>
          </a:fontRef>
        </p:style>
      </p:cxnSp>
      <p:cxnSp>
        <p:nvCxnSpPr>
          <p:cNvPr id="24" name="Connector: Elbow 23">
            <a:extLst>
              <a:ext uri="{FF2B5EF4-FFF2-40B4-BE49-F238E27FC236}">
                <a16:creationId xmlns:a16="http://schemas.microsoft.com/office/drawing/2014/main" id="{DC02A190-CFD0-E0BA-6926-5347762CAFFF}"/>
              </a:ext>
            </a:extLst>
          </p:cNvPr>
          <p:cNvCxnSpPr>
            <a:stCxn id="10" idx="1"/>
            <a:endCxn id="12" idx="1"/>
          </p:cNvCxnSpPr>
          <p:nvPr/>
        </p:nvCxnSpPr>
        <p:spPr>
          <a:xfrm rot="16200000" flipH="1">
            <a:off x="3812380" y="5264064"/>
            <a:ext cx="227952" cy="434073"/>
          </a:xfrm>
          <a:prstGeom prst="bentConnector4">
            <a:avLst>
              <a:gd name="adj1" fmla="val 100285"/>
              <a:gd name="adj2" fmla="val 65493"/>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085241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F7F0BC-5C2A-6A05-215B-EEE9450CB3EB}"/>
              </a:ext>
            </a:extLst>
          </p:cNvPr>
          <p:cNvSpPr>
            <a:spLocks noGrp="1"/>
          </p:cNvSpPr>
          <p:nvPr>
            <p:ph idx="1"/>
          </p:nvPr>
        </p:nvSpPr>
        <p:spPr/>
        <p:txBody>
          <a:bodyPr/>
          <a:lstStyle/>
          <a:p>
            <a:r>
              <a:rPr lang="en-US" dirty="0"/>
              <a:t>Multiple Accelerator Safety Envelopes (ASEs)</a:t>
            </a:r>
          </a:p>
          <a:p>
            <a:pPr lvl="1"/>
            <a:r>
              <a:rPr lang="en-US" dirty="0"/>
              <a:t>One ASE for each accelerator</a:t>
            </a:r>
          </a:p>
          <a:p>
            <a:r>
              <a:rPr lang="en-US" dirty="0"/>
              <a:t>ASEs prepared by the ES&amp;H Division Accelerator Safety Department Head and Accelerator Machine/Area Owner, Department Head, or Primary Point of Contact</a:t>
            </a:r>
          </a:p>
          <a:p>
            <a:r>
              <a:rPr lang="en-US" dirty="0"/>
              <a:t>ASEs Reviewed and Recommended for approval by the Directorate Associate Lab Director or Division Senior Director, the Accelerator Safety Department Head and SAD Review Subcommittee Chair</a:t>
            </a:r>
          </a:p>
          <a:p>
            <a:r>
              <a:rPr lang="en-US" dirty="0"/>
              <a:t>Final approval of the ASE granted by the Fermilab Director and the DOE Field Element Manager</a:t>
            </a:r>
          </a:p>
          <a:p>
            <a:endParaRPr lang="en-US" dirty="0"/>
          </a:p>
        </p:txBody>
      </p:sp>
      <p:sp>
        <p:nvSpPr>
          <p:cNvPr id="3" name="Title 2">
            <a:extLst>
              <a:ext uri="{FF2B5EF4-FFF2-40B4-BE49-F238E27FC236}">
                <a16:creationId xmlns:a16="http://schemas.microsoft.com/office/drawing/2014/main" id="{E78B90B6-DE44-1C30-1E76-01F70CB988D5}"/>
              </a:ext>
            </a:extLst>
          </p:cNvPr>
          <p:cNvSpPr>
            <a:spLocks noGrp="1"/>
          </p:cNvSpPr>
          <p:nvPr>
            <p:ph type="title"/>
          </p:nvPr>
        </p:nvSpPr>
        <p:spPr>
          <a:xfrm>
            <a:off x="228600" y="251752"/>
            <a:ext cx="8686800" cy="719798"/>
          </a:xfrm>
        </p:spPr>
        <p:txBody>
          <a:bodyPr/>
          <a:lstStyle/>
          <a:p>
            <a:r>
              <a:rPr lang="en-US" dirty="0"/>
              <a:t>Fermilab Accelerator Safety Envelopes (ASEs) Structure</a:t>
            </a:r>
          </a:p>
        </p:txBody>
      </p:sp>
      <p:sp>
        <p:nvSpPr>
          <p:cNvPr id="4" name="Date Placeholder 3">
            <a:extLst>
              <a:ext uri="{FF2B5EF4-FFF2-40B4-BE49-F238E27FC236}">
                <a16:creationId xmlns:a16="http://schemas.microsoft.com/office/drawing/2014/main" id="{76D9CD70-A97B-D0D0-C925-FF6028C99A71}"/>
              </a:ext>
            </a:extLst>
          </p:cNvPr>
          <p:cNvSpPr>
            <a:spLocks noGrp="1"/>
          </p:cNvSpPr>
          <p:nvPr>
            <p:ph type="dt" sz="half" idx="2"/>
          </p:nvPr>
        </p:nvSpPr>
        <p:spPr/>
        <p:txBody>
          <a:bodyPr/>
          <a:lstStyle/>
          <a:p>
            <a:pPr>
              <a:defRPr/>
            </a:pPr>
            <a:r>
              <a:rPr lang="en-US"/>
              <a:t>9/2023</a:t>
            </a:r>
          </a:p>
        </p:txBody>
      </p:sp>
      <p:sp>
        <p:nvSpPr>
          <p:cNvPr id="5" name="Footer Placeholder 4">
            <a:extLst>
              <a:ext uri="{FF2B5EF4-FFF2-40B4-BE49-F238E27FC236}">
                <a16:creationId xmlns:a16="http://schemas.microsoft.com/office/drawing/2014/main" id="{884F2933-6D2C-DE74-CB21-87AFEE72951D}"/>
              </a:ext>
            </a:extLst>
          </p:cNvPr>
          <p:cNvSpPr>
            <a:spLocks noGrp="1"/>
          </p:cNvSpPr>
          <p:nvPr>
            <p:ph type="ftr" sz="quarter" idx="3"/>
          </p:nvPr>
        </p:nvSpPr>
        <p:spPr/>
        <p:txBody>
          <a:bodyPr/>
          <a:lstStyle/>
          <a:p>
            <a:pPr>
              <a:defRPr/>
            </a:pPr>
            <a:r>
              <a:rPr lang="en-US"/>
              <a:t>Schoell | Current Program Overview</a:t>
            </a:r>
            <a:endParaRPr lang="en-US" b="1"/>
          </a:p>
        </p:txBody>
      </p:sp>
      <p:sp>
        <p:nvSpPr>
          <p:cNvPr id="6" name="Slide Number Placeholder 5">
            <a:extLst>
              <a:ext uri="{FF2B5EF4-FFF2-40B4-BE49-F238E27FC236}">
                <a16:creationId xmlns:a16="http://schemas.microsoft.com/office/drawing/2014/main" id="{63D5BE6C-1D8B-FDB4-7265-A679FA5E6D9E}"/>
              </a:ext>
            </a:extLst>
          </p:cNvPr>
          <p:cNvSpPr>
            <a:spLocks noGrp="1"/>
          </p:cNvSpPr>
          <p:nvPr>
            <p:ph type="sldNum" sz="quarter" idx="4"/>
          </p:nvPr>
        </p:nvSpPr>
        <p:spPr/>
        <p:txBody>
          <a:bodyPr/>
          <a:lstStyle/>
          <a:p>
            <a:pPr>
              <a:defRPr/>
            </a:pPr>
            <a:fld id="{148C009B-CB69-E04A-B9B3-34B26D69E9CF}" type="slidenum">
              <a:rPr lang="en-US" smtClean="0"/>
              <a:pPr>
                <a:defRPr/>
              </a:pPr>
              <a:t>8</a:t>
            </a:fld>
            <a:endParaRPr lang="en-US"/>
          </a:p>
        </p:txBody>
      </p:sp>
    </p:spTree>
    <p:extLst>
      <p:ext uri="{BB962C8B-B14F-4D97-AF65-F5344CB8AC3E}">
        <p14:creationId xmlns:p14="http://schemas.microsoft.com/office/powerpoint/2010/main" val="4216303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F7F0BC-5C2A-6A05-215B-EEE9450CB3EB}"/>
              </a:ext>
            </a:extLst>
          </p:cNvPr>
          <p:cNvSpPr>
            <a:spLocks noGrp="1"/>
          </p:cNvSpPr>
          <p:nvPr>
            <p:ph idx="1"/>
          </p:nvPr>
        </p:nvSpPr>
        <p:spPr/>
        <p:txBody>
          <a:bodyPr/>
          <a:lstStyle/>
          <a:p>
            <a:r>
              <a:rPr lang="en-US" dirty="0"/>
              <a:t>ASE Outline</a:t>
            </a:r>
          </a:p>
          <a:p>
            <a:pPr lvl="1"/>
            <a:r>
              <a:rPr lang="en-US" sz="2000" dirty="0"/>
              <a:t>Section 1 Introduction and Scope</a:t>
            </a:r>
          </a:p>
          <a:p>
            <a:pPr lvl="1"/>
            <a:r>
              <a:rPr lang="en-US" sz="2000" dirty="0"/>
              <a:t>Section 2 Select Definitions and Acronyms</a:t>
            </a:r>
          </a:p>
          <a:p>
            <a:pPr lvl="1"/>
            <a:r>
              <a:rPr lang="en-US" sz="2000" dirty="0"/>
              <a:t>Section 3 Description of Credited Controls</a:t>
            </a:r>
          </a:p>
          <a:p>
            <a:pPr lvl="1"/>
            <a:r>
              <a:rPr lang="en-US" sz="2000" dirty="0"/>
              <a:t>Section 4 ASE Violation Determinations and Actions</a:t>
            </a:r>
          </a:p>
          <a:p>
            <a:pPr lvl="1"/>
            <a:r>
              <a:rPr lang="en-US" sz="2000" dirty="0"/>
              <a:t>Section 5 Configuration Management for Credited Controls</a:t>
            </a:r>
          </a:p>
          <a:p>
            <a:pPr lvl="1"/>
            <a:r>
              <a:rPr lang="en-US" sz="2000" dirty="0"/>
              <a:t>Section 6 Unreviewed Safety Issue (USI) Process</a:t>
            </a:r>
          </a:p>
          <a:p>
            <a:pPr lvl="1"/>
            <a:r>
              <a:rPr lang="en-US" sz="2000" dirty="0"/>
              <a:t>Section 7 Summary of Credited Controls for [all Segments of] the Accelerator</a:t>
            </a:r>
          </a:p>
          <a:p>
            <a:pPr lvl="2"/>
            <a:r>
              <a:rPr lang="en-US" sz="1800" dirty="0"/>
              <a:t>For the Fermilab Main Accelerator, this will be subdivided for each segment (i.e., Linac, Booster, Main Injector, Switchyard, etc.)</a:t>
            </a:r>
          </a:p>
          <a:p>
            <a:endParaRPr lang="en-US" dirty="0"/>
          </a:p>
        </p:txBody>
      </p:sp>
      <p:sp>
        <p:nvSpPr>
          <p:cNvPr id="3" name="Title 2">
            <a:extLst>
              <a:ext uri="{FF2B5EF4-FFF2-40B4-BE49-F238E27FC236}">
                <a16:creationId xmlns:a16="http://schemas.microsoft.com/office/drawing/2014/main" id="{E78B90B6-DE44-1C30-1E76-01F70CB988D5}"/>
              </a:ext>
            </a:extLst>
          </p:cNvPr>
          <p:cNvSpPr>
            <a:spLocks noGrp="1"/>
          </p:cNvSpPr>
          <p:nvPr>
            <p:ph type="title"/>
          </p:nvPr>
        </p:nvSpPr>
        <p:spPr>
          <a:xfrm>
            <a:off x="228600" y="251752"/>
            <a:ext cx="8686800" cy="575335"/>
          </a:xfrm>
        </p:spPr>
        <p:txBody>
          <a:bodyPr/>
          <a:lstStyle/>
          <a:p>
            <a:r>
              <a:rPr lang="en-US" dirty="0"/>
              <a:t>Fermilab ASE Structure</a:t>
            </a:r>
          </a:p>
        </p:txBody>
      </p:sp>
      <p:sp>
        <p:nvSpPr>
          <p:cNvPr id="4" name="Date Placeholder 3">
            <a:extLst>
              <a:ext uri="{FF2B5EF4-FFF2-40B4-BE49-F238E27FC236}">
                <a16:creationId xmlns:a16="http://schemas.microsoft.com/office/drawing/2014/main" id="{76D9CD70-A97B-D0D0-C925-FF6028C99A71}"/>
              </a:ext>
            </a:extLst>
          </p:cNvPr>
          <p:cNvSpPr>
            <a:spLocks noGrp="1"/>
          </p:cNvSpPr>
          <p:nvPr>
            <p:ph type="dt" sz="half" idx="2"/>
          </p:nvPr>
        </p:nvSpPr>
        <p:spPr/>
        <p:txBody>
          <a:bodyPr/>
          <a:lstStyle/>
          <a:p>
            <a:pPr>
              <a:defRPr/>
            </a:pPr>
            <a:r>
              <a:rPr lang="en-US"/>
              <a:t>9/2023</a:t>
            </a:r>
          </a:p>
        </p:txBody>
      </p:sp>
      <p:sp>
        <p:nvSpPr>
          <p:cNvPr id="5" name="Footer Placeholder 4">
            <a:extLst>
              <a:ext uri="{FF2B5EF4-FFF2-40B4-BE49-F238E27FC236}">
                <a16:creationId xmlns:a16="http://schemas.microsoft.com/office/drawing/2014/main" id="{884F2933-6D2C-DE74-CB21-87AFEE72951D}"/>
              </a:ext>
            </a:extLst>
          </p:cNvPr>
          <p:cNvSpPr>
            <a:spLocks noGrp="1"/>
          </p:cNvSpPr>
          <p:nvPr>
            <p:ph type="ftr" sz="quarter" idx="3"/>
          </p:nvPr>
        </p:nvSpPr>
        <p:spPr/>
        <p:txBody>
          <a:bodyPr/>
          <a:lstStyle/>
          <a:p>
            <a:pPr>
              <a:defRPr/>
            </a:pPr>
            <a:r>
              <a:rPr lang="en-US"/>
              <a:t>Schoell | Current Program Overview</a:t>
            </a:r>
            <a:endParaRPr lang="en-US" b="1"/>
          </a:p>
        </p:txBody>
      </p:sp>
      <p:sp>
        <p:nvSpPr>
          <p:cNvPr id="6" name="Slide Number Placeholder 5">
            <a:extLst>
              <a:ext uri="{FF2B5EF4-FFF2-40B4-BE49-F238E27FC236}">
                <a16:creationId xmlns:a16="http://schemas.microsoft.com/office/drawing/2014/main" id="{63D5BE6C-1D8B-FDB4-7265-A679FA5E6D9E}"/>
              </a:ext>
            </a:extLst>
          </p:cNvPr>
          <p:cNvSpPr>
            <a:spLocks noGrp="1"/>
          </p:cNvSpPr>
          <p:nvPr>
            <p:ph type="sldNum" sz="quarter" idx="4"/>
          </p:nvPr>
        </p:nvSpPr>
        <p:spPr/>
        <p:txBody>
          <a:bodyPr/>
          <a:lstStyle/>
          <a:p>
            <a:pPr>
              <a:defRPr/>
            </a:pPr>
            <a:fld id="{148C009B-CB69-E04A-B9B3-34B26D69E9CF}" type="slidenum">
              <a:rPr lang="en-US" smtClean="0"/>
              <a:pPr>
                <a:defRPr/>
              </a:pPr>
              <a:t>9</a:t>
            </a:fld>
            <a:endParaRPr lang="en-US"/>
          </a:p>
        </p:txBody>
      </p:sp>
    </p:spTree>
    <p:extLst>
      <p:ext uri="{BB962C8B-B14F-4D97-AF65-F5344CB8AC3E}">
        <p14:creationId xmlns:p14="http://schemas.microsoft.com/office/powerpoint/2010/main" val="2172013776"/>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3" id="{EB96F61D-0660-9747-A675-216FF6C86284}" vid="{11929733-D318-6344-B1CB-9B297CDC1FC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60D1EB003992641854DEC650B19B9B6" ma:contentTypeVersion="15" ma:contentTypeDescription="Create a new document." ma:contentTypeScope="" ma:versionID="fd61d4a10b3ba11088311ea0149c2d7a">
  <xsd:schema xmlns:xsd="http://www.w3.org/2001/XMLSchema" xmlns:xs="http://www.w3.org/2001/XMLSchema" xmlns:p="http://schemas.microsoft.com/office/2006/metadata/properties" xmlns:ns1="http://schemas.microsoft.com/sharepoint/v3" xmlns:ns3="d1fa51fb-4767-43a5-bca0-3d8a2ed6f0b8" xmlns:ns4="d89967ca-08df-4c21-aa97-7439da325880" targetNamespace="http://schemas.microsoft.com/office/2006/metadata/properties" ma:root="true" ma:fieldsID="5a6592338e42a95ddb049d5fd86cff8c" ns1:_="" ns3:_="" ns4:_="">
    <xsd:import namespace="http://schemas.microsoft.com/sharepoint/v3"/>
    <xsd:import namespace="d1fa51fb-4767-43a5-bca0-3d8a2ed6f0b8"/>
    <xsd:import namespace="d89967ca-08df-4c21-aa97-7439da325880"/>
    <xsd:element name="properties">
      <xsd:complexType>
        <xsd:sequence>
          <xsd:element name="documentManagement">
            <xsd:complexType>
              <xsd:all>
                <xsd:element ref="ns3:SharedWithUsers" minOccurs="0"/>
                <xsd:element ref="ns3:SharedWithDetails" minOccurs="0"/>
                <xsd:element ref="ns3:SharingHintHash" minOccurs="0"/>
                <xsd:element ref="ns1:_ip_UnifiedCompliancePolicyProperties" minOccurs="0"/>
                <xsd:element ref="ns1:_ip_UnifiedCompliancePolicyUIAction" minOccurs="0"/>
                <xsd:element ref="ns4:MediaServiceMetadata" minOccurs="0"/>
                <xsd:element ref="ns4:MediaServiceFastMetadata" minOccurs="0"/>
                <xsd:element ref="ns4:_activity" minOccurs="0"/>
                <xsd:element ref="ns4:MediaServiceDateTaken" minOccurs="0"/>
                <xsd:element ref="ns4:MediaServiceObjectDetectorVersions" minOccurs="0"/>
                <xsd:element ref="ns4:MediaServiceAutoTags" minOccurs="0"/>
                <xsd:element ref="ns4:MediaLengthInSecond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Unified Compliance Policy Properties" ma:hidden="true" ma:internalName="_ip_UnifiedCompliancePolicyProperties">
      <xsd:simpleType>
        <xsd:restriction base="dms:Note"/>
      </xsd:simpleType>
    </xsd:element>
    <xsd:element name="_ip_UnifiedCompliancePolicyUIAction" ma:index="1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1fa51fb-4767-43a5-bca0-3d8a2ed6f0b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89967ca-08df-4c21-aa97-7439da325880"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_activity" ma:index="15" nillable="true" ma:displayName="_activity" ma:hidden="true" ma:internalName="_activity">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d89967ca-08df-4c21-aa97-7439da325880" xsi:nil="true"/>
  </documentManagement>
</p:properties>
</file>

<file path=customXml/itemProps1.xml><?xml version="1.0" encoding="utf-8"?>
<ds:datastoreItem xmlns:ds="http://schemas.openxmlformats.org/officeDocument/2006/customXml" ds:itemID="{0DA2A803-A96C-4EBA-99FE-EF92815D5AA1}">
  <ds:schemaRefs>
    <ds:schemaRef ds:uri="http://schemas.microsoft.com/sharepoint/v3/contenttype/forms"/>
  </ds:schemaRefs>
</ds:datastoreItem>
</file>

<file path=customXml/itemProps2.xml><?xml version="1.0" encoding="utf-8"?>
<ds:datastoreItem xmlns:ds="http://schemas.openxmlformats.org/officeDocument/2006/customXml" ds:itemID="{C2077D22-015B-424C-A057-E4434A2BC498}">
  <ds:schemaRefs>
    <ds:schemaRef ds:uri="d1fa51fb-4767-43a5-bca0-3d8a2ed6f0b8"/>
    <ds:schemaRef ds:uri="d89967ca-08df-4c21-aa97-7439da32588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134BCD1-D673-4CE6-A783-5CFE61C17221}">
  <ds:schemaRefs>
    <ds:schemaRef ds:uri="http://schemas.openxmlformats.org/package/2006/metadata/core-properties"/>
    <ds:schemaRef ds:uri="d1fa51fb-4767-43a5-bca0-3d8a2ed6f0b8"/>
    <ds:schemaRef ds:uri="http://purl.org/dc/elements/1.1/"/>
    <ds:schemaRef ds:uri="http://schemas.microsoft.com/office/2006/metadata/properties"/>
    <ds:schemaRef ds:uri="http://schemas.microsoft.com/sharepoint/v3"/>
    <ds:schemaRef ds:uri="http://purl.org/dc/terms/"/>
    <ds:schemaRef ds:uri="http://schemas.microsoft.com/office/infopath/2007/PartnerControls"/>
    <ds:schemaRef ds:uri="http://schemas.microsoft.com/office/2006/documentManagement/types"/>
    <ds:schemaRef ds:uri="d89967ca-08df-4c21-aa97-7439da32588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FNAL_PowerPoint_4x3-seasons_052121 (15)</Template>
  <TotalTime>963</TotalTime>
  <Words>1560</Words>
  <Application>Microsoft Office PowerPoint</Application>
  <PresentationFormat>On-screen Show (4:3)</PresentationFormat>
  <Paragraphs>197</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Helvetica</vt:lpstr>
      <vt:lpstr>Symbol</vt:lpstr>
      <vt:lpstr>Times New Roman</vt:lpstr>
      <vt:lpstr>Fermilab_PPT_090815</vt:lpstr>
      <vt:lpstr>PowerPoint Presentation</vt:lpstr>
      <vt:lpstr>Outline</vt:lpstr>
      <vt:lpstr>Safety Notes</vt:lpstr>
      <vt:lpstr>Scope – Fermilab </vt:lpstr>
      <vt:lpstr>Brief Timeline</vt:lpstr>
      <vt:lpstr>Fermilab Safety Assessment Document (SAD) Structure</vt:lpstr>
      <vt:lpstr>Fermilab SAD Structure – SAD Chapters</vt:lpstr>
      <vt:lpstr>Fermilab Accelerator Safety Envelopes (ASEs) Structure</vt:lpstr>
      <vt:lpstr>Fermilab ASE Structure</vt:lpstr>
      <vt:lpstr>Fermilab SAD/ASE Structure – New Credited Controls</vt:lpstr>
      <vt:lpstr>Continued Updates to SAD &amp; ASE Following ARR</vt:lpstr>
      <vt:lpstr>RGDs &amp; Equivalencies</vt:lpstr>
      <vt:lpstr>USI Program</vt:lpstr>
      <vt:lpstr>ARR Recommendations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Madelyn Schoell</dc:creator>
  <cp:lastModifiedBy>Madelyn Schoell</cp:lastModifiedBy>
  <cp:revision>53</cp:revision>
  <cp:lastPrinted>2014-01-20T19:40:21Z</cp:lastPrinted>
  <dcterms:created xsi:type="dcterms:W3CDTF">2023-08-07T15:19:56Z</dcterms:created>
  <dcterms:modified xsi:type="dcterms:W3CDTF">2023-09-26T02:05:20Z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0x010100460D1EB003992641854DEC650B19B9B6</vt:lpwstr>
  </property>
</Properties>
</file>