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5"/>
  </p:notesMasterIdLst>
  <p:handoutMasterIdLst>
    <p:handoutMasterId r:id="rId6"/>
  </p:handoutMasterIdLst>
  <p:sldIdLst>
    <p:sldId id="294" r:id="rId2"/>
    <p:sldId id="297" r:id="rId3"/>
    <p:sldId id="296" r:id="rId4"/>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A1F0F-CD8C-47EA-B0EE-9188F4193E5A}" v="15" dt="2023-09-26T13:14:14.9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napToObjects="1" showGuides="1">
      <p:cViewPr varScale="1">
        <p:scale>
          <a:sx n="126" d="100"/>
          <a:sy n="126" d="100"/>
        </p:scale>
        <p:origin x="1092" y="13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urtis" userId="d9c5e552-91ff-45ed-8aea-6ecca0af66bb" providerId="ADAL" clId="{A77A1F0F-CD8C-47EA-B0EE-9188F4193E5A}"/>
    <pc:docChg chg="undo custSel addSld delSld modSld modNotesMaster modHandout">
      <pc:chgData name="Mary Curtis" userId="d9c5e552-91ff-45ed-8aea-6ecca0af66bb" providerId="ADAL" clId="{A77A1F0F-CD8C-47EA-B0EE-9188F4193E5A}" dt="2023-09-26T19:53:00.069" v="4454" actId="6549"/>
      <pc:docMkLst>
        <pc:docMk/>
      </pc:docMkLst>
      <pc:sldChg chg="modSp del mod">
        <pc:chgData name="Mary Curtis" userId="d9c5e552-91ff-45ed-8aea-6ecca0af66bb" providerId="ADAL" clId="{A77A1F0F-CD8C-47EA-B0EE-9188F4193E5A}" dt="2023-09-25T12:32:42.204" v="275" actId="47"/>
        <pc:sldMkLst>
          <pc:docMk/>
          <pc:sldMk cId="3784689877" sldId="275"/>
        </pc:sldMkLst>
        <pc:spChg chg="mod">
          <ac:chgData name="Mary Curtis" userId="d9c5e552-91ff-45ed-8aea-6ecca0af66bb" providerId="ADAL" clId="{A77A1F0F-CD8C-47EA-B0EE-9188F4193E5A}" dt="2023-09-22T13:31:13.970" v="16" actId="400"/>
          <ac:spMkLst>
            <pc:docMk/>
            <pc:sldMk cId="3784689877" sldId="275"/>
            <ac:spMk id="6" creationId="{00000000-0000-0000-0000-000000000000}"/>
          </ac:spMkLst>
        </pc:spChg>
        <pc:spChg chg="mod">
          <ac:chgData name="Mary Curtis" userId="d9c5e552-91ff-45ed-8aea-6ecca0af66bb" providerId="ADAL" clId="{A77A1F0F-CD8C-47EA-B0EE-9188F4193E5A}" dt="2023-09-22T13:23:33.602" v="2"/>
          <ac:spMkLst>
            <pc:docMk/>
            <pc:sldMk cId="3784689877" sldId="275"/>
            <ac:spMk id="7" creationId="{00000000-0000-0000-0000-000000000000}"/>
          </ac:spMkLst>
        </pc:spChg>
      </pc:sldChg>
      <pc:sldChg chg="del">
        <pc:chgData name="Mary Curtis" userId="d9c5e552-91ff-45ed-8aea-6ecca0af66bb" providerId="ADAL" clId="{A77A1F0F-CD8C-47EA-B0EE-9188F4193E5A}" dt="2023-09-22T13:30:06.641" v="14" actId="47"/>
        <pc:sldMkLst>
          <pc:docMk/>
          <pc:sldMk cId="1121380919" sldId="278"/>
        </pc:sldMkLst>
      </pc:sldChg>
      <pc:sldChg chg="del">
        <pc:chgData name="Mary Curtis" userId="d9c5e552-91ff-45ed-8aea-6ecca0af66bb" providerId="ADAL" clId="{A77A1F0F-CD8C-47EA-B0EE-9188F4193E5A}" dt="2023-09-22T13:30:03.871" v="10" actId="47"/>
        <pc:sldMkLst>
          <pc:docMk/>
          <pc:sldMk cId="2319708068" sldId="284"/>
        </pc:sldMkLst>
      </pc:sldChg>
      <pc:sldChg chg="addSp delSp modSp mod">
        <pc:chgData name="Mary Curtis" userId="d9c5e552-91ff-45ed-8aea-6ecca0af66bb" providerId="ADAL" clId="{A77A1F0F-CD8C-47EA-B0EE-9188F4193E5A}" dt="2023-09-26T14:51:09.202" v="4278" actId="20577"/>
        <pc:sldMkLst>
          <pc:docMk/>
          <pc:sldMk cId="1989597527" sldId="294"/>
        </pc:sldMkLst>
        <pc:spChg chg="add del mod">
          <ac:chgData name="Mary Curtis" userId="d9c5e552-91ff-45ed-8aea-6ecca0af66bb" providerId="ADAL" clId="{A77A1F0F-CD8C-47EA-B0EE-9188F4193E5A}" dt="2023-09-26T14:51:09.202" v="4278" actId="20577"/>
          <ac:spMkLst>
            <pc:docMk/>
            <pc:sldMk cId="1989597527" sldId="294"/>
            <ac:spMk id="2" creationId="{00000000-0000-0000-0000-000000000000}"/>
          </ac:spMkLst>
        </pc:spChg>
        <pc:spChg chg="mod">
          <ac:chgData name="Mary Curtis" userId="d9c5e552-91ff-45ed-8aea-6ecca0af66bb" providerId="ADAL" clId="{A77A1F0F-CD8C-47EA-B0EE-9188F4193E5A}" dt="2023-09-25T19:04:50.208" v="4197" actId="20577"/>
          <ac:spMkLst>
            <pc:docMk/>
            <pc:sldMk cId="1989597527" sldId="294"/>
            <ac:spMk id="3" creationId="{00000000-0000-0000-0000-000000000000}"/>
          </ac:spMkLst>
        </pc:spChg>
      </pc:sldChg>
      <pc:sldChg chg="del">
        <pc:chgData name="Mary Curtis" userId="d9c5e552-91ff-45ed-8aea-6ecca0af66bb" providerId="ADAL" clId="{A77A1F0F-CD8C-47EA-B0EE-9188F4193E5A}" dt="2023-09-22T13:30:04.634" v="11" actId="47"/>
        <pc:sldMkLst>
          <pc:docMk/>
          <pc:sldMk cId="1053288485" sldId="295"/>
        </pc:sldMkLst>
      </pc:sldChg>
      <pc:sldChg chg="addSp delSp modSp add del mod">
        <pc:chgData name="Mary Curtis" userId="d9c5e552-91ff-45ed-8aea-6ecca0af66bb" providerId="ADAL" clId="{A77A1F0F-CD8C-47EA-B0EE-9188F4193E5A}" dt="2023-09-25T17:43:28.375" v="3128" actId="47"/>
        <pc:sldMkLst>
          <pc:docMk/>
          <pc:sldMk cId="1252209436" sldId="295"/>
        </pc:sldMkLst>
        <pc:spChg chg="del">
          <ac:chgData name="Mary Curtis" userId="d9c5e552-91ff-45ed-8aea-6ecca0af66bb" providerId="ADAL" clId="{A77A1F0F-CD8C-47EA-B0EE-9188F4193E5A}" dt="2023-09-25T12:03:49.705" v="18" actId="478"/>
          <ac:spMkLst>
            <pc:docMk/>
            <pc:sldMk cId="1252209436" sldId="295"/>
            <ac:spMk id="6" creationId="{00000000-0000-0000-0000-000000000000}"/>
          </ac:spMkLst>
        </pc:spChg>
        <pc:spChg chg="mod">
          <ac:chgData name="Mary Curtis" userId="d9c5e552-91ff-45ed-8aea-6ecca0af66bb" providerId="ADAL" clId="{A77A1F0F-CD8C-47EA-B0EE-9188F4193E5A}" dt="2023-09-25T13:44:31.205" v="344" actId="20577"/>
          <ac:spMkLst>
            <pc:docMk/>
            <pc:sldMk cId="1252209436" sldId="295"/>
            <ac:spMk id="7" creationId="{00000000-0000-0000-0000-000000000000}"/>
          </ac:spMkLst>
        </pc:spChg>
        <pc:spChg chg="add mod">
          <ac:chgData name="Mary Curtis" userId="d9c5e552-91ff-45ed-8aea-6ecca0af66bb" providerId="ADAL" clId="{A77A1F0F-CD8C-47EA-B0EE-9188F4193E5A}" dt="2023-09-25T13:50:10.146" v="346" actId="13926"/>
          <ac:spMkLst>
            <pc:docMk/>
            <pc:sldMk cId="1252209436" sldId="295"/>
            <ac:spMk id="8" creationId="{B3AA56EC-82DF-9EFD-7BC2-E29AA89332CC}"/>
          </ac:spMkLst>
        </pc:spChg>
      </pc:sldChg>
      <pc:sldChg chg="modSp add mod">
        <pc:chgData name="Mary Curtis" userId="d9c5e552-91ff-45ed-8aea-6ecca0af66bb" providerId="ADAL" clId="{A77A1F0F-CD8C-47EA-B0EE-9188F4193E5A}" dt="2023-09-26T19:53:00.069" v="4454" actId="6549"/>
        <pc:sldMkLst>
          <pc:docMk/>
          <pc:sldMk cId="3219562663" sldId="296"/>
        </pc:sldMkLst>
        <pc:spChg chg="mod">
          <ac:chgData name="Mary Curtis" userId="d9c5e552-91ff-45ed-8aea-6ecca0af66bb" providerId="ADAL" clId="{A77A1F0F-CD8C-47EA-B0EE-9188F4193E5A}" dt="2023-09-26T14:54:18.966" v="4329" actId="6549"/>
          <ac:spMkLst>
            <pc:docMk/>
            <pc:sldMk cId="3219562663" sldId="296"/>
            <ac:spMk id="4" creationId="{00000000-0000-0000-0000-000000000000}"/>
          </ac:spMkLst>
        </pc:spChg>
        <pc:spChg chg="mod">
          <ac:chgData name="Mary Curtis" userId="d9c5e552-91ff-45ed-8aea-6ecca0af66bb" providerId="ADAL" clId="{A77A1F0F-CD8C-47EA-B0EE-9188F4193E5A}" dt="2023-09-25T13:50:22.644" v="350" actId="20577"/>
          <ac:spMkLst>
            <pc:docMk/>
            <pc:sldMk cId="3219562663" sldId="296"/>
            <ac:spMk id="7" creationId="{00000000-0000-0000-0000-000000000000}"/>
          </ac:spMkLst>
        </pc:spChg>
        <pc:spChg chg="mod">
          <ac:chgData name="Mary Curtis" userId="d9c5e552-91ff-45ed-8aea-6ecca0af66bb" providerId="ADAL" clId="{A77A1F0F-CD8C-47EA-B0EE-9188F4193E5A}" dt="2023-09-26T19:53:00.069" v="4454" actId="6549"/>
          <ac:spMkLst>
            <pc:docMk/>
            <pc:sldMk cId="3219562663" sldId="296"/>
            <ac:spMk id="8" creationId="{B3AA56EC-82DF-9EFD-7BC2-E29AA89332CC}"/>
          </ac:spMkLst>
        </pc:spChg>
      </pc:sldChg>
      <pc:sldChg chg="del">
        <pc:chgData name="Mary Curtis" userId="d9c5e552-91ff-45ed-8aea-6ecca0af66bb" providerId="ADAL" clId="{A77A1F0F-CD8C-47EA-B0EE-9188F4193E5A}" dt="2023-09-22T13:30:05.288" v="12" actId="47"/>
        <pc:sldMkLst>
          <pc:docMk/>
          <pc:sldMk cId="3906449152" sldId="296"/>
        </pc:sldMkLst>
      </pc:sldChg>
      <pc:sldChg chg="modSp add mod">
        <pc:chgData name="Mary Curtis" userId="d9c5e552-91ff-45ed-8aea-6ecca0af66bb" providerId="ADAL" clId="{A77A1F0F-CD8C-47EA-B0EE-9188F4193E5A}" dt="2023-09-26T19:52:23.775" v="4449" actId="15"/>
        <pc:sldMkLst>
          <pc:docMk/>
          <pc:sldMk cId="890594107" sldId="297"/>
        </pc:sldMkLst>
        <pc:spChg chg="mod">
          <ac:chgData name="Mary Curtis" userId="d9c5e552-91ff-45ed-8aea-6ecca0af66bb" providerId="ADAL" clId="{A77A1F0F-CD8C-47EA-B0EE-9188F4193E5A}" dt="2023-09-26T14:54:10.734" v="4328" actId="6549"/>
          <ac:spMkLst>
            <pc:docMk/>
            <pc:sldMk cId="890594107" sldId="297"/>
            <ac:spMk id="4" creationId="{00000000-0000-0000-0000-000000000000}"/>
          </ac:spMkLst>
        </pc:spChg>
        <pc:spChg chg="mod">
          <ac:chgData name="Mary Curtis" userId="d9c5e552-91ff-45ed-8aea-6ecca0af66bb" providerId="ADAL" clId="{A77A1F0F-CD8C-47EA-B0EE-9188F4193E5A}" dt="2023-09-26T19:52:23.775" v="4449" actId="15"/>
          <ac:spMkLst>
            <pc:docMk/>
            <pc:sldMk cId="890594107" sldId="297"/>
            <ac:spMk id="8" creationId="{B3AA56EC-82DF-9EFD-7BC2-E29AA89332CC}"/>
          </ac:spMkLst>
        </pc:spChg>
      </pc:sldChg>
      <pc:sldChg chg="del">
        <pc:chgData name="Mary Curtis" userId="d9c5e552-91ff-45ed-8aea-6ecca0af66bb" providerId="ADAL" clId="{A77A1F0F-CD8C-47EA-B0EE-9188F4193E5A}" dt="2023-09-22T13:30:05.923" v="13" actId="47"/>
        <pc:sldMkLst>
          <pc:docMk/>
          <pc:sldMk cId="2171075520" sldId="297"/>
        </pc:sldMkLst>
      </pc:sldChg>
    </pc:docChg>
  </pc:docChgLst>
  <pc:docChgLst>
    <pc:chgData name="Jemila Adetunji" userId="S::jemila@services.fnal.gov::179ad68e-1279-46ad-900d-89c6615c5a0d" providerId="AD" clId="Web-{7CEBB9CC-6EDA-4621-ACD4-F6CAE485470F}"/>
    <pc:docChg chg="modSld">
      <pc:chgData name="Jemila Adetunji" userId="S::jemila@services.fnal.gov::179ad68e-1279-46ad-900d-89c6615c5a0d" providerId="AD" clId="Web-{7CEBB9CC-6EDA-4621-ACD4-F6CAE485470F}" dt="2023-09-25T18:27:29.726" v="1" actId="20577"/>
      <pc:docMkLst>
        <pc:docMk/>
      </pc:docMkLst>
      <pc:sldChg chg="modSp">
        <pc:chgData name="Jemila Adetunji" userId="S::jemila@services.fnal.gov::179ad68e-1279-46ad-900d-89c6615c5a0d" providerId="AD" clId="Web-{7CEBB9CC-6EDA-4621-ACD4-F6CAE485470F}" dt="2023-09-25T18:27:29.726" v="1" actId="20577"/>
        <pc:sldMkLst>
          <pc:docMk/>
          <pc:sldMk cId="890594107" sldId="297"/>
        </pc:sldMkLst>
        <pc:spChg chg="mod">
          <ac:chgData name="Jemila Adetunji" userId="S::jemila@services.fnal.gov::179ad68e-1279-46ad-900d-89c6615c5a0d" providerId="AD" clId="Web-{7CEBB9CC-6EDA-4621-ACD4-F6CAE485470F}" dt="2023-09-25T18:27:29.726" v="1" actId="20577"/>
          <ac:spMkLst>
            <pc:docMk/>
            <pc:sldMk cId="890594107" sldId="297"/>
            <ac:spMk id="8" creationId="{B3AA56EC-82DF-9EFD-7BC2-E29AA89332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9/26/2023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9/26/2023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B34B5F1-F67C-4D5A-9720-7DAEDEF24F12}" type="datetime1">
              <a:rPr lang="en-US" smtClean="0"/>
              <a:t>9/26/2023</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Mary Curtis | CAS related to DOE O 420.2D</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05E14D4-AE67-4A43-B588-E4781E50EC9A}" type="datetime1">
              <a:rPr lang="en-US" smtClean="0"/>
              <a:t>9/26/2023</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Mary Curtis | CAS related to DOE O 420.2D</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38F0B2-4E0C-4376-8FF5-E51ED4A77709}" type="datetime1">
              <a:rPr lang="en-US" smtClean="0"/>
              <a:t>9/26/2023</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Mary Curtis | CAS related to DOE O 420.2D</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81A9D9E-8689-4344-9607-C6F4ACFEA19B}" type="datetime1">
              <a:rPr lang="en-US" smtClean="0"/>
              <a:t>9/26/2023</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Mary Curtis | CAS related to DOE O 420.2D</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8DC1F146-56F7-4BC3-9A87-5FD7B62AC347}" type="datetime1">
              <a:rPr lang="en-US" smtClean="0"/>
              <a:t>9/26/2023</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Mary Curtis | CAS related to DOE O 420.2D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EA4AD9D-98CD-4720-BB53-92A6256578D0}" type="datetime1">
              <a:rPr lang="en-US" smtClean="0"/>
              <a:t>9/26/2023</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Mary Curtis | CAS related to DOE O 420.2D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B747F46-75C5-4D3F-8132-D79BDE7B524A}" type="datetime1">
              <a:rPr lang="en-US" smtClean="0"/>
              <a:t>9/26/2023</a:t>
            </a:fld>
            <a:endParaRPr lang="en-US"/>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Mary Curtis | CAS related to DOE O 420.2D</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DOE O 420.2D Assist Visit</a:t>
            </a:r>
          </a:p>
          <a:p>
            <a:r>
              <a:rPr lang="en-US" dirty="0"/>
              <a:t>Mary Curtis</a:t>
            </a:r>
          </a:p>
          <a:p>
            <a:r>
              <a:rPr lang="en-US" dirty="0"/>
              <a:t>27 September 2023</a:t>
            </a:r>
          </a:p>
          <a:p>
            <a:endParaRPr lang="en-US" dirty="0"/>
          </a:p>
        </p:txBody>
      </p:sp>
      <p:sp>
        <p:nvSpPr>
          <p:cNvPr id="3" name="Text Placeholder 2"/>
          <p:cNvSpPr>
            <a:spLocks noGrp="1"/>
          </p:cNvSpPr>
          <p:nvPr>
            <p:ph type="body" sz="quarter" idx="11"/>
          </p:nvPr>
        </p:nvSpPr>
        <p:spPr/>
        <p:txBody>
          <a:bodyPr>
            <a:noAutofit/>
          </a:bodyPr>
          <a:lstStyle/>
          <a:p>
            <a:r>
              <a:rPr lang="en-US" dirty="0"/>
              <a:t>CAS related to DOE </a:t>
            </a:r>
            <a:r>
              <a:rPr lang="en-US"/>
              <a:t>O 420.2D</a:t>
            </a:r>
            <a:endParaRPr lang="en-US" dirty="0"/>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CRD Program Elements </a:t>
            </a:r>
            <a:r>
              <a:rPr lang="en-US" dirty="0">
                <a:latin typeface="Calibri" panose="020F0502020204030204" pitchFamily="34" charset="0"/>
                <a:ea typeface="Calibri" panose="020F0502020204030204" pitchFamily="34" charset="0"/>
                <a:cs typeface="Times New Roman" panose="02020603050405020304" pitchFamily="18" charset="0"/>
              </a:rPr>
              <a:t>2.c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2"/>
          </p:nvPr>
        </p:nvSpPr>
        <p:spPr/>
        <p:txBody>
          <a:bodyPr/>
          <a:lstStyle/>
          <a:p>
            <a:pPr>
              <a:defRPr/>
            </a:pPr>
            <a:fld id="{EF29FAD9-D9B4-4C94-9B6C-FD3E8AF4392F}" type="datetime1">
              <a:rPr lang="en-US" smtClean="0"/>
              <a:t>9/26/2023</a:t>
            </a:fld>
            <a:endParaRPr lang="en-US" dirty="0"/>
          </a:p>
        </p:txBody>
      </p:sp>
      <p:sp>
        <p:nvSpPr>
          <p:cNvPr id="4" name="Footer Placeholder 3"/>
          <p:cNvSpPr>
            <a:spLocks noGrp="1"/>
          </p:cNvSpPr>
          <p:nvPr>
            <p:ph type="ftr" sz="quarter" idx="3"/>
          </p:nvPr>
        </p:nvSpPr>
        <p:spPr/>
        <p:txBody>
          <a:bodyPr/>
          <a:lstStyle/>
          <a:p>
            <a:pPr>
              <a:defRPr/>
            </a:pPr>
            <a:r>
              <a:rPr lang="en-US" dirty="0"/>
              <a:t>Curtis | CAS related to DOE O 420.2D</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Content Placeholder 7">
            <a:extLst>
              <a:ext uri="{FF2B5EF4-FFF2-40B4-BE49-F238E27FC236}">
                <a16:creationId xmlns:a16="http://schemas.microsoft.com/office/drawing/2014/main" id="{B3AA56EC-82DF-9EFD-7BC2-E29AA89332CC}"/>
              </a:ext>
            </a:extLst>
          </p:cNvPr>
          <p:cNvSpPr>
            <a:spLocks noGrp="1"/>
          </p:cNvSpPr>
          <p:nvPr>
            <p:ph idx="1"/>
          </p:nvPr>
        </p:nvSpPr>
        <p:spPr>
          <a:xfrm>
            <a:off x="228600" y="971550"/>
            <a:ext cx="8672513" cy="5246370"/>
          </a:xfrm>
        </p:spPr>
        <p:txBody>
          <a:bodyPr lIns="0" tIns="0" rIns="0" bIns="0" anchor="t"/>
          <a:lstStyle/>
          <a:p>
            <a:pPr marL="0" indent="0">
              <a:buNone/>
            </a:pPr>
            <a:r>
              <a:rPr lang="en-US" sz="1600" i="1" dirty="0">
                <a:effectLst/>
                <a:latin typeface="Calibri" panose="020F0502020204030204" pitchFamily="34" charset="0"/>
                <a:ea typeface="Calibri" panose="020F0502020204030204" pitchFamily="34" charset="0"/>
                <a:cs typeface="Times New Roman" panose="02020603050405020304" pitchFamily="18" charset="0"/>
              </a:rPr>
              <a:t>Program elements must be periodically (interval not to exceed five years) reviewed and updated, as appropriate. The contractor must ensure the Contractor Assurance System includes processes to review the contractor accelerator safety program elements listed in this CRD.</a:t>
            </a:r>
          </a:p>
          <a:p>
            <a:pPr marL="0" indent="0">
              <a:buNone/>
            </a:pPr>
            <a:endParaRPr lang="en-US" sz="16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u="sng"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Response</a:t>
            </a:r>
          </a:p>
          <a:p>
            <a:pPr marL="0" indent="0">
              <a:buNone/>
            </a:pPr>
            <a:r>
              <a:rPr lang="en-US" sz="1600" dirty="0">
                <a:solidFill>
                  <a:schemeClr val="accent6"/>
                </a:solidFill>
                <a:latin typeface="Calibri"/>
                <a:ea typeface="Calibri" panose="020F0502020204030204" pitchFamily="34" charset="0"/>
                <a:cs typeface="Times New Roman"/>
              </a:rPr>
              <a:t>Fermilab’s Contractor Assurance System (CAS) is made up of Requirements Assurance Systems (RAS) that govern how the lab meets its prime contract requirements and provides reasonable assurance. </a:t>
            </a:r>
            <a:endParaRPr lang="en-US" sz="1600" dirty="0">
              <a:solidFill>
                <a:schemeClr val="accent6"/>
              </a:solidFill>
              <a:latin typeface="Calibri"/>
              <a:ea typeface="Calibri" panose="020F0502020204030204" pitchFamily="34" charset="0"/>
              <a:cs typeface="Times New Roman" panose="02020603050405020304" pitchFamily="18" charset="0"/>
            </a:endParaRPr>
          </a:p>
          <a:p>
            <a:pPr marL="0" indent="0">
              <a:buNone/>
            </a:pPr>
            <a:r>
              <a:rPr lang="en-US" sz="16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ESH RAS</a:t>
            </a:r>
            <a:r>
              <a:rPr lang="en-US" sz="1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describes the policies and processes to assure compliance with ESH-related requirements.</a:t>
            </a:r>
          </a:p>
          <a:p>
            <a:pPr marL="857250" lvl="2" indent="0">
              <a:buNone/>
            </a:pPr>
            <a:r>
              <a:rPr lang="en-US" sz="12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Fermilab Environment, Safety and Health Manual (FESHM) chapters details specific processes and procedures to meet requirements. FESHM </a:t>
            </a:r>
            <a:r>
              <a:rPr lang="en-US" sz="1200" dirty="0">
                <a:solidFill>
                  <a:schemeClr val="accent6"/>
                </a:solidFill>
                <a:latin typeface="+mn-lt"/>
                <a:ea typeface="Calibri" panose="020F0502020204030204" pitchFamily="34" charset="0"/>
                <a:cs typeface="Times New Roman" panose="02020603050405020304" pitchFamily="18" charset="0"/>
              </a:rPr>
              <a:t>Chapter 2010, </a:t>
            </a:r>
            <a:r>
              <a:rPr lang="en-US" sz="1200" i="1" dirty="0">
                <a:solidFill>
                  <a:schemeClr val="accent6"/>
                </a:solidFill>
                <a:latin typeface="Calibri" panose="020F0502020204030204" pitchFamily="34" charset="0"/>
                <a:cs typeface="Times New Roman" panose="02020603050405020304" pitchFamily="18" charset="0"/>
              </a:rPr>
              <a:t>Planning and Review of Accelerator Facilities and Their Operations</a:t>
            </a:r>
            <a:r>
              <a:rPr lang="en-US" sz="1200" dirty="0">
                <a:solidFill>
                  <a:schemeClr val="accent6"/>
                </a:solidFill>
                <a:latin typeface="Calibri" panose="020F0502020204030204" pitchFamily="34" charset="0"/>
                <a:cs typeface="Times New Roman" panose="02020603050405020304" pitchFamily="18" charset="0"/>
              </a:rPr>
              <a:t>, details formal review procedures to assure compliance with DOE O 420.2.</a:t>
            </a:r>
          </a:p>
          <a:p>
            <a:pPr marL="400050" lvl="1" indent="0">
              <a:buNone/>
            </a:pPr>
            <a:endParaRPr lang="en-US" sz="1200" dirty="0">
              <a:solidFill>
                <a:schemeClr val="accent6"/>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lvl="1" indent="0">
              <a:buNone/>
            </a:pPr>
            <a:r>
              <a:rPr lang="en-US" sz="1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Quality RAS </a:t>
            </a:r>
            <a:r>
              <a:rPr lang="en-US" sz="1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describes policies and programs to assure compliance with Quality-related requirements. </a:t>
            </a:r>
          </a:p>
          <a:p>
            <a:pPr marL="800100" lvl="2" indent="0">
              <a:buNone/>
            </a:pPr>
            <a:r>
              <a:rPr lang="en-US" sz="12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The </a:t>
            </a:r>
            <a:r>
              <a:rPr lang="en-US" sz="1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Fermilab Assessment Program</a:t>
            </a:r>
            <a:r>
              <a:rPr lang="en-US" sz="12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provides the process and tools to support and manage assessments. </a:t>
            </a:r>
          </a:p>
          <a:p>
            <a:pPr marL="400050" lvl="1" indent="0">
              <a:buNone/>
            </a:pPr>
            <a:endParaRPr lang="en-US" sz="1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Proposal for FESHM 2010 </a:t>
            </a:r>
            <a:r>
              <a:rPr lang="en-US" sz="16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Add a new section, </a:t>
            </a:r>
            <a:r>
              <a:rPr lang="en-US" sz="1600" i="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ASO Compliance Assurance,</a:t>
            </a:r>
            <a:r>
              <a:rPr lang="en-US" sz="16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describing the types of regular reviews to conduct on the accelerator safety program elements to meet this requirement.  The descriptions should include frequency of reviews and review scope (e.g., process or system being reviewed). Scheduled reviews can be formally tracked in the Assessment database.</a:t>
            </a:r>
          </a:p>
          <a:p>
            <a:pPr marL="400050" lvl="1" indent="0">
              <a:buNone/>
            </a:pPr>
            <a:endParaRPr lang="en-US" sz="16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59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CRD Program Elements </a:t>
            </a:r>
            <a:r>
              <a:rPr lang="en-US" dirty="0">
                <a:latin typeface="Calibri" panose="020F0502020204030204" pitchFamily="34" charset="0"/>
                <a:ea typeface="Calibri" panose="020F0502020204030204" pitchFamily="34" charset="0"/>
                <a:cs typeface="Times New Roman" panose="02020603050405020304" pitchFamily="18" charset="0"/>
              </a:rPr>
              <a:t>2.g.(1)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2"/>
          </p:nvPr>
        </p:nvSpPr>
        <p:spPr/>
        <p:txBody>
          <a:bodyPr/>
          <a:lstStyle/>
          <a:p>
            <a:pPr>
              <a:defRPr/>
            </a:pPr>
            <a:fld id="{DC7DAB23-42ED-4B32-8D34-D8046142118D}" type="datetime1">
              <a:rPr lang="en-US" smtClean="0"/>
              <a:t>9/26/2023</a:t>
            </a:fld>
            <a:endParaRPr lang="en-US" dirty="0"/>
          </a:p>
        </p:txBody>
      </p:sp>
      <p:sp>
        <p:nvSpPr>
          <p:cNvPr id="4" name="Footer Placeholder 3"/>
          <p:cNvSpPr>
            <a:spLocks noGrp="1"/>
          </p:cNvSpPr>
          <p:nvPr>
            <p:ph type="ftr" sz="quarter" idx="3"/>
          </p:nvPr>
        </p:nvSpPr>
        <p:spPr/>
        <p:txBody>
          <a:bodyPr/>
          <a:lstStyle/>
          <a:p>
            <a:pPr>
              <a:defRPr/>
            </a:pPr>
            <a:r>
              <a:rPr lang="en-US" dirty="0"/>
              <a:t>Curtis | CAS related to DOE O 420.2D</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Content Placeholder 7">
            <a:extLst>
              <a:ext uri="{FF2B5EF4-FFF2-40B4-BE49-F238E27FC236}">
                <a16:creationId xmlns:a16="http://schemas.microsoft.com/office/drawing/2014/main" id="{B3AA56EC-82DF-9EFD-7BC2-E29AA89332CC}"/>
              </a:ext>
            </a:extLst>
          </p:cNvPr>
          <p:cNvSpPr>
            <a:spLocks noGrp="1"/>
          </p:cNvSpPr>
          <p:nvPr>
            <p:ph idx="1"/>
          </p:nvPr>
        </p:nvSpPr>
        <p:spPr>
          <a:xfrm>
            <a:off x="228600" y="969264"/>
            <a:ext cx="8672513" cy="5351284"/>
          </a:xfrm>
        </p:spPr>
        <p:txBody>
          <a:bodyPr/>
          <a:lstStyle/>
          <a:p>
            <a:pPr marL="0" marR="0" indent="0">
              <a:lnSpc>
                <a:spcPct val="107000"/>
              </a:lnSpc>
              <a:spcBef>
                <a:spcPts val="0"/>
              </a:spcBef>
              <a:spcAft>
                <a:spcPts val="8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Accelerator Readiness Reviews (ARR)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As part of the ARR process, the contractor must demonstrate to the satisfaction of the DOE Field Element Manager that an appropriately comprehensive and independent ARR has been conducted, identified pre-start issues have been resolved, commissioning activities required for safe operations have been completed as appropriate, and the following processes are in place: … A Contractor Assurance System that maintains an internal assessment process;</a:t>
            </a:r>
          </a:p>
          <a:p>
            <a:pPr marL="0" indent="0">
              <a:lnSpc>
                <a:spcPct val="107000"/>
              </a:lnSpc>
              <a:spcBef>
                <a:spcPts val="0"/>
              </a:spcBef>
              <a:spcAft>
                <a:spcPts val="800"/>
              </a:spcAft>
              <a:buNone/>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Response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00050" lvl="1" indent="0">
              <a:lnSpc>
                <a:spcPct val="107000"/>
              </a:lnSpc>
              <a:spcBef>
                <a:spcPts val="0"/>
              </a:spcBef>
              <a:spcAft>
                <a:spcPts val="800"/>
              </a:spcAft>
              <a:buNone/>
            </a:pPr>
            <a:r>
              <a:rPr lang="en-US" sz="1400" b="1" dirty="0">
                <a:latin typeface="Calibri" panose="020F0502020204030204" pitchFamily="34" charset="0"/>
                <a:ea typeface="Calibri" panose="020F0502020204030204" pitchFamily="34" charset="0"/>
                <a:cs typeface="Times New Roman" panose="02020603050405020304" pitchFamily="18" charset="0"/>
              </a:rPr>
              <a:t>ESH RAS description</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800100" lvl="2" indent="0">
              <a:lnSpc>
                <a:spcPct val="107000"/>
              </a:lnSpc>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ARR listed as a type of assessment that provides reasonable assurance of meeting requirements.</a:t>
            </a:r>
          </a:p>
          <a:p>
            <a:pPr marL="400050" lvl="1" indent="0">
              <a:lnSpc>
                <a:spcPct val="107000"/>
              </a:lnSpc>
              <a:spcBef>
                <a:spcPts val="0"/>
              </a:spcBef>
              <a:spcAft>
                <a:spcPts val="800"/>
              </a:spcAft>
              <a:buNone/>
            </a:pPr>
            <a:r>
              <a:rPr lang="en-US" sz="1400" b="1" dirty="0">
                <a:latin typeface="Calibri" panose="020F0502020204030204" pitchFamily="34" charset="0"/>
                <a:ea typeface="Calibri" panose="020F0502020204030204" pitchFamily="34" charset="0"/>
                <a:cs typeface="Times New Roman" panose="02020603050405020304" pitchFamily="18" charset="0"/>
              </a:rPr>
              <a:t>Quality RAS </a:t>
            </a:r>
          </a:p>
          <a:p>
            <a:pPr marL="628650" lvl="1" indent="-228600">
              <a:lnSpc>
                <a:spcPct val="107000"/>
              </a:lnSpc>
              <a:spcBef>
                <a:spcPts val="0"/>
              </a:spcBef>
              <a:spcAft>
                <a:spcPts val="8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Fermilab Assessment Program provides guidance on the assessment process and a database to capture key information.  Annual Integrated Assessment Plan (IAP) that is part of the program</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2" indent="0">
              <a:lnSpc>
                <a:spcPct val="107000"/>
              </a:lnSpc>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IAP aggregates proposed assessments from across the lab</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tracks their progress.</a:t>
            </a:r>
          </a:p>
          <a:p>
            <a:pPr marL="1257300" lvl="3" indent="0">
              <a:lnSpc>
                <a:spcPct val="107000"/>
              </a:lnSpc>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Enterprise-IAP – A select subset of IAP topics monitored regularly by the Performance Assurance Committee.</a:t>
            </a:r>
          </a:p>
          <a:p>
            <a:pPr marL="400050" lvl="1" indent="0">
              <a:lnSpc>
                <a:spcPct val="107000"/>
              </a:lnSpc>
              <a:spcBef>
                <a:spcPts val="0"/>
              </a:spcBef>
              <a:spcAft>
                <a:spcPts val="800"/>
              </a:spcAft>
              <a:buNone/>
            </a:pPr>
            <a:r>
              <a:rPr lang="en-US" sz="1400" b="1" dirty="0">
                <a:latin typeface="Calibri" panose="020F0502020204030204" pitchFamily="34" charset="0"/>
                <a:ea typeface="Calibri" panose="020F0502020204030204" pitchFamily="34" charset="0"/>
                <a:cs typeface="Times New Roman" panose="02020603050405020304" pitchFamily="18" charset="0"/>
              </a:rPr>
              <a:t>Proposal</a:t>
            </a:r>
            <a:r>
              <a:rPr lang="en-US" sz="1400" dirty="0">
                <a:latin typeface="Calibri" panose="020F0502020204030204" pitchFamily="34" charset="0"/>
                <a:ea typeface="Calibri" panose="020F0502020204030204" pitchFamily="34" charset="0"/>
                <a:cs typeface="Times New Roman" panose="02020603050405020304" pitchFamily="18" charset="0"/>
              </a:rPr>
              <a:t>: Include scheduled ARRs on the E-IAP.</a:t>
            </a:r>
            <a:r>
              <a:rPr lang="en-US" sz="1400" b="1" dirty="0">
                <a:latin typeface="Calibri" panose="020F0502020204030204" pitchFamily="34" charset="0"/>
                <a:ea typeface="Calibri" panose="020F0502020204030204" pitchFamily="34" charset="0"/>
                <a:cs typeface="Times New Roman" panose="02020603050405020304" pitchFamily="18" charset="0"/>
              </a:rPr>
              <a:t> </a:t>
            </a:r>
          </a:p>
          <a:p>
            <a:pPr marL="400050" lvl="1"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2. Issues Management database is the resource to manage issues and track responses through to resolution.  </a:t>
            </a:r>
          </a:p>
          <a:p>
            <a:pPr marL="800100" lvl="2" indent="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Further integrated ARRs in the program by including it as a Review category option under Review Category Groups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External Reviews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Internal Laboratory Activities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56266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template" id="{47556236-B3A3-4826-AADA-878FF75B1490}" vid="{068E42DA-4A83-4D1B-829D-13A359C0D0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Template>
  <TotalTime>841</TotalTime>
  <Words>490</Words>
  <Application>Microsoft Office PowerPoint</Application>
  <PresentationFormat>On-screen Show (4:3)</PresentationFormat>
  <Paragraphs>34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CRD Program Elements 2.c </vt:lpstr>
      <vt:lpstr>CRD Program Elements 2.g.(1)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Curtis</dc:creator>
  <cp:lastModifiedBy>Mary Curtis</cp:lastModifiedBy>
  <cp:revision>1</cp:revision>
  <cp:lastPrinted>2023-09-26T16:57:15Z</cp:lastPrinted>
  <dcterms:created xsi:type="dcterms:W3CDTF">2023-09-22T13:22:40Z</dcterms:created>
  <dcterms:modified xsi:type="dcterms:W3CDTF">2023-09-26T19:53:06Z</dcterms:modified>
</cp:coreProperties>
</file>