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A9AA4-2555-7D85-B31F-B3F43A129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7CEF52-E3F8-5409-1060-8630722F4A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936C2-42E5-C701-76A0-472EB78A8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9E92-9897-A943-A3FF-639A7124E703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AA641-51E6-45AE-AD6A-B59C148AF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9A5A4-3438-2C50-995F-BFBCB3897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6B01-7B1E-7F42-A05F-3543DCF8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64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28288-9CB1-C704-B2DD-F12C86CF8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139EA1-ACC2-BA87-72BF-027EE37FC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312AC-CD11-97DD-8315-01D175EF5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9E92-9897-A943-A3FF-639A7124E703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225FD-BDD6-96B9-6ABC-E71DFD9F7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0F43F-22F9-FC3F-3F0A-90C959AF6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6B01-7B1E-7F42-A05F-3543DCF8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8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40B03B-8CFF-9EB5-1287-5DB7AEBA56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D209E2-7699-28D6-2D67-A82B926DE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28034-17D5-EE5E-4F86-21A8D4E98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9E92-9897-A943-A3FF-639A7124E703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28455-7296-9624-DE64-12FA0542A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71805-20B8-7397-A2D5-C54C113F7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6B01-7B1E-7F42-A05F-3543DCF8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19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feren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392" y="2206800"/>
            <a:ext cx="10945216" cy="16542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000" y="4412704"/>
            <a:ext cx="979308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CD26A-1A44-4A76-BC8E-3AD6B9A8019D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DCCC7-CDC5-45E1-BC69-E2A9D14C31B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200000" y="1124744"/>
            <a:ext cx="9792000" cy="720000"/>
          </a:xfrm>
        </p:spPr>
        <p:txBody>
          <a:bodyPr/>
          <a:lstStyle>
            <a:lvl1pPr marL="0" indent="0" algn="ctr">
              <a:buNone/>
              <a:defRPr>
                <a:solidFill>
                  <a:srgbClr val="A2710A"/>
                </a:solidFill>
              </a:defRPr>
            </a:lvl1pPr>
          </a:lstStyle>
          <a:p>
            <a:pPr lvl="0"/>
            <a:r>
              <a:rPr lang="en-US" dirty="0"/>
              <a:t>Conference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58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5F975-0D3F-F783-E595-8AA4B11C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AC8D5-C532-38C8-C80E-1BBB62233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572E3-4782-7DFF-46C2-5DDF37FD2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9E92-9897-A943-A3FF-639A7124E703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570B3-0CBD-69CD-B8E7-97C128FBC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083EC-96B7-C505-5598-59FB827B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6B01-7B1E-7F42-A05F-3543DCF8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2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97078-D6D5-0DE1-F58B-65C69DE25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B09FC-9312-639E-CF7D-C32EA0609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0F2AB-27B5-77EE-5EB9-EB9C5B9A8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9E92-9897-A943-A3FF-639A7124E703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51CE0-DB7C-4102-A1F9-117E2AD1B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E754D-175F-AFD9-0492-9C7A8A05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6B01-7B1E-7F42-A05F-3543DCF8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0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FC3F7-9ACF-3869-CFC6-3BA3DE97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8EE6E-0450-7BA3-98A9-3EA71AAAB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EB0A6A-E694-8C0B-D074-CBFCA0133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BCD1A-C17F-B629-9E6D-701676ED4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9E92-9897-A943-A3FF-639A7124E703}" type="datetimeFigureOut">
              <a:rPr lang="en-US" smtClean="0"/>
              <a:t>9/5/23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EA65D-3E81-E36E-9D98-A5DE08F05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188FC-F2F4-8D57-B5E2-60D6FCF6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6B01-7B1E-7F42-A05F-3543DCF8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0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BE03D-805B-D639-7E86-997ECC603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D0A38-4029-B9EA-B786-28C5165AB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6186E-06D3-DB42-0FD0-448DD264C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A090D3-1D86-9173-C705-40F532B90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0BFAF1-2E91-68DB-F3EE-ACEEC79968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69B861-A65A-06F5-B798-FC452833C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9E92-9897-A943-A3FF-639A7124E703}" type="datetimeFigureOut">
              <a:rPr lang="en-US" smtClean="0"/>
              <a:t>9/5/23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0D5AA2-5CD3-CBC1-065C-E96065BB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8A92D-0D7E-3B21-25FC-2D27FFF6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6B01-7B1E-7F42-A05F-3543DCF8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7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3B1D2-A314-98B2-EFCB-ECF4FBF39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0D78D4-04C2-8AD7-9887-71B6A224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9E92-9897-A943-A3FF-639A7124E703}" type="datetimeFigureOut">
              <a:rPr lang="en-US" smtClean="0"/>
              <a:t>9/5/23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521024-7171-8453-3F61-6D4436B2A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00A607-34A2-B5EE-9988-ECD3677EB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6B01-7B1E-7F42-A05F-3543DCF8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2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285368-6D95-4632-1806-1C5075394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9E92-9897-A943-A3FF-639A7124E703}" type="datetimeFigureOut">
              <a:rPr lang="en-US" smtClean="0"/>
              <a:t>9/5/23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8863DA-FAC3-C15B-BE49-5697EE3A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9F1AE-E99D-6A31-A4D2-6A7B74105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6B01-7B1E-7F42-A05F-3543DCF8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2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FBC99-26E6-877B-F875-34022AC81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58256-1191-281A-1B40-F6CBED006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E2545-7207-4642-CF22-BE3F3A6F2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C0813-6379-D484-A423-9E0A811D7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9E92-9897-A943-A3FF-639A7124E703}" type="datetimeFigureOut">
              <a:rPr lang="en-US" smtClean="0"/>
              <a:t>9/5/23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54261-9FE5-EB33-A28F-F9CC5A6E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FE27C-AFB3-17D1-7F31-3680EFEBE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6B01-7B1E-7F42-A05F-3543DCF8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4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A19BD-A704-203A-D01D-252FB24E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0EEECD-8B94-1D2B-4CF2-64D2F4BB2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C515D-B4E3-F35C-F6D3-5913319A3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DE4A9-A66C-0AFB-D12E-D0AFB9D24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19E92-9897-A943-A3FF-639A7124E703}" type="datetimeFigureOut">
              <a:rPr lang="en-US" smtClean="0"/>
              <a:t>9/5/23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7C39A-06EF-12FB-A174-91519B045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492E8-0DA1-8FC7-60DC-D8E46FE2D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6B01-7B1E-7F42-A05F-3543DCF8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2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B98AE0-97BF-2034-D397-5A3CD311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DEE7C-ED18-8D99-356B-5AC4001FA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701DF-6452-9816-E69A-A17383DEF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19E92-9897-A943-A3FF-639A7124E703}" type="datetimeFigureOut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9B2F6-49B9-DA39-2BB3-02A4DCB49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CDEFA-BC3F-86FF-D9E1-B88686FFA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16B01-7B1E-7F42-A05F-3543DCF8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69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154DF-FE71-3735-3156-D5EDE1E6F1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M12 welded tubes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669B2-A4A5-35E8-012B-BC90E00C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5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AFEE843-54F1-4043-EE66-47EBC9F13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328180" y="-2037170"/>
            <a:ext cx="7535640" cy="10663883"/>
          </a:xfrm>
        </p:spPr>
      </p:pic>
    </p:spTree>
    <p:extLst>
      <p:ext uri="{BB962C8B-B14F-4D97-AF65-F5344CB8AC3E}">
        <p14:creationId xmlns:p14="http://schemas.microsoft.com/office/powerpoint/2010/main" val="319319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metal object with holes in it&#10;&#10;Description automatically generated">
            <a:extLst>
              <a:ext uri="{FF2B5EF4-FFF2-40B4-BE49-F238E27FC236}">
                <a16:creationId xmlns:a16="http://schemas.microsoft.com/office/drawing/2014/main" id="{347C4B10-C48F-61C7-1A13-DEE7FBF09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118" r="9089" b="2096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C590B-8BB2-8F2D-1ED3-14608B949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DSM product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508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hole in a metal surface&#10;&#10;Description automatically generated">
            <a:extLst>
              <a:ext uri="{FF2B5EF4-FFF2-40B4-BE49-F238E27FC236}">
                <a16:creationId xmlns:a16="http://schemas.microsoft.com/office/drawing/2014/main" id="{6C41F1D6-1B3B-C8A8-DD46-D0B4EBFD96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Picture 14" descr="A close up of a hole in a metal surface&#10;&#10;Description automatically generated">
            <a:extLst>
              <a:ext uri="{FF2B5EF4-FFF2-40B4-BE49-F238E27FC236}">
                <a16:creationId xmlns:a16="http://schemas.microsoft.com/office/drawing/2014/main" id="{AB8FDB43-DB34-5F15-96C8-7D495ADBBD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0" r="28940" b="1"/>
          <a:stretch/>
        </p:blipFill>
        <p:spPr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89232C-7614-2F01-A6DE-A26455B2D02E}"/>
              </a:ext>
            </a:extLst>
          </p:cNvPr>
          <p:cNvSpPr txBox="1"/>
          <p:nvPr/>
        </p:nvSpPr>
        <p:spPr>
          <a:xfrm>
            <a:off x="1815152" y="1009935"/>
            <a:ext cx="8561696" cy="521344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endParaRPr lang="en-GB" dirty="0">
              <a:solidFill>
                <a:srgbClr val="A2710A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BBD67B-9CAB-7558-1EE5-1EA6AF9E2CC6}"/>
              </a:ext>
            </a:extLst>
          </p:cNvPr>
          <p:cNvSpPr txBox="1"/>
          <p:nvPr/>
        </p:nvSpPr>
        <p:spPr>
          <a:xfrm>
            <a:off x="547420" y="3616657"/>
            <a:ext cx="2405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PSL product</a:t>
            </a:r>
          </a:p>
        </p:txBody>
      </p:sp>
    </p:spTree>
    <p:extLst>
      <p:ext uri="{BB962C8B-B14F-4D97-AF65-F5344CB8AC3E}">
        <p14:creationId xmlns:p14="http://schemas.microsoft.com/office/powerpoint/2010/main" val="2465871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7</Words>
  <Application>Microsoft Macintosh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M12 welded tubes</vt:lpstr>
      <vt:lpstr>PowerPoint Presentation</vt:lpstr>
      <vt:lpstr>DSM product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M12 welded tubes</dc:title>
  <dc:creator>Sotiris Vlachos</dc:creator>
  <cp:lastModifiedBy>Sotiris Vlachos</cp:lastModifiedBy>
  <cp:revision>1</cp:revision>
  <dcterms:created xsi:type="dcterms:W3CDTF">2023-09-05T16:37:26Z</dcterms:created>
  <dcterms:modified xsi:type="dcterms:W3CDTF">2023-09-05T16:53:31Z</dcterms:modified>
</cp:coreProperties>
</file>