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3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1F071D-9378-F245-A618-131236B87A99}" v="50" dt="2023-09-15T16:10:12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tiris Vlachos" userId="f0e73e84-a26f-4f2a-b46e-3be284aa8096" providerId="ADAL" clId="{231F071D-9378-F245-A618-131236B87A99}"/>
    <pc:docChg chg="undo custSel addSld modSld">
      <pc:chgData name="Sotiris Vlachos" userId="f0e73e84-a26f-4f2a-b46e-3be284aa8096" providerId="ADAL" clId="{231F071D-9378-F245-A618-131236B87A99}" dt="2023-09-15T16:10:12.887" v="273"/>
      <pc:docMkLst>
        <pc:docMk/>
      </pc:docMkLst>
      <pc:sldChg chg="addSp delSp modSp mod">
        <pc:chgData name="Sotiris Vlachos" userId="f0e73e84-a26f-4f2a-b46e-3be284aa8096" providerId="ADAL" clId="{231F071D-9378-F245-A618-131236B87A99}" dt="2023-09-15T15:23:19.280" v="11" actId="1076"/>
        <pc:sldMkLst>
          <pc:docMk/>
          <pc:sldMk cId="2152599255" sldId="257"/>
        </pc:sldMkLst>
        <pc:spChg chg="mod">
          <ac:chgData name="Sotiris Vlachos" userId="f0e73e84-a26f-4f2a-b46e-3be284aa8096" providerId="ADAL" clId="{231F071D-9378-F245-A618-131236B87A99}" dt="2023-09-15T15:23:19.280" v="11" actId="1076"/>
          <ac:spMkLst>
            <pc:docMk/>
            <pc:sldMk cId="2152599255" sldId="257"/>
            <ac:spMk id="2" creationId="{6AD70B1C-E69D-0E48-11EC-13F3426D950D}"/>
          </ac:spMkLst>
        </pc:spChg>
        <pc:spChg chg="mod">
          <ac:chgData name="Sotiris Vlachos" userId="f0e73e84-a26f-4f2a-b46e-3be284aa8096" providerId="ADAL" clId="{231F071D-9378-F245-A618-131236B87A99}" dt="2023-09-15T15:22:49.583" v="5" actId="26606"/>
          <ac:spMkLst>
            <pc:docMk/>
            <pc:sldMk cId="2152599255" sldId="257"/>
            <ac:spMk id="3" creationId="{4356D63C-4683-A9B6-D2F7-06CA0C8493B6}"/>
          </ac:spMkLst>
        </pc:spChg>
        <pc:spChg chg="del">
          <ac:chgData name="Sotiris Vlachos" userId="f0e73e84-a26f-4f2a-b46e-3be284aa8096" providerId="ADAL" clId="{231F071D-9378-F245-A618-131236B87A99}" dt="2023-09-15T15:22:49.583" v="5" actId="26606"/>
          <ac:spMkLst>
            <pc:docMk/>
            <pc:sldMk cId="2152599255" sldId="257"/>
            <ac:spMk id="14" creationId="{C0763A76-9F1C-4FC5-82B7-DD475DA461B2}"/>
          </ac:spMkLst>
        </pc:spChg>
        <pc:spChg chg="del">
          <ac:chgData name="Sotiris Vlachos" userId="f0e73e84-a26f-4f2a-b46e-3be284aa8096" providerId="ADAL" clId="{231F071D-9378-F245-A618-131236B87A99}" dt="2023-09-15T15:22:49.583" v="5" actId="26606"/>
          <ac:spMkLst>
            <pc:docMk/>
            <pc:sldMk cId="2152599255" sldId="257"/>
            <ac:spMk id="15" creationId="{E81BF4F6-F2CF-4984-9D14-D6966D92F99F}"/>
          </ac:spMkLst>
        </pc:spChg>
        <pc:spChg chg="add">
          <ac:chgData name="Sotiris Vlachos" userId="f0e73e84-a26f-4f2a-b46e-3be284aa8096" providerId="ADAL" clId="{231F071D-9378-F245-A618-131236B87A99}" dt="2023-09-15T15:22:49.583" v="5" actId="26606"/>
          <ac:spMkLst>
            <pc:docMk/>
            <pc:sldMk cId="2152599255" sldId="257"/>
            <ac:spMk id="20" creationId="{2B97F24A-32CE-4C1C-A50D-3016B394DCFB}"/>
          </ac:spMkLst>
        </pc:spChg>
        <pc:spChg chg="add">
          <ac:chgData name="Sotiris Vlachos" userId="f0e73e84-a26f-4f2a-b46e-3be284aa8096" providerId="ADAL" clId="{231F071D-9378-F245-A618-131236B87A99}" dt="2023-09-15T15:22:49.583" v="5" actId="26606"/>
          <ac:spMkLst>
            <pc:docMk/>
            <pc:sldMk cId="2152599255" sldId="257"/>
            <ac:spMk id="22" creationId="{CD8B4F24-440B-49E9-B85D-733523DC064B}"/>
          </ac:spMkLst>
        </pc:spChg>
        <pc:picChg chg="mod">
          <ac:chgData name="Sotiris Vlachos" userId="f0e73e84-a26f-4f2a-b46e-3be284aa8096" providerId="ADAL" clId="{231F071D-9378-F245-A618-131236B87A99}" dt="2023-09-15T15:22:49.583" v="5" actId="26606"/>
          <ac:picMkLst>
            <pc:docMk/>
            <pc:sldMk cId="2152599255" sldId="257"/>
            <ac:picMk id="5" creationId="{073AB768-8F62-6F80-5727-45BE9AAACA4F}"/>
          </ac:picMkLst>
        </pc:picChg>
      </pc:sldChg>
      <pc:sldChg chg="addSp delSp modSp mod">
        <pc:chgData name="Sotiris Vlachos" userId="f0e73e84-a26f-4f2a-b46e-3be284aa8096" providerId="ADAL" clId="{231F071D-9378-F245-A618-131236B87A99}" dt="2023-09-15T15:22:43.770" v="4" actId="26606"/>
        <pc:sldMkLst>
          <pc:docMk/>
          <pc:sldMk cId="354436738" sldId="258"/>
        </pc:sldMkLst>
        <pc:spChg chg="mod">
          <ac:chgData name="Sotiris Vlachos" userId="f0e73e84-a26f-4f2a-b46e-3be284aa8096" providerId="ADAL" clId="{231F071D-9378-F245-A618-131236B87A99}" dt="2023-09-15T15:22:43.770" v="4" actId="26606"/>
          <ac:spMkLst>
            <pc:docMk/>
            <pc:sldMk cId="354436738" sldId="258"/>
            <ac:spMk id="2" creationId="{9971ED10-3EAD-9E0C-3C36-5A205A022AB8}"/>
          </ac:spMkLst>
        </pc:spChg>
        <pc:spChg chg="del">
          <ac:chgData name="Sotiris Vlachos" userId="f0e73e84-a26f-4f2a-b46e-3be284aa8096" providerId="ADAL" clId="{231F071D-9378-F245-A618-131236B87A99}" dt="2023-09-15T15:22:43.770" v="4" actId="26606"/>
          <ac:spMkLst>
            <pc:docMk/>
            <pc:sldMk cId="354436738" sldId="258"/>
            <ac:spMk id="10" creationId="{9D768B77-8742-43A0-AF16-6AC4D378E482}"/>
          </ac:spMkLst>
        </pc:spChg>
        <pc:spChg chg="del">
          <ac:chgData name="Sotiris Vlachos" userId="f0e73e84-a26f-4f2a-b46e-3be284aa8096" providerId="ADAL" clId="{231F071D-9378-F245-A618-131236B87A99}" dt="2023-09-15T15:22:43.770" v="4" actId="26606"/>
          <ac:spMkLst>
            <pc:docMk/>
            <pc:sldMk cId="354436738" sldId="258"/>
            <ac:spMk id="12" creationId="{48B13CA8-CBEA-4805-955D-CEBE32236560}"/>
          </ac:spMkLst>
        </pc:spChg>
        <pc:spChg chg="add">
          <ac:chgData name="Sotiris Vlachos" userId="f0e73e84-a26f-4f2a-b46e-3be284aa8096" providerId="ADAL" clId="{231F071D-9378-F245-A618-131236B87A99}" dt="2023-09-15T15:22:43.770" v="4" actId="26606"/>
          <ac:spMkLst>
            <pc:docMk/>
            <pc:sldMk cId="354436738" sldId="258"/>
            <ac:spMk id="16" creationId="{AC6C2AAC-9BE3-5872-46B5-C3FA3E6F8CF7}"/>
          </ac:spMkLst>
        </pc:spChg>
        <pc:spChg chg="add">
          <ac:chgData name="Sotiris Vlachos" userId="f0e73e84-a26f-4f2a-b46e-3be284aa8096" providerId="ADAL" clId="{231F071D-9378-F245-A618-131236B87A99}" dt="2023-09-15T15:22:43.770" v="4" actId="26606"/>
          <ac:spMkLst>
            <pc:docMk/>
            <pc:sldMk cId="354436738" sldId="258"/>
            <ac:spMk id="19" creationId="{2B97F24A-32CE-4C1C-A50D-3016B394DCFB}"/>
          </ac:spMkLst>
        </pc:spChg>
        <pc:spChg chg="add">
          <ac:chgData name="Sotiris Vlachos" userId="f0e73e84-a26f-4f2a-b46e-3be284aa8096" providerId="ADAL" clId="{231F071D-9378-F245-A618-131236B87A99}" dt="2023-09-15T15:22:43.770" v="4" actId="26606"/>
          <ac:spMkLst>
            <pc:docMk/>
            <pc:sldMk cId="354436738" sldId="258"/>
            <ac:spMk id="21" creationId="{CD8B4F24-440B-49E9-B85D-733523DC064B}"/>
          </ac:spMkLst>
        </pc:spChg>
        <pc:picChg chg="mod">
          <ac:chgData name="Sotiris Vlachos" userId="f0e73e84-a26f-4f2a-b46e-3be284aa8096" providerId="ADAL" clId="{231F071D-9378-F245-A618-131236B87A99}" dt="2023-09-15T15:22:43.770" v="4" actId="26606"/>
          <ac:picMkLst>
            <pc:docMk/>
            <pc:sldMk cId="354436738" sldId="258"/>
            <ac:picMk id="5" creationId="{6CB53F58-0F55-53F0-6C4D-49C77ED64B7E}"/>
          </ac:picMkLst>
        </pc:picChg>
      </pc:sldChg>
      <pc:sldChg chg="addSp delSp modSp mod">
        <pc:chgData name="Sotiris Vlachos" userId="f0e73e84-a26f-4f2a-b46e-3be284aa8096" providerId="ADAL" clId="{231F071D-9378-F245-A618-131236B87A99}" dt="2023-09-15T15:22:39.484" v="3" actId="26606"/>
        <pc:sldMkLst>
          <pc:docMk/>
          <pc:sldMk cId="4289742619" sldId="259"/>
        </pc:sldMkLst>
        <pc:spChg chg="mod">
          <ac:chgData name="Sotiris Vlachos" userId="f0e73e84-a26f-4f2a-b46e-3be284aa8096" providerId="ADAL" clId="{231F071D-9378-F245-A618-131236B87A99}" dt="2023-09-15T15:22:39.484" v="3" actId="26606"/>
          <ac:spMkLst>
            <pc:docMk/>
            <pc:sldMk cId="4289742619" sldId="259"/>
            <ac:spMk id="2" creationId="{34B48988-234B-1F3C-6ACA-E2ECD1EE4EDD}"/>
          </ac:spMkLst>
        </pc:spChg>
        <pc:spChg chg="mod">
          <ac:chgData name="Sotiris Vlachos" userId="f0e73e84-a26f-4f2a-b46e-3be284aa8096" providerId="ADAL" clId="{231F071D-9378-F245-A618-131236B87A99}" dt="2023-09-15T15:22:39.484" v="3" actId="26606"/>
          <ac:spMkLst>
            <pc:docMk/>
            <pc:sldMk cId="4289742619" sldId="259"/>
            <ac:spMk id="6" creationId="{C3C61F14-D10A-C716-26C9-59FD64BDD2B7}"/>
          </ac:spMkLst>
        </pc:spChg>
        <pc:spChg chg="add del">
          <ac:chgData name="Sotiris Vlachos" userId="f0e73e84-a26f-4f2a-b46e-3be284aa8096" providerId="ADAL" clId="{231F071D-9378-F245-A618-131236B87A99}" dt="2023-09-15T15:22:39.484" v="3" actId="26606"/>
          <ac:spMkLst>
            <pc:docMk/>
            <pc:sldMk cId="4289742619" sldId="259"/>
            <ac:spMk id="10" creationId="{9D768B77-8742-43A0-AF16-6AC4D378E482}"/>
          </ac:spMkLst>
        </pc:spChg>
        <pc:spChg chg="add del">
          <ac:chgData name="Sotiris Vlachos" userId="f0e73e84-a26f-4f2a-b46e-3be284aa8096" providerId="ADAL" clId="{231F071D-9378-F245-A618-131236B87A99}" dt="2023-09-15T15:22:39.484" v="3" actId="26606"/>
          <ac:spMkLst>
            <pc:docMk/>
            <pc:sldMk cId="4289742619" sldId="259"/>
            <ac:spMk id="12" creationId="{48B13CA8-CBEA-4805-955D-CEBE32236560}"/>
          </ac:spMkLst>
        </pc:spChg>
        <pc:spChg chg="add del">
          <ac:chgData name="Sotiris Vlachos" userId="f0e73e84-a26f-4f2a-b46e-3be284aa8096" providerId="ADAL" clId="{231F071D-9378-F245-A618-131236B87A99}" dt="2023-09-15T15:22:39.475" v="2" actId="26606"/>
          <ac:spMkLst>
            <pc:docMk/>
            <pc:sldMk cId="4289742619" sldId="259"/>
            <ac:spMk id="17" creationId="{F13C74B1-5B17-4795-BED0-7140497B445A}"/>
          </ac:spMkLst>
        </pc:spChg>
        <pc:spChg chg="add del">
          <ac:chgData name="Sotiris Vlachos" userId="f0e73e84-a26f-4f2a-b46e-3be284aa8096" providerId="ADAL" clId="{231F071D-9378-F245-A618-131236B87A99}" dt="2023-09-15T15:22:39.475" v="2" actId="26606"/>
          <ac:spMkLst>
            <pc:docMk/>
            <pc:sldMk cId="4289742619" sldId="259"/>
            <ac:spMk id="19" creationId="{D4974D33-8DC5-464E-8C6D-BE58F0669C17}"/>
          </ac:spMkLst>
        </pc:spChg>
        <pc:spChg chg="add">
          <ac:chgData name="Sotiris Vlachos" userId="f0e73e84-a26f-4f2a-b46e-3be284aa8096" providerId="ADAL" clId="{231F071D-9378-F245-A618-131236B87A99}" dt="2023-09-15T15:22:39.484" v="3" actId="26606"/>
          <ac:spMkLst>
            <pc:docMk/>
            <pc:sldMk cId="4289742619" sldId="259"/>
            <ac:spMk id="21" creationId="{2B97F24A-32CE-4C1C-A50D-3016B394DCFB}"/>
          </ac:spMkLst>
        </pc:spChg>
        <pc:spChg chg="add">
          <ac:chgData name="Sotiris Vlachos" userId="f0e73e84-a26f-4f2a-b46e-3be284aa8096" providerId="ADAL" clId="{231F071D-9378-F245-A618-131236B87A99}" dt="2023-09-15T15:22:39.484" v="3" actId="26606"/>
          <ac:spMkLst>
            <pc:docMk/>
            <pc:sldMk cId="4289742619" sldId="259"/>
            <ac:spMk id="22" creationId="{CD8B4F24-440B-49E9-B85D-733523DC064B}"/>
          </ac:spMkLst>
        </pc:spChg>
        <pc:picChg chg="mod ord">
          <ac:chgData name="Sotiris Vlachos" userId="f0e73e84-a26f-4f2a-b46e-3be284aa8096" providerId="ADAL" clId="{231F071D-9378-F245-A618-131236B87A99}" dt="2023-09-15T15:22:39.484" v="3" actId="26606"/>
          <ac:picMkLst>
            <pc:docMk/>
            <pc:sldMk cId="4289742619" sldId="259"/>
            <ac:picMk id="5" creationId="{3418472C-6034-F115-54A3-CA41C4680B84}"/>
          </ac:picMkLst>
        </pc:picChg>
      </pc:sldChg>
      <pc:sldChg chg="addSp delSp modSp mod">
        <pc:chgData name="Sotiris Vlachos" userId="f0e73e84-a26f-4f2a-b46e-3be284aa8096" providerId="ADAL" clId="{231F071D-9378-F245-A618-131236B87A99}" dt="2023-09-15T15:22:31.508" v="0" actId="26606"/>
        <pc:sldMkLst>
          <pc:docMk/>
          <pc:sldMk cId="65607565" sldId="260"/>
        </pc:sldMkLst>
        <pc:spChg chg="mod">
          <ac:chgData name="Sotiris Vlachos" userId="f0e73e84-a26f-4f2a-b46e-3be284aa8096" providerId="ADAL" clId="{231F071D-9378-F245-A618-131236B87A99}" dt="2023-09-15T15:22:31.508" v="0" actId="26606"/>
          <ac:spMkLst>
            <pc:docMk/>
            <pc:sldMk cId="65607565" sldId="260"/>
            <ac:spMk id="2" creationId="{4B877CB9-CD66-02F1-62EA-69C2AA963D08}"/>
          </ac:spMkLst>
        </pc:spChg>
        <pc:spChg chg="mod">
          <ac:chgData name="Sotiris Vlachos" userId="f0e73e84-a26f-4f2a-b46e-3be284aa8096" providerId="ADAL" clId="{231F071D-9378-F245-A618-131236B87A99}" dt="2023-09-15T15:22:31.508" v="0" actId="26606"/>
          <ac:spMkLst>
            <pc:docMk/>
            <pc:sldMk cId="65607565" sldId="260"/>
            <ac:spMk id="6" creationId="{8F940A72-3C79-EF4A-36B7-2D602BE3D9E3}"/>
          </ac:spMkLst>
        </pc:spChg>
        <pc:spChg chg="del">
          <ac:chgData name="Sotiris Vlachos" userId="f0e73e84-a26f-4f2a-b46e-3be284aa8096" providerId="ADAL" clId="{231F071D-9378-F245-A618-131236B87A99}" dt="2023-09-15T15:22:31.508" v="0" actId="26606"/>
          <ac:spMkLst>
            <pc:docMk/>
            <pc:sldMk cId="65607565" sldId="260"/>
            <ac:spMk id="10" creationId="{9D768B77-8742-43A0-AF16-6AC4D378E482}"/>
          </ac:spMkLst>
        </pc:spChg>
        <pc:spChg chg="del">
          <ac:chgData name="Sotiris Vlachos" userId="f0e73e84-a26f-4f2a-b46e-3be284aa8096" providerId="ADAL" clId="{231F071D-9378-F245-A618-131236B87A99}" dt="2023-09-15T15:22:31.508" v="0" actId="26606"/>
          <ac:spMkLst>
            <pc:docMk/>
            <pc:sldMk cId="65607565" sldId="260"/>
            <ac:spMk id="12" creationId="{48B13CA8-CBEA-4805-955D-CEBE32236560}"/>
          </ac:spMkLst>
        </pc:spChg>
        <pc:spChg chg="add">
          <ac:chgData name="Sotiris Vlachos" userId="f0e73e84-a26f-4f2a-b46e-3be284aa8096" providerId="ADAL" clId="{231F071D-9378-F245-A618-131236B87A99}" dt="2023-09-15T15:22:31.508" v="0" actId="26606"/>
          <ac:spMkLst>
            <pc:docMk/>
            <pc:sldMk cId="65607565" sldId="260"/>
            <ac:spMk id="17" creationId="{743AA782-23D1-4521-8CAD-47662984AA08}"/>
          </ac:spMkLst>
        </pc:spChg>
        <pc:spChg chg="add">
          <ac:chgData name="Sotiris Vlachos" userId="f0e73e84-a26f-4f2a-b46e-3be284aa8096" providerId="ADAL" clId="{231F071D-9378-F245-A618-131236B87A99}" dt="2023-09-15T15:22:31.508" v="0" actId="26606"/>
          <ac:spMkLst>
            <pc:docMk/>
            <pc:sldMk cId="65607565" sldId="260"/>
            <ac:spMk id="19" creationId="{650D18FE-0824-4A46-B22C-A86B52E5780A}"/>
          </ac:spMkLst>
        </pc:spChg>
        <pc:picChg chg="mod ord">
          <ac:chgData name="Sotiris Vlachos" userId="f0e73e84-a26f-4f2a-b46e-3be284aa8096" providerId="ADAL" clId="{231F071D-9378-F245-A618-131236B87A99}" dt="2023-09-15T15:22:31.508" v="0" actId="26606"/>
          <ac:picMkLst>
            <pc:docMk/>
            <pc:sldMk cId="65607565" sldId="260"/>
            <ac:picMk id="5" creationId="{56EC844F-2A63-FA2C-3275-E416F2427251}"/>
          </ac:picMkLst>
        </pc:picChg>
      </pc:sldChg>
      <pc:sldChg chg="addSp delSp modSp mod">
        <pc:chgData name="Sotiris Vlachos" userId="f0e73e84-a26f-4f2a-b46e-3be284aa8096" providerId="ADAL" clId="{231F071D-9378-F245-A618-131236B87A99}" dt="2023-09-15T15:23:29.047" v="12" actId="26606"/>
        <pc:sldMkLst>
          <pc:docMk/>
          <pc:sldMk cId="3295503780" sldId="261"/>
        </pc:sldMkLst>
        <pc:spChg chg="mod">
          <ac:chgData name="Sotiris Vlachos" userId="f0e73e84-a26f-4f2a-b46e-3be284aa8096" providerId="ADAL" clId="{231F071D-9378-F245-A618-131236B87A99}" dt="2023-09-15T15:23:29.047" v="12" actId="26606"/>
          <ac:spMkLst>
            <pc:docMk/>
            <pc:sldMk cId="3295503780" sldId="261"/>
            <ac:spMk id="2" creationId="{761320CC-3726-80E5-8699-DCA2B7705ED1}"/>
          </ac:spMkLst>
        </pc:spChg>
        <pc:spChg chg="mod ord">
          <ac:chgData name="Sotiris Vlachos" userId="f0e73e84-a26f-4f2a-b46e-3be284aa8096" providerId="ADAL" clId="{231F071D-9378-F245-A618-131236B87A99}" dt="2023-09-15T15:23:29.047" v="12" actId="26606"/>
          <ac:spMkLst>
            <pc:docMk/>
            <pc:sldMk cId="3295503780" sldId="261"/>
            <ac:spMk id="8" creationId="{E385ED40-1655-9677-B8DB-9FA3D613DBB9}"/>
          </ac:spMkLst>
        </pc:spChg>
        <pc:spChg chg="del">
          <ac:chgData name="Sotiris Vlachos" userId="f0e73e84-a26f-4f2a-b46e-3be284aa8096" providerId="ADAL" clId="{231F071D-9378-F245-A618-131236B87A99}" dt="2023-09-15T15:23:29.047" v="12" actId="26606"/>
          <ac:spMkLst>
            <pc:docMk/>
            <pc:sldMk cId="3295503780" sldId="261"/>
            <ac:spMk id="23" creationId="{C1A2385B-1D2A-4E17-84FA-6CB7F0AAE473}"/>
          </ac:spMkLst>
        </pc:spChg>
        <pc:spChg chg="del">
          <ac:chgData name="Sotiris Vlachos" userId="f0e73e84-a26f-4f2a-b46e-3be284aa8096" providerId="ADAL" clId="{231F071D-9378-F245-A618-131236B87A99}" dt="2023-09-15T15:23:29.047" v="12" actId="26606"/>
          <ac:spMkLst>
            <pc:docMk/>
            <pc:sldMk cId="3295503780" sldId="261"/>
            <ac:spMk id="24" creationId="{385E1BDC-A9B0-4A87-82E3-F3187F69A802}"/>
          </ac:spMkLst>
        </pc:spChg>
        <pc:spChg chg="del">
          <ac:chgData name="Sotiris Vlachos" userId="f0e73e84-a26f-4f2a-b46e-3be284aa8096" providerId="ADAL" clId="{231F071D-9378-F245-A618-131236B87A99}" dt="2023-09-15T15:23:29.047" v="12" actId="26606"/>
          <ac:spMkLst>
            <pc:docMk/>
            <pc:sldMk cId="3295503780" sldId="261"/>
            <ac:spMk id="25" creationId="{5E791F2F-79DB-4CC0-9FA1-001E3E91E8B7}"/>
          </ac:spMkLst>
        </pc:spChg>
        <pc:spChg chg="del">
          <ac:chgData name="Sotiris Vlachos" userId="f0e73e84-a26f-4f2a-b46e-3be284aa8096" providerId="ADAL" clId="{231F071D-9378-F245-A618-131236B87A99}" dt="2023-09-15T15:23:29.047" v="12" actId="26606"/>
          <ac:spMkLst>
            <pc:docMk/>
            <pc:sldMk cId="3295503780" sldId="261"/>
            <ac:spMk id="26" creationId="{0990C621-3B8B-4820-8328-D47EF7CE823C}"/>
          </ac:spMkLst>
        </pc:spChg>
        <pc:spChg chg="add">
          <ac:chgData name="Sotiris Vlachos" userId="f0e73e84-a26f-4f2a-b46e-3be284aa8096" providerId="ADAL" clId="{231F071D-9378-F245-A618-131236B87A99}" dt="2023-09-15T15:23:29.047" v="12" actId="26606"/>
          <ac:spMkLst>
            <pc:docMk/>
            <pc:sldMk cId="3295503780" sldId="261"/>
            <ac:spMk id="31" creationId="{69D47016-023F-44BD-981C-50E7A10A6609}"/>
          </ac:spMkLst>
        </pc:spChg>
        <pc:spChg chg="add">
          <ac:chgData name="Sotiris Vlachos" userId="f0e73e84-a26f-4f2a-b46e-3be284aa8096" providerId="ADAL" clId="{231F071D-9378-F245-A618-131236B87A99}" dt="2023-09-15T15:23:29.047" v="12" actId="26606"/>
          <ac:spMkLst>
            <pc:docMk/>
            <pc:sldMk cId="3295503780" sldId="261"/>
            <ac:spMk id="33" creationId="{6D8B37B0-0682-433E-BC8D-498C04ABD9A7}"/>
          </ac:spMkLst>
        </pc:spChg>
        <pc:picChg chg="mod">
          <ac:chgData name="Sotiris Vlachos" userId="f0e73e84-a26f-4f2a-b46e-3be284aa8096" providerId="ADAL" clId="{231F071D-9378-F245-A618-131236B87A99}" dt="2023-09-15T15:23:29.047" v="12" actId="26606"/>
          <ac:picMkLst>
            <pc:docMk/>
            <pc:sldMk cId="3295503780" sldId="261"/>
            <ac:picMk id="5" creationId="{1217C92E-948F-6896-A24F-F1FD9828F6B1}"/>
          </ac:picMkLst>
        </pc:picChg>
        <pc:picChg chg="mod">
          <ac:chgData name="Sotiris Vlachos" userId="f0e73e84-a26f-4f2a-b46e-3be284aa8096" providerId="ADAL" clId="{231F071D-9378-F245-A618-131236B87A99}" dt="2023-09-15T15:23:29.047" v="12" actId="26606"/>
          <ac:picMkLst>
            <pc:docMk/>
            <pc:sldMk cId="3295503780" sldId="261"/>
            <ac:picMk id="7" creationId="{3C0139EE-9A1F-5C0B-1F40-FA156A56C3CA}"/>
          </ac:picMkLst>
        </pc:picChg>
      </pc:sldChg>
      <pc:sldChg chg="addSp delSp modSp mod">
        <pc:chgData name="Sotiris Vlachos" userId="f0e73e84-a26f-4f2a-b46e-3be284aa8096" providerId="ADAL" clId="{231F071D-9378-F245-A618-131236B87A99}" dt="2023-09-15T15:28:17.702" v="94" actId="20577"/>
        <pc:sldMkLst>
          <pc:docMk/>
          <pc:sldMk cId="3907534655" sldId="262"/>
        </pc:sldMkLst>
        <pc:spChg chg="mod">
          <ac:chgData name="Sotiris Vlachos" userId="f0e73e84-a26f-4f2a-b46e-3be284aa8096" providerId="ADAL" clId="{231F071D-9378-F245-A618-131236B87A99}" dt="2023-09-15T15:27:48.860" v="65" actId="26606"/>
          <ac:spMkLst>
            <pc:docMk/>
            <pc:sldMk cId="3907534655" sldId="262"/>
            <ac:spMk id="2" creationId="{B8DBE82F-F2FB-0563-9D1A-E82C718789E3}"/>
          </ac:spMkLst>
        </pc:spChg>
        <pc:spChg chg="mod">
          <ac:chgData name="Sotiris Vlachos" userId="f0e73e84-a26f-4f2a-b46e-3be284aa8096" providerId="ADAL" clId="{231F071D-9378-F245-A618-131236B87A99}" dt="2023-09-15T15:28:17.702" v="94" actId="20577"/>
          <ac:spMkLst>
            <pc:docMk/>
            <pc:sldMk cId="3907534655" sldId="262"/>
            <ac:spMk id="9" creationId="{A0A4B9FD-8925-1792-C17C-668472EE70F3}"/>
          </ac:spMkLst>
        </pc:spChg>
        <pc:spChg chg="del">
          <ac:chgData name="Sotiris Vlachos" userId="f0e73e84-a26f-4f2a-b46e-3be284aa8096" providerId="ADAL" clId="{231F071D-9378-F245-A618-131236B87A99}" dt="2023-09-15T15:26:33.462" v="25" actId="26606"/>
          <ac:spMkLst>
            <pc:docMk/>
            <pc:sldMk cId="3907534655" sldId="262"/>
            <ac:spMk id="12" creationId="{2B97F24A-32CE-4C1C-A50D-3016B394DCFB}"/>
          </ac:spMkLst>
        </pc:spChg>
        <pc:spChg chg="del">
          <ac:chgData name="Sotiris Vlachos" userId="f0e73e84-a26f-4f2a-b46e-3be284aa8096" providerId="ADAL" clId="{231F071D-9378-F245-A618-131236B87A99}" dt="2023-09-15T15:26:33.462" v="25" actId="26606"/>
          <ac:spMkLst>
            <pc:docMk/>
            <pc:sldMk cId="3907534655" sldId="262"/>
            <ac:spMk id="14" creationId="{CD8B4F24-440B-49E9-B85D-733523DC064B}"/>
          </ac:spMkLst>
        </pc:spChg>
        <pc:spChg chg="add del">
          <ac:chgData name="Sotiris Vlachos" userId="f0e73e84-a26f-4f2a-b46e-3be284aa8096" providerId="ADAL" clId="{231F071D-9378-F245-A618-131236B87A99}" dt="2023-09-15T15:27:48.860" v="65" actId="26606"/>
          <ac:spMkLst>
            <pc:docMk/>
            <pc:sldMk cId="3907534655" sldId="262"/>
            <ac:spMk id="19" creationId="{2B97F24A-32CE-4C1C-A50D-3016B394DCFB}"/>
          </ac:spMkLst>
        </pc:spChg>
        <pc:spChg chg="add del">
          <ac:chgData name="Sotiris Vlachos" userId="f0e73e84-a26f-4f2a-b46e-3be284aa8096" providerId="ADAL" clId="{231F071D-9378-F245-A618-131236B87A99}" dt="2023-09-15T15:27:48.860" v="65" actId="26606"/>
          <ac:spMkLst>
            <pc:docMk/>
            <pc:sldMk cId="3907534655" sldId="262"/>
            <ac:spMk id="21" creationId="{CD8B4F24-440B-49E9-B85D-733523DC064B}"/>
          </ac:spMkLst>
        </pc:spChg>
        <pc:spChg chg="add del">
          <ac:chgData name="Sotiris Vlachos" userId="f0e73e84-a26f-4f2a-b46e-3be284aa8096" providerId="ADAL" clId="{231F071D-9378-F245-A618-131236B87A99}" dt="2023-09-15T15:27:47.098" v="62" actId="26606"/>
          <ac:spMkLst>
            <pc:docMk/>
            <pc:sldMk cId="3907534655" sldId="262"/>
            <ac:spMk id="26" creationId="{2B97F24A-32CE-4C1C-A50D-3016B394DCFB}"/>
          </ac:spMkLst>
        </pc:spChg>
        <pc:spChg chg="add del">
          <ac:chgData name="Sotiris Vlachos" userId="f0e73e84-a26f-4f2a-b46e-3be284aa8096" providerId="ADAL" clId="{231F071D-9378-F245-A618-131236B87A99}" dt="2023-09-15T15:27:47.098" v="62" actId="26606"/>
          <ac:spMkLst>
            <pc:docMk/>
            <pc:sldMk cId="3907534655" sldId="262"/>
            <ac:spMk id="28" creationId="{CD8B4F24-440B-49E9-B85D-733523DC064B}"/>
          </ac:spMkLst>
        </pc:spChg>
        <pc:spChg chg="add del">
          <ac:chgData name="Sotiris Vlachos" userId="f0e73e84-a26f-4f2a-b46e-3be284aa8096" providerId="ADAL" clId="{231F071D-9378-F245-A618-131236B87A99}" dt="2023-09-15T15:27:48.855" v="64" actId="26606"/>
          <ac:spMkLst>
            <pc:docMk/>
            <pc:sldMk cId="3907534655" sldId="262"/>
            <ac:spMk id="30" creationId="{743AA782-23D1-4521-8CAD-47662984AA08}"/>
          </ac:spMkLst>
        </pc:spChg>
        <pc:spChg chg="add del">
          <ac:chgData name="Sotiris Vlachos" userId="f0e73e84-a26f-4f2a-b46e-3be284aa8096" providerId="ADAL" clId="{231F071D-9378-F245-A618-131236B87A99}" dt="2023-09-15T15:27:48.855" v="64" actId="26606"/>
          <ac:spMkLst>
            <pc:docMk/>
            <pc:sldMk cId="3907534655" sldId="262"/>
            <ac:spMk id="31" creationId="{71877DBC-BB60-40F0-AC93-2ACDBAAE60CE}"/>
          </ac:spMkLst>
        </pc:spChg>
        <pc:spChg chg="add">
          <ac:chgData name="Sotiris Vlachos" userId="f0e73e84-a26f-4f2a-b46e-3be284aa8096" providerId="ADAL" clId="{231F071D-9378-F245-A618-131236B87A99}" dt="2023-09-15T15:27:48.860" v="65" actId="26606"/>
          <ac:spMkLst>
            <pc:docMk/>
            <pc:sldMk cId="3907534655" sldId="262"/>
            <ac:spMk id="33" creationId="{2B97F24A-32CE-4C1C-A50D-3016B394DCFB}"/>
          </ac:spMkLst>
        </pc:spChg>
        <pc:spChg chg="add">
          <ac:chgData name="Sotiris Vlachos" userId="f0e73e84-a26f-4f2a-b46e-3be284aa8096" providerId="ADAL" clId="{231F071D-9378-F245-A618-131236B87A99}" dt="2023-09-15T15:27:48.860" v="65" actId="26606"/>
          <ac:spMkLst>
            <pc:docMk/>
            <pc:sldMk cId="3907534655" sldId="262"/>
            <ac:spMk id="34" creationId="{CD8B4F24-440B-49E9-B85D-733523DC064B}"/>
          </ac:spMkLst>
        </pc:spChg>
        <pc:picChg chg="add mod">
          <ac:chgData name="Sotiris Vlachos" userId="f0e73e84-a26f-4f2a-b46e-3be284aa8096" providerId="ADAL" clId="{231F071D-9378-F245-A618-131236B87A99}" dt="2023-09-15T15:27:48.855" v="64" actId="26606"/>
          <ac:picMkLst>
            <pc:docMk/>
            <pc:sldMk cId="3907534655" sldId="262"/>
            <ac:picMk id="4" creationId="{8C8007BD-B9B0-7037-68C2-E2F31C6D1B30}"/>
          </ac:picMkLst>
        </pc:picChg>
        <pc:picChg chg="del">
          <ac:chgData name="Sotiris Vlachos" userId="f0e73e84-a26f-4f2a-b46e-3be284aa8096" providerId="ADAL" clId="{231F071D-9378-F245-A618-131236B87A99}" dt="2023-09-15T15:26:23.407" v="21" actId="478"/>
          <ac:picMkLst>
            <pc:docMk/>
            <pc:sldMk cId="3907534655" sldId="262"/>
            <ac:picMk id="5" creationId="{5CB95EA2-8788-8255-3780-ACD99979EB8B}"/>
          </ac:picMkLst>
        </pc:picChg>
      </pc:sldChg>
      <pc:sldChg chg="addSp delSp modSp mod">
        <pc:chgData name="Sotiris Vlachos" userId="f0e73e84-a26f-4f2a-b46e-3be284aa8096" providerId="ADAL" clId="{231F071D-9378-F245-A618-131236B87A99}" dt="2023-09-15T15:30:27.767" v="115" actId="26606"/>
        <pc:sldMkLst>
          <pc:docMk/>
          <pc:sldMk cId="3170669159" sldId="263"/>
        </pc:sldMkLst>
        <pc:spChg chg="mod ord">
          <ac:chgData name="Sotiris Vlachos" userId="f0e73e84-a26f-4f2a-b46e-3be284aa8096" providerId="ADAL" clId="{231F071D-9378-F245-A618-131236B87A99}" dt="2023-09-15T15:30:27.762" v="114" actId="26606"/>
          <ac:spMkLst>
            <pc:docMk/>
            <pc:sldMk cId="3170669159" sldId="263"/>
            <ac:spMk id="2" creationId="{DC4567CB-769E-AA4D-5212-8803ABBBC188}"/>
          </ac:spMkLst>
        </pc:spChg>
        <pc:spChg chg="del">
          <ac:chgData name="Sotiris Vlachos" userId="f0e73e84-a26f-4f2a-b46e-3be284aa8096" providerId="ADAL" clId="{231F071D-9378-F245-A618-131236B87A99}" dt="2023-09-15T15:23:38.365" v="13" actId="26606"/>
          <ac:spMkLst>
            <pc:docMk/>
            <pc:sldMk cId="3170669159" sldId="263"/>
            <ac:spMk id="10" creationId="{9D768B77-8742-43A0-AF16-6AC4D378E482}"/>
          </ac:spMkLst>
        </pc:spChg>
        <pc:spChg chg="del">
          <ac:chgData name="Sotiris Vlachos" userId="f0e73e84-a26f-4f2a-b46e-3be284aa8096" providerId="ADAL" clId="{231F071D-9378-F245-A618-131236B87A99}" dt="2023-09-15T15:23:38.365" v="13" actId="26606"/>
          <ac:spMkLst>
            <pc:docMk/>
            <pc:sldMk cId="3170669159" sldId="263"/>
            <ac:spMk id="14" creationId="{48B13CA8-CBEA-4805-955D-CEBE32236560}"/>
          </ac:spMkLst>
        </pc:spChg>
        <pc:spChg chg="add del">
          <ac:chgData name="Sotiris Vlachos" userId="f0e73e84-a26f-4f2a-b46e-3be284aa8096" providerId="ADAL" clId="{231F071D-9378-F245-A618-131236B87A99}" dt="2023-09-15T15:29:34.847" v="95"/>
          <ac:spMkLst>
            <pc:docMk/>
            <pc:sldMk cId="3170669159" sldId="263"/>
            <ac:spMk id="18" creationId="{FCCCBA6F-2B14-5F8C-1CC9-216040B7A79C}"/>
          </ac:spMkLst>
        </pc:spChg>
        <pc:spChg chg="add del">
          <ac:chgData name="Sotiris Vlachos" userId="f0e73e84-a26f-4f2a-b46e-3be284aa8096" providerId="ADAL" clId="{231F071D-9378-F245-A618-131236B87A99}" dt="2023-09-15T15:29:48.926" v="98" actId="26606"/>
          <ac:spMkLst>
            <pc:docMk/>
            <pc:sldMk cId="3170669159" sldId="263"/>
            <ac:spMk id="21" creationId="{743AA782-23D1-4521-8CAD-47662984AA08}"/>
          </ac:spMkLst>
        </pc:spChg>
        <pc:spChg chg="add del">
          <ac:chgData name="Sotiris Vlachos" userId="f0e73e84-a26f-4f2a-b46e-3be284aa8096" providerId="ADAL" clId="{231F071D-9378-F245-A618-131236B87A99}" dt="2023-09-15T15:29:48.926" v="98" actId="26606"/>
          <ac:spMkLst>
            <pc:docMk/>
            <pc:sldMk cId="3170669159" sldId="263"/>
            <ac:spMk id="23" creationId="{71877DBC-BB60-40F0-AC93-2ACDBAAE60CE}"/>
          </ac:spMkLst>
        </pc:spChg>
        <pc:spChg chg="add del">
          <ac:chgData name="Sotiris Vlachos" userId="f0e73e84-a26f-4f2a-b46e-3be284aa8096" providerId="ADAL" clId="{231F071D-9378-F245-A618-131236B87A99}" dt="2023-09-15T15:30:27.767" v="115" actId="26606"/>
          <ac:spMkLst>
            <pc:docMk/>
            <pc:sldMk cId="3170669159" sldId="263"/>
            <ac:spMk id="28" creationId="{197C305C-0E98-44D5-A930-21F23CC52F93}"/>
          </ac:spMkLst>
        </pc:spChg>
        <pc:spChg chg="add del">
          <ac:chgData name="Sotiris Vlachos" userId="f0e73e84-a26f-4f2a-b46e-3be284aa8096" providerId="ADAL" clId="{231F071D-9378-F245-A618-131236B87A99}" dt="2023-09-15T15:30:27.767" v="115" actId="26606"/>
          <ac:spMkLst>
            <pc:docMk/>
            <pc:sldMk cId="3170669159" sldId="263"/>
            <ac:spMk id="30" creationId="{A3473CF9-37EB-43E7-89EF-D2D1C53D1DAC}"/>
          </ac:spMkLst>
        </pc:spChg>
        <pc:spChg chg="add del">
          <ac:chgData name="Sotiris Vlachos" userId="f0e73e84-a26f-4f2a-b46e-3be284aa8096" providerId="ADAL" clId="{231F071D-9378-F245-A618-131236B87A99}" dt="2023-09-15T15:30:27.767" v="115" actId="26606"/>
          <ac:spMkLst>
            <pc:docMk/>
            <pc:sldMk cId="3170669159" sldId="263"/>
            <ac:spMk id="32" creationId="{586B4EF9-43BA-4655-A6FF-1D8E21574C95}"/>
          </ac:spMkLst>
        </pc:spChg>
        <pc:spChg chg="add del">
          <ac:chgData name="Sotiris Vlachos" userId="f0e73e84-a26f-4f2a-b46e-3be284aa8096" providerId="ADAL" clId="{231F071D-9378-F245-A618-131236B87A99}" dt="2023-09-15T15:30:27.762" v="114" actId="26606"/>
          <ac:spMkLst>
            <pc:docMk/>
            <pc:sldMk cId="3170669159" sldId="263"/>
            <ac:spMk id="37" creationId="{3E63D1BD-367D-4CDD-81B0-DB2BCC262ABC}"/>
          </ac:spMkLst>
        </pc:spChg>
        <pc:spChg chg="add del">
          <ac:chgData name="Sotiris Vlachos" userId="f0e73e84-a26f-4f2a-b46e-3be284aa8096" providerId="ADAL" clId="{231F071D-9378-F245-A618-131236B87A99}" dt="2023-09-15T15:30:27.762" v="114" actId="26606"/>
          <ac:spMkLst>
            <pc:docMk/>
            <pc:sldMk cId="3170669159" sldId="263"/>
            <ac:spMk id="39" creationId="{0ADDB668-2CA4-4D2B-9C34-3487CA330BA8}"/>
          </ac:spMkLst>
        </pc:spChg>
        <pc:spChg chg="add del">
          <ac:chgData name="Sotiris Vlachos" userId="f0e73e84-a26f-4f2a-b46e-3be284aa8096" providerId="ADAL" clId="{231F071D-9378-F245-A618-131236B87A99}" dt="2023-09-15T15:30:27.762" v="114" actId="26606"/>
          <ac:spMkLst>
            <pc:docMk/>
            <pc:sldMk cId="3170669159" sldId="263"/>
            <ac:spMk id="41" creationId="{2568BC19-F052-4108-93E1-6A3D1DEC072F}"/>
          </ac:spMkLst>
        </pc:spChg>
        <pc:spChg chg="add del">
          <ac:chgData name="Sotiris Vlachos" userId="f0e73e84-a26f-4f2a-b46e-3be284aa8096" providerId="ADAL" clId="{231F071D-9378-F245-A618-131236B87A99}" dt="2023-09-15T15:30:27.762" v="114" actId="26606"/>
          <ac:spMkLst>
            <pc:docMk/>
            <pc:sldMk cId="3170669159" sldId="263"/>
            <ac:spMk id="43" creationId="{D5FD337D-4D6B-4C8B-B6F5-121097E09881}"/>
          </ac:spMkLst>
        </pc:spChg>
        <pc:spChg chg="add">
          <ac:chgData name="Sotiris Vlachos" userId="f0e73e84-a26f-4f2a-b46e-3be284aa8096" providerId="ADAL" clId="{231F071D-9378-F245-A618-131236B87A99}" dt="2023-09-15T15:30:27.767" v="115" actId="26606"/>
          <ac:spMkLst>
            <pc:docMk/>
            <pc:sldMk cId="3170669159" sldId="263"/>
            <ac:spMk id="45" creationId="{197C305C-0E98-44D5-A930-21F23CC52F93}"/>
          </ac:spMkLst>
        </pc:spChg>
        <pc:spChg chg="add">
          <ac:chgData name="Sotiris Vlachos" userId="f0e73e84-a26f-4f2a-b46e-3be284aa8096" providerId="ADAL" clId="{231F071D-9378-F245-A618-131236B87A99}" dt="2023-09-15T15:30:27.767" v="115" actId="26606"/>
          <ac:spMkLst>
            <pc:docMk/>
            <pc:sldMk cId="3170669159" sldId="263"/>
            <ac:spMk id="46" creationId="{A3473CF9-37EB-43E7-89EF-D2D1C53D1DAC}"/>
          </ac:spMkLst>
        </pc:spChg>
        <pc:spChg chg="add">
          <ac:chgData name="Sotiris Vlachos" userId="f0e73e84-a26f-4f2a-b46e-3be284aa8096" providerId="ADAL" clId="{231F071D-9378-F245-A618-131236B87A99}" dt="2023-09-15T15:30:27.767" v="115" actId="26606"/>
          <ac:spMkLst>
            <pc:docMk/>
            <pc:sldMk cId="3170669159" sldId="263"/>
            <ac:spMk id="47" creationId="{586B4EF9-43BA-4655-A6FF-1D8E21574C95}"/>
          </ac:spMkLst>
        </pc:spChg>
        <pc:picChg chg="add mod ord">
          <ac:chgData name="Sotiris Vlachos" userId="f0e73e84-a26f-4f2a-b46e-3be284aa8096" providerId="ADAL" clId="{231F071D-9378-F245-A618-131236B87A99}" dt="2023-09-15T15:30:27.762" v="114" actId="26606"/>
          <ac:picMkLst>
            <pc:docMk/>
            <pc:sldMk cId="3170669159" sldId="263"/>
            <ac:picMk id="4" creationId="{938F24F1-D045-629E-327D-7BD5D516532E}"/>
          </ac:picMkLst>
        </pc:picChg>
        <pc:picChg chg="mod ord">
          <ac:chgData name="Sotiris Vlachos" userId="f0e73e84-a26f-4f2a-b46e-3be284aa8096" providerId="ADAL" clId="{231F071D-9378-F245-A618-131236B87A99}" dt="2023-09-15T15:30:27.762" v="114" actId="26606"/>
          <ac:picMkLst>
            <pc:docMk/>
            <pc:sldMk cId="3170669159" sldId="263"/>
            <ac:picMk id="5" creationId="{BC1D77E0-2248-4F51-7E75-5EA5C1F1461D}"/>
          </ac:picMkLst>
        </pc:picChg>
      </pc:sldChg>
      <pc:sldChg chg="addSp delSp modSp mod setBg">
        <pc:chgData name="Sotiris Vlachos" userId="f0e73e84-a26f-4f2a-b46e-3be284aa8096" providerId="ADAL" clId="{231F071D-9378-F245-A618-131236B87A99}" dt="2023-09-15T16:10:12.887" v="273"/>
        <pc:sldMkLst>
          <pc:docMk/>
          <pc:sldMk cId="597994058" sldId="264"/>
        </pc:sldMkLst>
        <pc:spChg chg="mod">
          <ac:chgData name="Sotiris Vlachos" userId="f0e73e84-a26f-4f2a-b46e-3be284aa8096" providerId="ADAL" clId="{231F071D-9378-F245-A618-131236B87A99}" dt="2023-09-15T15:23:49.709" v="14" actId="26606"/>
          <ac:spMkLst>
            <pc:docMk/>
            <pc:sldMk cId="597994058" sldId="264"/>
            <ac:spMk id="2" creationId="{24406C40-013A-0AB8-6CC3-73B487A14323}"/>
          </ac:spMkLst>
        </pc:spChg>
        <pc:spChg chg="del">
          <ac:chgData name="Sotiris Vlachos" userId="f0e73e84-a26f-4f2a-b46e-3be284aa8096" providerId="ADAL" clId="{231F071D-9378-F245-A618-131236B87A99}" dt="2023-09-15T15:23:49.709" v="14" actId="26606"/>
          <ac:spMkLst>
            <pc:docMk/>
            <pc:sldMk cId="597994058" sldId="264"/>
            <ac:spMk id="3" creationId="{9789B76B-A593-DA13-1B75-D01C5D54A365}"/>
          </ac:spMkLst>
        </pc:spChg>
        <pc:spChg chg="add">
          <ac:chgData name="Sotiris Vlachos" userId="f0e73e84-a26f-4f2a-b46e-3be284aa8096" providerId="ADAL" clId="{231F071D-9378-F245-A618-131236B87A99}" dt="2023-09-15T15:23:49.709" v="14" actId="26606"/>
          <ac:spMkLst>
            <pc:docMk/>
            <pc:sldMk cId="597994058" sldId="264"/>
            <ac:spMk id="9" creationId="{2E442304-DDBD-4F7B-8017-36BCC863FB40}"/>
          </ac:spMkLst>
        </pc:spChg>
        <pc:spChg chg="add">
          <ac:chgData name="Sotiris Vlachos" userId="f0e73e84-a26f-4f2a-b46e-3be284aa8096" providerId="ADAL" clId="{231F071D-9378-F245-A618-131236B87A99}" dt="2023-09-15T15:23:49.709" v="14" actId="26606"/>
          <ac:spMkLst>
            <pc:docMk/>
            <pc:sldMk cId="597994058" sldId="264"/>
            <ac:spMk id="11" creationId="{5E107275-3853-46FD-A241-DE4355A42675}"/>
          </ac:spMkLst>
        </pc:spChg>
        <pc:graphicFrameChg chg="add mod">
          <ac:chgData name="Sotiris Vlachos" userId="f0e73e84-a26f-4f2a-b46e-3be284aa8096" providerId="ADAL" clId="{231F071D-9378-F245-A618-131236B87A99}" dt="2023-09-15T16:10:12.887" v="273"/>
          <ac:graphicFrameMkLst>
            <pc:docMk/>
            <pc:sldMk cId="597994058" sldId="264"/>
            <ac:graphicFrameMk id="5" creationId="{20E5A4B5-A15C-BCEC-FE8A-894CB86F8FC0}"/>
          </ac:graphicFrameMkLst>
        </pc:graphicFrameChg>
      </pc:sldChg>
      <pc:sldChg chg="addSp delSp modSp new mod setBg addAnim delAnim">
        <pc:chgData name="Sotiris Vlachos" userId="f0e73e84-a26f-4f2a-b46e-3be284aa8096" providerId="ADAL" clId="{231F071D-9378-F245-A618-131236B87A99}" dt="2023-09-15T16:09:19.710" v="232" actId="20577"/>
        <pc:sldMkLst>
          <pc:docMk/>
          <pc:sldMk cId="78866271" sldId="265"/>
        </pc:sldMkLst>
        <pc:spChg chg="mod">
          <ac:chgData name="Sotiris Vlachos" userId="f0e73e84-a26f-4f2a-b46e-3be284aa8096" providerId="ADAL" clId="{231F071D-9378-F245-A618-131236B87A99}" dt="2023-09-15T16:08:21.461" v="176" actId="26606"/>
          <ac:spMkLst>
            <pc:docMk/>
            <pc:sldMk cId="78866271" sldId="265"/>
            <ac:spMk id="2" creationId="{AB7F4874-CF8C-C034-F4EC-3FDD8C102915}"/>
          </ac:spMkLst>
        </pc:spChg>
        <pc:spChg chg="del">
          <ac:chgData name="Sotiris Vlachos" userId="f0e73e84-a26f-4f2a-b46e-3be284aa8096" providerId="ADAL" clId="{231F071D-9378-F245-A618-131236B87A99}" dt="2023-09-15T16:02:32.791" v="117"/>
          <ac:spMkLst>
            <pc:docMk/>
            <pc:sldMk cId="78866271" sldId="265"/>
            <ac:spMk id="3" creationId="{E258287C-0FCE-A172-7E7D-5671B2B5B528}"/>
          </ac:spMkLst>
        </pc:spChg>
        <pc:spChg chg="add del">
          <ac:chgData name="Sotiris Vlachos" userId="f0e73e84-a26f-4f2a-b46e-3be284aa8096" providerId="ADAL" clId="{231F071D-9378-F245-A618-131236B87A99}" dt="2023-09-15T16:08:21.461" v="176" actId="26606"/>
          <ac:spMkLst>
            <pc:docMk/>
            <pc:sldMk cId="78866271" sldId="265"/>
            <ac:spMk id="7" creationId="{201CC55D-ED54-4C5C-95E6-10947BD1103B}"/>
          </ac:spMkLst>
        </pc:spChg>
        <pc:spChg chg="add del mod">
          <ac:chgData name="Sotiris Vlachos" userId="f0e73e84-a26f-4f2a-b46e-3be284aa8096" providerId="ADAL" clId="{231F071D-9378-F245-A618-131236B87A99}" dt="2023-09-15T16:06:26.905" v="152" actId="26606"/>
          <ac:spMkLst>
            <pc:docMk/>
            <pc:sldMk cId="78866271" sldId="265"/>
            <ac:spMk id="9" creationId="{93EB3112-198C-07CE-F8C4-84B8CF408250}"/>
          </ac:spMkLst>
        </pc:spChg>
        <pc:spChg chg="add mod">
          <ac:chgData name="Sotiris Vlachos" userId="f0e73e84-a26f-4f2a-b46e-3be284aa8096" providerId="ADAL" clId="{231F071D-9378-F245-A618-131236B87A99}" dt="2023-09-15T16:09:19.710" v="232" actId="20577"/>
          <ac:spMkLst>
            <pc:docMk/>
            <pc:sldMk cId="78866271" sldId="265"/>
            <ac:spMk id="10" creationId="{0F90CDFE-DDF7-B978-B9E4-72F871CB1A28}"/>
          </ac:spMkLst>
        </pc:spChg>
        <pc:spChg chg="add del">
          <ac:chgData name="Sotiris Vlachos" userId="f0e73e84-a26f-4f2a-b46e-3be284aa8096" providerId="ADAL" clId="{231F071D-9378-F245-A618-131236B87A99}" dt="2023-09-15T16:06:26.905" v="152" actId="26606"/>
          <ac:spMkLst>
            <pc:docMk/>
            <pc:sldMk cId="78866271" sldId="265"/>
            <ac:spMk id="12" creationId="{F13C74B1-5B17-4795-BED0-7140497B445A}"/>
          </ac:spMkLst>
        </pc:spChg>
        <pc:spChg chg="add del">
          <ac:chgData name="Sotiris Vlachos" userId="f0e73e84-a26f-4f2a-b46e-3be284aa8096" providerId="ADAL" clId="{231F071D-9378-F245-A618-131236B87A99}" dt="2023-09-15T16:06:26.905" v="152" actId="26606"/>
          <ac:spMkLst>
            <pc:docMk/>
            <pc:sldMk cId="78866271" sldId="265"/>
            <ac:spMk id="14" creationId="{D4974D33-8DC5-464E-8C6D-BE58F0669C17}"/>
          </ac:spMkLst>
        </pc:spChg>
        <pc:spChg chg="add del">
          <ac:chgData name="Sotiris Vlachos" userId="f0e73e84-a26f-4f2a-b46e-3be284aa8096" providerId="ADAL" clId="{231F071D-9378-F245-A618-131236B87A99}" dt="2023-09-15T16:08:21.461" v="176" actId="26606"/>
          <ac:spMkLst>
            <pc:docMk/>
            <pc:sldMk cId="78866271" sldId="265"/>
            <ac:spMk id="18" creationId="{3873B707-463F-40B0-8227-E8CC6C67EB25}"/>
          </ac:spMkLst>
        </pc:spChg>
        <pc:spChg chg="add del">
          <ac:chgData name="Sotiris Vlachos" userId="f0e73e84-a26f-4f2a-b46e-3be284aa8096" providerId="ADAL" clId="{231F071D-9378-F245-A618-131236B87A99}" dt="2023-09-15T16:08:21.461" v="176" actId="26606"/>
          <ac:spMkLst>
            <pc:docMk/>
            <pc:sldMk cId="78866271" sldId="265"/>
            <ac:spMk id="20" creationId="{C13237C8-E62C-4F0D-A318-BD6FB6C2D138}"/>
          </ac:spMkLst>
        </pc:spChg>
        <pc:spChg chg="add del">
          <ac:chgData name="Sotiris Vlachos" userId="f0e73e84-a26f-4f2a-b46e-3be284aa8096" providerId="ADAL" clId="{231F071D-9378-F245-A618-131236B87A99}" dt="2023-09-15T16:08:21.461" v="176" actId="26606"/>
          <ac:spMkLst>
            <pc:docMk/>
            <pc:sldMk cId="78866271" sldId="265"/>
            <ac:spMk id="22" creationId="{19C9EAEA-39D0-4B0E-A0EB-51E7B26740B1}"/>
          </ac:spMkLst>
        </pc:spChg>
        <pc:spChg chg="add del">
          <ac:chgData name="Sotiris Vlachos" userId="f0e73e84-a26f-4f2a-b46e-3be284aa8096" providerId="ADAL" clId="{231F071D-9378-F245-A618-131236B87A99}" dt="2023-09-15T16:08:20.133" v="172" actId="26606"/>
          <ac:spMkLst>
            <pc:docMk/>
            <pc:sldMk cId="78866271" sldId="265"/>
            <ac:spMk id="27" creationId="{743AA782-23D1-4521-8CAD-47662984AA08}"/>
          </ac:spMkLst>
        </pc:spChg>
        <pc:spChg chg="add del">
          <ac:chgData name="Sotiris Vlachos" userId="f0e73e84-a26f-4f2a-b46e-3be284aa8096" providerId="ADAL" clId="{231F071D-9378-F245-A618-131236B87A99}" dt="2023-09-15T16:08:20.133" v="172" actId="26606"/>
          <ac:spMkLst>
            <pc:docMk/>
            <pc:sldMk cId="78866271" sldId="265"/>
            <ac:spMk id="29" creationId="{650D18FE-0824-4A46-B22C-A86B52E5780A}"/>
          </ac:spMkLst>
        </pc:spChg>
        <pc:spChg chg="add del">
          <ac:chgData name="Sotiris Vlachos" userId="f0e73e84-a26f-4f2a-b46e-3be284aa8096" providerId="ADAL" clId="{231F071D-9378-F245-A618-131236B87A99}" dt="2023-09-15T16:08:21.457" v="175" actId="26606"/>
          <ac:spMkLst>
            <pc:docMk/>
            <pc:sldMk cId="78866271" sldId="265"/>
            <ac:spMk id="32" creationId="{201CC55D-ED54-4C5C-95E6-10947BD1103B}"/>
          </ac:spMkLst>
        </pc:spChg>
        <pc:spChg chg="add del">
          <ac:chgData name="Sotiris Vlachos" userId="f0e73e84-a26f-4f2a-b46e-3be284aa8096" providerId="ADAL" clId="{231F071D-9378-F245-A618-131236B87A99}" dt="2023-09-15T16:08:21.457" v="175" actId="26606"/>
          <ac:spMkLst>
            <pc:docMk/>
            <pc:sldMk cId="78866271" sldId="265"/>
            <ac:spMk id="33" creationId="{3873B707-463F-40B0-8227-E8CC6C67EB25}"/>
          </ac:spMkLst>
        </pc:spChg>
        <pc:spChg chg="add del">
          <ac:chgData name="Sotiris Vlachos" userId="f0e73e84-a26f-4f2a-b46e-3be284aa8096" providerId="ADAL" clId="{231F071D-9378-F245-A618-131236B87A99}" dt="2023-09-15T16:08:21.457" v="175" actId="26606"/>
          <ac:spMkLst>
            <pc:docMk/>
            <pc:sldMk cId="78866271" sldId="265"/>
            <ac:spMk id="35" creationId="{C13237C8-E62C-4F0D-A318-BD6FB6C2D138}"/>
          </ac:spMkLst>
        </pc:spChg>
        <pc:spChg chg="add del">
          <ac:chgData name="Sotiris Vlachos" userId="f0e73e84-a26f-4f2a-b46e-3be284aa8096" providerId="ADAL" clId="{231F071D-9378-F245-A618-131236B87A99}" dt="2023-09-15T16:08:21.457" v="175" actId="26606"/>
          <ac:spMkLst>
            <pc:docMk/>
            <pc:sldMk cId="78866271" sldId="265"/>
            <ac:spMk id="37" creationId="{19C9EAEA-39D0-4B0E-A0EB-51E7B26740B1}"/>
          </ac:spMkLst>
        </pc:spChg>
        <pc:spChg chg="add">
          <ac:chgData name="Sotiris Vlachos" userId="f0e73e84-a26f-4f2a-b46e-3be284aa8096" providerId="ADAL" clId="{231F071D-9378-F245-A618-131236B87A99}" dt="2023-09-15T16:08:21.461" v="176" actId="26606"/>
          <ac:spMkLst>
            <pc:docMk/>
            <pc:sldMk cId="78866271" sldId="265"/>
            <ac:spMk id="39" creationId="{743AA782-23D1-4521-8CAD-47662984AA08}"/>
          </ac:spMkLst>
        </pc:spChg>
        <pc:spChg chg="add">
          <ac:chgData name="Sotiris Vlachos" userId="f0e73e84-a26f-4f2a-b46e-3be284aa8096" providerId="ADAL" clId="{231F071D-9378-F245-A618-131236B87A99}" dt="2023-09-15T16:08:21.461" v="176" actId="26606"/>
          <ac:spMkLst>
            <pc:docMk/>
            <pc:sldMk cId="78866271" sldId="265"/>
            <ac:spMk id="40" creationId="{650D18FE-0824-4A46-B22C-A86B52E5780A}"/>
          </ac:spMkLst>
        </pc:spChg>
        <pc:grpChg chg="add del">
          <ac:chgData name="Sotiris Vlachos" userId="f0e73e84-a26f-4f2a-b46e-3be284aa8096" providerId="ADAL" clId="{231F071D-9378-F245-A618-131236B87A99}" dt="2023-09-15T16:08:21.461" v="176" actId="26606"/>
          <ac:grpSpMkLst>
            <pc:docMk/>
            <pc:sldMk cId="78866271" sldId="265"/>
            <ac:grpSpMk id="8" creationId="{1DE889C7-FAD6-4397-98E2-05D503484459}"/>
          </ac:grpSpMkLst>
        </pc:grpChg>
        <pc:grpChg chg="add del">
          <ac:chgData name="Sotiris Vlachos" userId="f0e73e84-a26f-4f2a-b46e-3be284aa8096" providerId="ADAL" clId="{231F071D-9378-F245-A618-131236B87A99}" dt="2023-09-15T16:08:21.457" v="175" actId="26606"/>
          <ac:grpSpMkLst>
            <pc:docMk/>
            <pc:sldMk cId="78866271" sldId="265"/>
            <ac:grpSpMk id="34" creationId="{1DE889C7-FAD6-4397-98E2-05D503484459}"/>
          </ac:grpSpMkLst>
        </pc:grpChg>
        <pc:picChg chg="add mod">
          <ac:chgData name="Sotiris Vlachos" userId="f0e73e84-a26f-4f2a-b46e-3be284aa8096" providerId="ADAL" clId="{231F071D-9378-F245-A618-131236B87A99}" dt="2023-09-15T16:08:21.461" v="176" actId="26606"/>
          <ac:picMkLst>
            <pc:docMk/>
            <pc:sldMk cId="78866271" sldId="265"/>
            <ac:picMk id="5" creationId="{E0C3C8F8-736B-FA9A-CFAB-8DBD0EECC68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743C48-A405-4338-A31E-E85B835A963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58133-74FF-45B8-93C1-B9E38224B7C8}">
      <dgm:prSet/>
      <dgm:spPr/>
      <dgm:t>
        <a:bodyPr/>
        <a:lstStyle/>
        <a:p>
          <a:r>
            <a:rPr lang="en-US" dirty="0"/>
            <a:t>Wire tension of a spool has a std of ~0.2N. </a:t>
          </a:r>
        </a:p>
        <a:p>
          <a:r>
            <a:rPr lang="en-US" dirty="0"/>
            <a:t>2 to 3 measurements should give a good estimate</a:t>
          </a:r>
        </a:p>
      </dgm:t>
    </dgm:pt>
    <dgm:pt modelId="{FD6874C1-FC4B-4E68-ACB6-44C42E361582}" type="parTrans" cxnId="{846E26A5-DEF5-48C3-8F53-885BC2859B7C}">
      <dgm:prSet/>
      <dgm:spPr/>
      <dgm:t>
        <a:bodyPr/>
        <a:lstStyle/>
        <a:p>
          <a:endParaRPr lang="en-US"/>
        </a:p>
      </dgm:t>
    </dgm:pt>
    <dgm:pt modelId="{319BEA9D-F39B-4B07-8BF3-A71F63EBE269}" type="sibTrans" cxnId="{846E26A5-DEF5-48C3-8F53-885BC2859B7C}">
      <dgm:prSet/>
      <dgm:spPr/>
      <dgm:t>
        <a:bodyPr/>
        <a:lstStyle/>
        <a:p>
          <a:endParaRPr lang="en-US"/>
        </a:p>
      </dgm:t>
    </dgm:pt>
    <dgm:pt modelId="{3DF0D977-2CE9-45B4-AC21-1FC19FA5D314}">
      <dgm:prSet/>
      <dgm:spPr/>
      <dgm:t>
        <a:bodyPr/>
        <a:lstStyle/>
        <a:p>
          <a:r>
            <a:rPr lang="en-US" dirty="0"/>
            <a:t>Straight or over coverboards </a:t>
          </a:r>
          <a:r>
            <a:rPr lang="en-US" dirty="0" err="1"/>
            <a:t>etc</a:t>
          </a:r>
          <a:r>
            <a:rPr lang="en-US" dirty="0"/>
            <a:t> : </a:t>
          </a:r>
        </a:p>
        <a:p>
          <a:r>
            <a:rPr lang="en-US" dirty="0"/>
            <a:t>~1N less strength</a:t>
          </a:r>
        </a:p>
      </dgm:t>
    </dgm:pt>
    <dgm:pt modelId="{26F0D809-24D3-4C41-A271-D129D2DCF729}" type="parTrans" cxnId="{E23C4251-2D20-41D7-99A4-2153EA6F0691}">
      <dgm:prSet/>
      <dgm:spPr/>
      <dgm:t>
        <a:bodyPr/>
        <a:lstStyle/>
        <a:p>
          <a:endParaRPr lang="en-US"/>
        </a:p>
      </dgm:t>
    </dgm:pt>
    <dgm:pt modelId="{5AF6BD0D-78F3-4F53-B72A-7EF3A97B1D73}" type="sibTrans" cxnId="{E23C4251-2D20-41D7-99A4-2153EA6F0691}">
      <dgm:prSet/>
      <dgm:spPr/>
      <dgm:t>
        <a:bodyPr/>
        <a:lstStyle/>
        <a:p>
          <a:endParaRPr lang="en-US"/>
        </a:p>
      </dgm:t>
    </dgm:pt>
    <dgm:pt modelId="{3C34312D-6E5D-47A4-B842-93FA67C14B72}">
      <dgm:prSet/>
      <dgm:spPr/>
      <dgm:t>
        <a:bodyPr/>
        <a:lstStyle/>
        <a:p>
          <a:r>
            <a:rPr lang="en-US" dirty="0"/>
            <a:t>A few degrees of deflection </a:t>
          </a:r>
        </a:p>
        <a:p>
          <a:r>
            <a:rPr lang="en-US" dirty="0"/>
            <a:t>do not weaken the wire</a:t>
          </a:r>
        </a:p>
      </dgm:t>
    </dgm:pt>
    <dgm:pt modelId="{D690F835-ACC4-4609-8777-193CE847E169}" type="parTrans" cxnId="{DBF06ECE-F4ED-4944-A61E-7E7E207CE99C}">
      <dgm:prSet/>
      <dgm:spPr/>
      <dgm:t>
        <a:bodyPr/>
        <a:lstStyle/>
        <a:p>
          <a:endParaRPr lang="en-US"/>
        </a:p>
      </dgm:t>
    </dgm:pt>
    <dgm:pt modelId="{0E46C995-C96E-46F1-B073-9341687FFD33}" type="sibTrans" cxnId="{DBF06ECE-F4ED-4944-A61E-7E7E207CE99C}">
      <dgm:prSet/>
      <dgm:spPr/>
      <dgm:t>
        <a:bodyPr/>
        <a:lstStyle/>
        <a:p>
          <a:endParaRPr lang="en-US"/>
        </a:p>
      </dgm:t>
    </dgm:pt>
    <dgm:pt modelId="{8EA6D27D-A8FD-2240-BCBC-F9CC248D6DF2}">
      <dgm:prSet/>
      <dgm:spPr/>
      <dgm:t>
        <a:bodyPr/>
        <a:lstStyle/>
        <a:p>
          <a:r>
            <a:rPr lang="en-US"/>
            <a:t>Wires with kinks should be replaced</a:t>
          </a:r>
          <a:endParaRPr lang="en-US" dirty="0"/>
        </a:p>
      </dgm:t>
    </dgm:pt>
    <dgm:pt modelId="{D3FE6931-17C7-9C4B-A0A2-762FF17B79A9}" type="parTrans" cxnId="{559BFE69-9D8A-744F-9D27-047DF970D418}">
      <dgm:prSet/>
      <dgm:spPr/>
    </dgm:pt>
    <dgm:pt modelId="{C3B32D4E-9109-9C4C-ADF1-EE76D3D38A29}" type="sibTrans" cxnId="{559BFE69-9D8A-744F-9D27-047DF970D418}">
      <dgm:prSet/>
      <dgm:spPr/>
    </dgm:pt>
    <dgm:pt modelId="{51D32738-DA28-0D46-8DDD-4BDBE4040EAB}" type="pres">
      <dgm:prSet presAssocID="{D3743C48-A405-4338-A31E-E85B835A9635}" presName="vert0" presStyleCnt="0">
        <dgm:presLayoutVars>
          <dgm:dir/>
          <dgm:animOne val="branch"/>
          <dgm:animLvl val="lvl"/>
        </dgm:presLayoutVars>
      </dgm:prSet>
      <dgm:spPr/>
    </dgm:pt>
    <dgm:pt modelId="{0B4A657D-1A33-9A41-AAA4-26F0A2CAA6FF}" type="pres">
      <dgm:prSet presAssocID="{4E858133-74FF-45B8-93C1-B9E38224B7C8}" presName="thickLine" presStyleLbl="alignNode1" presStyleIdx="0" presStyleCnt="4"/>
      <dgm:spPr/>
    </dgm:pt>
    <dgm:pt modelId="{2DCC3818-3A8F-C64A-8564-20F339C80AB4}" type="pres">
      <dgm:prSet presAssocID="{4E858133-74FF-45B8-93C1-B9E38224B7C8}" presName="horz1" presStyleCnt="0"/>
      <dgm:spPr/>
    </dgm:pt>
    <dgm:pt modelId="{C0A92B3B-E246-7643-9E89-8B2632CEA050}" type="pres">
      <dgm:prSet presAssocID="{4E858133-74FF-45B8-93C1-B9E38224B7C8}" presName="tx1" presStyleLbl="revTx" presStyleIdx="0" presStyleCnt="4"/>
      <dgm:spPr/>
    </dgm:pt>
    <dgm:pt modelId="{E5A3BB5C-40E9-8544-9E56-202483339C54}" type="pres">
      <dgm:prSet presAssocID="{4E858133-74FF-45B8-93C1-B9E38224B7C8}" presName="vert1" presStyleCnt="0"/>
      <dgm:spPr/>
    </dgm:pt>
    <dgm:pt modelId="{398462A4-4B77-6649-9C40-65DBDBDAFAFF}" type="pres">
      <dgm:prSet presAssocID="{3DF0D977-2CE9-45B4-AC21-1FC19FA5D314}" presName="thickLine" presStyleLbl="alignNode1" presStyleIdx="1" presStyleCnt="4"/>
      <dgm:spPr/>
    </dgm:pt>
    <dgm:pt modelId="{31FA4352-71B9-E44A-BEEE-46EDB6002A71}" type="pres">
      <dgm:prSet presAssocID="{3DF0D977-2CE9-45B4-AC21-1FC19FA5D314}" presName="horz1" presStyleCnt="0"/>
      <dgm:spPr/>
    </dgm:pt>
    <dgm:pt modelId="{64AB51BA-1CDD-684C-98CB-C1B77260F5EC}" type="pres">
      <dgm:prSet presAssocID="{3DF0D977-2CE9-45B4-AC21-1FC19FA5D314}" presName="tx1" presStyleLbl="revTx" presStyleIdx="1" presStyleCnt="4"/>
      <dgm:spPr/>
    </dgm:pt>
    <dgm:pt modelId="{B7A25D79-1401-FA4B-9A42-81B66CEE508E}" type="pres">
      <dgm:prSet presAssocID="{3DF0D977-2CE9-45B4-AC21-1FC19FA5D314}" presName="vert1" presStyleCnt="0"/>
      <dgm:spPr/>
    </dgm:pt>
    <dgm:pt modelId="{02357C7D-A038-1F47-B511-DF98E6E37161}" type="pres">
      <dgm:prSet presAssocID="{3C34312D-6E5D-47A4-B842-93FA67C14B72}" presName="thickLine" presStyleLbl="alignNode1" presStyleIdx="2" presStyleCnt="4"/>
      <dgm:spPr/>
    </dgm:pt>
    <dgm:pt modelId="{02182735-FEA7-0A4C-89FA-8CA69C3FCE22}" type="pres">
      <dgm:prSet presAssocID="{3C34312D-6E5D-47A4-B842-93FA67C14B72}" presName="horz1" presStyleCnt="0"/>
      <dgm:spPr/>
    </dgm:pt>
    <dgm:pt modelId="{B8D78B79-02A0-6140-9EDF-54F5D383AB98}" type="pres">
      <dgm:prSet presAssocID="{3C34312D-6E5D-47A4-B842-93FA67C14B72}" presName="tx1" presStyleLbl="revTx" presStyleIdx="2" presStyleCnt="4"/>
      <dgm:spPr/>
    </dgm:pt>
    <dgm:pt modelId="{507718FD-2C0F-9D4D-BFE7-0FDB2E3F1773}" type="pres">
      <dgm:prSet presAssocID="{3C34312D-6E5D-47A4-B842-93FA67C14B72}" presName="vert1" presStyleCnt="0"/>
      <dgm:spPr/>
    </dgm:pt>
    <dgm:pt modelId="{2BBCEB4A-7E42-E140-B99F-019280D2FF4D}" type="pres">
      <dgm:prSet presAssocID="{8EA6D27D-A8FD-2240-BCBC-F9CC248D6DF2}" presName="thickLine" presStyleLbl="alignNode1" presStyleIdx="3" presStyleCnt="4"/>
      <dgm:spPr/>
    </dgm:pt>
    <dgm:pt modelId="{93CD68C7-D84C-E342-B88B-B6A8620A3D68}" type="pres">
      <dgm:prSet presAssocID="{8EA6D27D-A8FD-2240-BCBC-F9CC248D6DF2}" presName="horz1" presStyleCnt="0"/>
      <dgm:spPr/>
    </dgm:pt>
    <dgm:pt modelId="{3699AF30-53D1-DE4B-A6DD-559DD5D2F146}" type="pres">
      <dgm:prSet presAssocID="{8EA6D27D-A8FD-2240-BCBC-F9CC248D6DF2}" presName="tx1" presStyleLbl="revTx" presStyleIdx="3" presStyleCnt="4"/>
      <dgm:spPr/>
    </dgm:pt>
    <dgm:pt modelId="{B59B4EF1-A1A5-6046-8DE9-EDA17E1E2F52}" type="pres">
      <dgm:prSet presAssocID="{8EA6D27D-A8FD-2240-BCBC-F9CC248D6DF2}" presName="vert1" presStyleCnt="0"/>
      <dgm:spPr/>
    </dgm:pt>
  </dgm:ptLst>
  <dgm:cxnLst>
    <dgm:cxn modelId="{61483B1C-9C31-2B47-B981-F6714CAC6474}" type="presOf" srcId="{3C34312D-6E5D-47A4-B842-93FA67C14B72}" destId="{B8D78B79-02A0-6140-9EDF-54F5D383AB98}" srcOrd="0" destOrd="0" presId="urn:microsoft.com/office/officeart/2008/layout/LinedList"/>
    <dgm:cxn modelId="{E142053D-8C17-4949-82AF-0565D4905024}" type="presOf" srcId="{D3743C48-A405-4338-A31E-E85B835A9635}" destId="{51D32738-DA28-0D46-8DDD-4BDBE4040EAB}" srcOrd="0" destOrd="0" presId="urn:microsoft.com/office/officeart/2008/layout/LinedList"/>
    <dgm:cxn modelId="{E23C4251-2D20-41D7-99A4-2153EA6F0691}" srcId="{D3743C48-A405-4338-A31E-E85B835A9635}" destId="{3DF0D977-2CE9-45B4-AC21-1FC19FA5D314}" srcOrd="1" destOrd="0" parTransId="{26F0D809-24D3-4C41-A271-D129D2DCF729}" sibTransId="{5AF6BD0D-78F3-4F53-B72A-7EF3A97B1D73}"/>
    <dgm:cxn modelId="{CDF3A751-136D-AF43-BBD5-3B95CBF3585B}" type="presOf" srcId="{4E858133-74FF-45B8-93C1-B9E38224B7C8}" destId="{C0A92B3B-E246-7643-9E89-8B2632CEA050}" srcOrd="0" destOrd="0" presId="urn:microsoft.com/office/officeart/2008/layout/LinedList"/>
    <dgm:cxn modelId="{559BFE69-9D8A-744F-9D27-047DF970D418}" srcId="{D3743C48-A405-4338-A31E-E85B835A9635}" destId="{8EA6D27D-A8FD-2240-BCBC-F9CC248D6DF2}" srcOrd="3" destOrd="0" parTransId="{D3FE6931-17C7-9C4B-A0A2-762FF17B79A9}" sibTransId="{C3B32D4E-9109-9C4C-ADF1-EE76D3D38A29}"/>
    <dgm:cxn modelId="{B26A1497-FCB9-BD41-B438-1079138F8260}" type="presOf" srcId="{8EA6D27D-A8FD-2240-BCBC-F9CC248D6DF2}" destId="{3699AF30-53D1-DE4B-A6DD-559DD5D2F146}" srcOrd="0" destOrd="0" presId="urn:microsoft.com/office/officeart/2008/layout/LinedList"/>
    <dgm:cxn modelId="{846E26A5-DEF5-48C3-8F53-885BC2859B7C}" srcId="{D3743C48-A405-4338-A31E-E85B835A9635}" destId="{4E858133-74FF-45B8-93C1-B9E38224B7C8}" srcOrd="0" destOrd="0" parTransId="{FD6874C1-FC4B-4E68-ACB6-44C42E361582}" sibTransId="{319BEA9D-F39B-4B07-8BF3-A71F63EBE269}"/>
    <dgm:cxn modelId="{DBF06ECE-F4ED-4944-A61E-7E7E207CE99C}" srcId="{D3743C48-A405-4338-A31E-E85B835A9635}" destId="{3C34312D-6E5D-47A4-B842-93FA67C14B72}" srcOrd="2" destOrd="0" parTransId="{D690F835-ACC4-4609-8777-193CE847E169}" sibTransId="{0E46C995-C96E-46F1-B073-9341687FFD33}"/>
    <dgm:cxn modelId="{1DC98CF7-C3AA-D94B-90AA-97DA5C494D7D}" type="presOf" srcId="{3DF0D977-2CE9-45B4-AC21-1FC19FA5D314}" destId="{64AB51BA-1CDD-684C-98CB-C1B77260F5EC}" srcOrd="0" destOrd="0" presId="urn:microsoft.com/office/officeart/2008/layout/LinedList"/>
    <dgm:cxn modelId="{1ECD5F4F-9031-8F40-A642-8CBCC241FC73}" type="presParOf" srcId="{51D32738-DA28-0D46-8DDD-4BDBE4040EAB}" destId="{0B4A657D-1A33-9A41-AAA4-26F0A2CAA6FF}" srcOrd="0" destOrd="0" presId="urn:microsoft.com/office/officeart/2008/layout/LinedList"/>
    <dgm:cxn modelId="{58E5DD8E-90A0-9441-9860-5BB6CA6A7485}" type="presParOf" srcId="{51D32738-DA28-0D46-8DDD-4BDBE4040EAB}" destId="{2DCC3818-3A8F-C64A-8564-20F339C80AB4}" srcOrd="1" destOrd="0" presId="urn:microsoft.com/office/officeart/2008/layout/LinedList"/>
    <dgm:cxn modelId="{6122DC26-31D4-BD43-8A60-C81B45D18769}" type="presParOf" srcId="{2DCC3818-3A8F-C64A-8564-20F339C80AB4}" destId="{C0A92B3B-E246-7643-9E89-8B2632CEA050}" srcOrd="0" destOrd="0" presId="urn:microsoft.com/office/officeart/2008/layout/LinedList"/>
    <dgm:cxn modelId="{5A8B8CFB-313F-F645-ADA5-C7F4DD7C77A9}" type="presParOf" srcId="{2DCC3818-3A8F-C64A-8564-20F339C80AB4}" destId="{E5A3BB5C-40E9-8544-9E56-202483339C54}" srcOrd="1" destOrd="0" presId="urn:microsoft.com/office/officeart/2008/layout/LinedList"/>
    <dgm:cxn modelId="{64E7B218-866F-CA41-A225-F944086A2BD4}" type="presParOf" srcId="{51D32738-DA28-0D46-8DDD-4BDBE4040EAB}" destId="{398462A4-4B77-6649-9C40-65DBDBDAFAFF}" srcOrd="2" destOrd="0" presId="urn:microsoft.com/office/officeart/2008/layout/LinedList"/>
    <dgm:cxn modelId="{CA6E1BD7-4557-7446-A055-A5F0992D74B6}" type="presParOf" srcId="{51D32738-DA28-0D46-8DDD-4BDBE4040EAB}" destId="{31FA4352-71B9-E44A-BEEE-46EDB6002A71}" srcOrd="3" destOrd="0" presId="urn:microsoft.com/office/officeart/2008/layout/LinedList"/>
    <dgm:cxn modelId="{6C7890A3-431C-EA4B-9A87-D919607330A0}" type="presParOf" srcId="{31FA4352-71B9-E44A-BEEE-46EDB6002A71}" destId="{64AB51BA-1CDD-684C-98CB-C1B77260F5EC}" srcOrd="0" destOrd="0" presId="urn:microsoft.com/office/officeart/2008/layout/LinedList"/>
    <dgm:cxn modelId="{1AF65BC7-554B-F54C-BF74-5DD8B55162B1}" type="presParOf" srcId="{31FA4352-71B9-E44A-BEEE-46EDB6002A71}" destId="{B7A25D79-1401-FA4B-9A42-81B66CEE508E}" srcOrd="1" destOrd="0" presId="urn:microsoft.com/office/officeart/2008/layout/LinedList"/>
    <dgm:cxn modelId="{FBEAD58B-2A5F-9748-AE32-895D1EED1666}" type="presParOf" srcId="{51D32738-DA28-0D46-8DDD-4BDBE4040EAB}" destId="{02357C7D-A038-1F47-B511-DF98E6E37161}" srcOrd="4" destOrd="0" presId="urn:microsoft.com/office/officeart/2008/layout/LinedList"/>
    <dgm:cxn modelId="{B9E1B51C-CB09-E245-BEE9-B88C0B5ED016}" type="presParOf" srcId="{51D32738-DA28-0D46-8DDD-4BDBE4040EAB}" destId="{02182735-FEA7-0A4C-89FA-8CA69C3FCE22}" srcOrd="5" destOrd="0" presId="urn:microsoft.com/office/officeart/2008/layout/LinedList"/>
    <dgm:cxn modelId="{449A4ACE-42E4-2440-B7D5-5562C8295F03}" type="presParOf" srcId="{02182735-FEA7-0A4C-89FA-8CA69C3FCE22}" destId="{B8D78B79-02A0-6140-9EDF-54F5D383AB98}" srcOrd="0" destOrd="0" presId="urn:microsoft.com/office/officeart/2008/layout/LinedList"/>
    <dgm:cxn modelId="{0EB7EC0D-A702-8A4B-B27C-ADB4975BF10D}" type="presParOf" srcId="{02182735-FEA7-0A4C-89FA-8CA69C3FCE22}" destId="{507718FD-2C0F-9D4D-BFE7-0FDB2E3F1773}" srcOrd="1" destOrd="0" presId="urn:microsoft.com/office/officeart/2008/layout/LinedList"/>
    <dgm:cxn modelId="{E259277E-280F-564C-8406-E1B4B1CDBA97}" type="presParOf" srcId="{51D32738-DA28-0D46-8DDD-4BDBE4040EAB}" destId="{2BBCEB4A-7E42-E140-B99F-019280D2FF4D}" srcOrd="6" destOrd="0" presId="urn:microsoft.com/office/officeart/2008/layout/LinedList"/>
    <dgm:cxn modelId="{517A1BE1-4172-EB47-927E-85525399CF60}" type="presParOf" srcId="{51D32738-DA28-0D46-8DDD-4BDBE4040EAB}" destId="{93CD68C7-D84C-E342-B88B-B6A8620A3D68}" srcOrd="7" destOrd="0" presId="urn:microsoft.com/office/officeart/2008/layout/LinedList"/>
    <dgm:cxn modelId="{6B6CB338-F29E-F44F-8EAD-C798986F8BCA}" type="presParOf" srcId="{93CD68C7-D84C-E342-B88B-B6A8620A3D68}" destId="{3699AF30-53D1-DE4B-A6DD-559DD5D2F146}" srcOrd="0" destOrd="0" presId="urn:microsoft.com/office/officeart/2008/layout/LinedList"/>
    <dgm:cxn modelId="{B34A449A-F933-3A4C-B1F7-7AD51376B5DA}" type="presParOf" srcId="{93CD68C7-D84C-E342-B88B-B6A8620A3D68}" destId="{B59B4EF1-A1A5-6046-8DE9-EDA17E1E2F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A657D-1A33-9A41-AAA4-26F0A2CAA6FF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92B3B-E246-7643-9E89-8B2632CEA050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Wire tension of a spool has a std of ~0.2N.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 to 3 measurements should give a good estimate</a:t>
          </a:r>
        </a:p>
      </dsp:txBody>
      <dsp:txXfrm>
        <a:off x="0" y="0"/>
        <a:ext cx="6900512" cy="1384035"/>
      </dsp:txXfrm>
    </dsp:sp>
    <dsp:sp modelId="{398462A4-4B77-6649-9C40-65DBDBDAFAFF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B51BA-1CDD-684C-98CB-C1B77260F5EC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Straight or over coverboards </a:t>
          </a:r>
          <a:r>
            <a:rPr lang="en-US" sz="2600" kern="1200" dirty="0" err="1"/>
            <a:t>etc</a:t>
          </a:r>
          <a:r>
            <a:rPr lang="en-US" sz="2600" kern="1200" dirty="0"/>
            <a:t> :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~1N less strength</a:t>
          </a:r>
        </a:p>
      </dsp:txBody>
      <dsp:txXfrm>
        <a:off x="0" y="1384035"/>
        <a:ext cx="6900512" cy="1384035"/>
      </dsp:txXfrm>
    </dsp:sp>
    <dsp:sp modelId="{02357C7D-A038-1F47-B511-DF98E6E37161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78B79-02A0-6140-9EDF-54F5D383AB98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 few degrees of deflection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do not weaken the wire</a:t>
          </a:r>
        </a:p>
      </dsp:txBody>
      <dsp:txXfrm>
        <a:off x="0" y="2768070"/>
        <a:ext cx="6900512" cy="1384035"/>
      </dsp:txXfrm>
    </dsp:sp>
    <dsp:sp modelId="{2BBCEB4A-7E42-E140-B99F-019280D2FF4D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9AF30-53D1-DE4B-A6DD-559DD5D2F146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Wires with kinks should be replaced</a:t>
          </a:r>
          <a:endParaRPr lang="en-US" sz="2600" kern="1200" dirty="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542B-C2F9-D1B5-CF3A-7D3404D80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007A1-F01B-C0A2-1EC7-1A17B73B8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C9A8D-CEAF-A3ED-5563-08EDBB38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411F1-8EDE-82BA-9FE0-ABF527A5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95B17-0AE8-A347-0416-F991AAEA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0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72B0-91E6-E2BF-4F2A-CB68C16C9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0A0C8-B3B4-8011-D81D-4BD14EB04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65AA7-7ED8-73CF-C0EF-89A44076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480E8-4A9D-1735-0EF4-CFB84E40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85E7D-2D68-7529-3B12-03C5FEA1C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9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8DFC42-B85D-7277-4484-2A18F4B8E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67B68-799B-8BB8-2A55-A17181CE4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23775-E4B3-58A0-0D14-4314D6E9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0866F-AF0C-3C77-F9BE-29160A36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6CEDD-A0FF-DB2F-426B-8F577E3E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2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1302-706B-96B0-7AD9-353022D3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51486-8DAD-5615-8C7B-5F41A2252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03087-0B49-5E44-E334-F3074ED73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7D414-FA74-E92E-DA77-0DB9109F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9BD29-8D81-E424-6E55-80487558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0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78778-48A4-DA07-9D5B-FC7E5EC39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536B4-54EB-33A2-F475-F23BC156A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0F82F-F590-C329-47CE-44BAFBF22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8BC3E-285B-08C2-CB75-1FA448DD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9AE0B-53FE-AF04-FA63-7BC88062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4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EC4B-21B9-9BAD-EE34-2A2E9595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7A8BF-F57B-64A8-9EB8-0118BB49D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6A9A8-FB2B-31D5-B60F-29AE41692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EE457-C7E5-AE0B-EEA7-445FE2D23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BD68B-391E-7F85-BABD-3A618BE7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16BA6-B0D3-736D-54E7-1B4157BE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92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59E8-0BD9-E17C-F8E9-26D43AFE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111B0-607C-6879-76C2-91B80E863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51E75-7FAE-8D8C-3B45-5BB8D5529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31163-C1D4-90A3-4556-0CEC54642D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10662-DF8F-3F11-BB5C-CB0C2403B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52CE20-97D7-B84F-CE92-D7204DE75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F42F85-0BF2-DA52-89C8-9208C7F91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62445C-4953-D813-D849-79F2DB01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4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6680B-7581-2BD7-48A9-AC5A399C0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4EFD8C-9636-B7AB-0FD9-C10920939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AEE4D-497A-5BD8-B591-990544D57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54943-9C54-9397-72B4-BFE3FE6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0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8C536B-D934-D719-D7C0-A4F1D15C3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479348-FED3-0641-4259-0F7E59C7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FD8BB-0398-6586-E37D-103603DBE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7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44A63-A616-B460-579D-3E5C1F90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8E6CB-9736-DD7A-57FF-1EE70981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214C5-3997-7C29-641B-873CF90BE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7D202-EA16-2431-D0DC-BA934324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D5529-DCAC-F93B-4FB5-D38BF496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9B9BA-1D49-59E2-7724-0FB359C19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04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9810E-C85B-3C3D-DBE4-A9B19F0D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75E009-2857-276C-BA19-18DD46C6EB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21E3F-4358-C9AE-19A7-B6AB443CC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A1303-D900-0284-2DCD-31ED1D36D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3E830-2A00-A578-2FF3-CBC98517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08875-6FC6-993A-5F45-3AA599B6A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C76D4D-0F76-1790-75B3-9402E582C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B8628-A00F-7538-E337-6A58A9C48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655E3-2F16-1961-B22A-264A0091A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85CD4-7303-0542-821F-7C931146E38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23410-F552-6F10-8EF3-A82852474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A54FF-2441-77DF-7131-33CCF53C6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FB9F-7FDC-BF43-BB8E-56861C21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1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2976-DC7D-16B9-6866-354496632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LFA wire max tension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971DA-2FA6-EB78-DB33-C796C88B6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Sotiris Vlachos</a:t>
            </a:r>
          </a:p>
        </p:txBody>
      </p:sp>
    </p:spTree>
    <p:extLst>
      <p:ext uri="{BB962C8B-B14F-4D97-AF65-F5344CB8AC3E}">
        <p14:creationId xmlns:p14="http://schemas.microsoft.com/office/powerpoint/2010/main" val="2017783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06C40-013A-0AB8-6CC3-73B487A1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200"/>
              <a:t>Conclusions….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E5A4B5-A15C-BCEC-FE8A-894CB86F8F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75796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799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70B1C-E69D-0E48-11EC-13F3426D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2" y="860569"/>
            <a:ext cx="4867821" cy="851628"/>
          </a:xfrm>
        </p:spPr>
        <p:txBody>
          <a:bodyPr anchor="b">
            <a:normAutofit/>
          </a:bodyPr>
          <a:lstStyle/>
          <a:p>
            <a:r>
              <a:rPr lang="en-US" sz="5400" dirty="0"/>
              <a:t>Equipment used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6D63C-4683-A9B6-D2F7-06CA0C84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/>
              <a:t>IMADA tension measurement system @ DL (used for qualifying wire spools)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/>
              <a:t>NB : Amateur setup, simple models, gros assumptions !</a:t>
            </a:r>
          </a:p>
        </p:txBody>
      </p:sp>
      <p:pic>
        <p:nvPicPr>
          <p:cNvPr id="5" name="Picture 4" descr="A machine with buttons and buttons on a table&#10;&#10;Description automatically generated">
            <a:extLst>
              <a:ext uri="{FF2B5EF4-FFF2-40B4-BE49-F238E27FC236}">
                <a16:creationId xmlns:a16="http://schemas.microsoft.com/office/drawing/2014/main" id="{073AB768-8F62-6F80-5727-45BE9AAAC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2"/>
          <a:stretch/>
        </p:blipFill>
        <p:spPr>
          <a:xfrm>
            <a:off x="5624352" y="640080"/>
            <a:ext cx="496360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9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77CB9-CD66-02F1-62EA-69C2AA96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Measurement of samples from a single LFA spool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40A72-3C79-EF4A-36B7-2D602BE3D9E3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Spool #1 – 26.9N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Spool #5 – 28.5N (less statistics)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Content Placeholder 4" descr="A graph with a blue line&#10;&#10;Description automatically generated">
            <a:extLst>
              <a:ext uri="{FF2B5EF4-FFF2-40B4-BE49-F238E27FC236}">
                <a16:creationId xmlns:a16="http://schemas.microsoft.com/office/drawing/2014/main" id="{56EC844F-2A63-FA2C-3275-E416F2427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77" r="18093"/>
          <a:stretch/>
        </p:blipFill>
        <p:spPr>
          <a:xfrm>
            <a:off x="6099048" y="957716"/>
            <a:ext cx="5458968" cy="494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7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8988-234B-1F3C-6ACA-E2ECD1EE4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 made adaptor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61F14-D10A-C716-26C9-59FD64BDD2B7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To study maximum wire tension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of wires that are not straight</a:t>
            </a:r>
          </a:p>
        </p:txBody>
      </p:sp>
      <p:pic>
        <p:nvPicPr>
          <p:cNvPr id="5" name="Content Placeholder 4" descr="A close up of a metal object&#10;&#10;Description automatically generated">
            <a:extLst>
              <a:ext uri="{FF2B5EF4-FFF2-40B4-BE49-F238E27FC236}">
                <a16:creationId xmlns:a16="http://schemas.microsoft.com/office/drawing/2014/main" id="{3418472C-6034-F115-54A3-CA41C4680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9458"/>
          <a:stretch/>
        </p:blipFill>
        <p:spPr>
          <a:xfrm>
            <a:off x="5025875" y="640080"/>
            <a:ext cx="616056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42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1ED10-3EAD-9E0C-3C36-5A205A022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Wire </a:t>
            </a:r>
            <a:br>
              <a:rPr lang="en-US" sz="5400"/>
            </a:br>
            <a:r>
              <a:rPr lang="en-US" sz="5400"/>
              <a:t>over board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C6C2AAC-9BE3-5872-46B5-C3FA3E6F8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5" name="Content Placeholder 4" descr="A machine with a black knob&#10;&#10;Description automatically generated with medium confidence">
            <a:extLst>
              <a:ext uri="{FF2B5EF4-FFF2-40B4-BE49-F238E27FC236}">
                <a16:creationId xmlns:a16="http://schemas.microsoft.com/office/drawing/2014/main" id="{6CB53F58-0F55-53F0-6C4D-49C77ED64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458"/>
          <a:stretch/>
        </p:blipFill>
        <p:spPr>
          <a:xfrm>
            <a:off x="5025875" y="640080"/>
            <a:ext cx="616056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6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320CC-3726-80E5-8699-DCA2B770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US" sz="4800"/>
              <a:t>Bend wire measurements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85ED40-1655-9677-B8DB-9FA3D613DB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r>
              <a:rPr lang="en-US" sz="2200"/>
              <a:t>Straight wire  – 28.5N</a:t>
            </a:r>
          </a:p>
          <a:p>
            <a:r>
              <a:rPr lang="en-US" sz="2200"/>
              <a:t>Bent 90deg    – 27.3N</a:t>
            </a:r>
          </a:p>
        </p:txBody>
      </p:sp>
      <p:pic>
        <p:nvPicPr>
          <p:cNvPr id="7" name="Picture 6" descr="A graph with a bar and numbers&#10;&#10;Description automatically generated">
            <a:extLst>
              <a:ext uri="{FF2B5EF4-FFF2-40B4-BE49-F238E27FC236}">
                <a16:creationId xmlns:a16="http://schemas.microsoft.com/office/drawing/2014/main" id="{3C0139EE-9A1F-5C0B-1F40-FA156A56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" y="2700147"/>
            <a:ext cx="5468112" cy="3417570"/>
          </a:xfrm>
          <a:prstGeom prst="rect">
            <a:avLst/>
          </a:prstGeom>
        </p:spPr>
      </p:pic>
      <p:pic>
        <p:nvPicPr>
          <p:cNvPr id="5" name="Content Placeholder 4" descr="A graph with blue bars&#10;&#10;Description automatically generated">
            <a:extLst>
              <a:ext uri="{FF2B5EF4-FFF2-40B4-BE49-F238E27FC236}">
                <a16:creationId xmlns:a16="http://schemas.microsoft.com/office/drawing/2014/main" id="{1217C92E-948F-6896-A24F-F1FD9828F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700147"/>
            <a:ext cx="5468112" cy="34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3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6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achine with a wire&#10;&#10;Description automatically generated">
            <a:extLst>
              <a:ext uri="{FF2B5EF4-FFF2-40B4-BE49-F238E27FC236}">
                <a16:creationId xmlns:a16="http://schemas.microsoft.com/office/drawing/2014/main" id="{BC1D77E0-2248-4F51-7E75-5EA5C1F14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6" r="5556"/>
          <a:stretch/>
        </p:blipFill>
        <p:spPr>
          <a:xfrm>
            <a:off x="0" y="10"/>
            <a:ext cx="6095980" cy="6857990"/>
          </a:xfrm>
          <a:prstGeom prst="rect">
            <a:avLst/>
          </a:prstGeom>
        </p:spPr>
      </p:pic>
      <p:pic>
        <p:nvPicPr>
          <p:cNvPr id="4" name="Content Placeholder 3" descr="A machine with a piece of metal&#10;&#10;Description automatically generated">
            <a:extLst>
              <a:ext uri="{FF2B5EF4-FFF2-40B4-BE49-F238E27FC236}">
                <a16:creationId xmlns:a16="http://schemas.microsoft.com/office/drawing/2014/main" id="{938F24F1-D045-629E-327D-7BD5D5165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11"/>
          <a:stretch/>
        </p:blipFill>
        <p:spPr>
          <a:xfrm>
            <a:off x="6095980" y="0"/>
            <a:ext cx="6096000" cy="6858000"/>
          </a:xfrm>
          <a:prstGeom prst="rect">
            <a:avLst/>
          </a:prstGeom>
        </p:spPr>
      </p:pic>
      <p:sp>
        <p:nvSpPr>
          <p:cNvPr id="46" name="Rectangle 38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567CB-769E-AA4D-5212-8803ABBB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Bend wire strength study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Rectangle: Rounded Corners 40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69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BE82F-F2FB-0563-9D1A-E82C71878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Bend wire strength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A4B9FD-8925-1792-C17C-668472EE7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69294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Green line is a simple model based on component forces (1/cos(theta))</a:t>
            </a:r>
          </a:p>
          <a:p>
            <a:pPr marL="0" indent="0">
              <a:buNone/>
            </a:pPr>
            <a:r>
              <a:rPr lang="en-US" sz="2000" dirty="0"/>
              <a:t>Red Point : bent over comb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VERY ROUGH angle estimates</a:t>
            </a:r>
          </a:p>
          <a:p>
            <a:pPr marL="0" indent="0">
              <a:buNone/>
            </a:pPr>
            <a:r>
              <a:rPr lang="en-US" sz="2000" dirty="0"/>
              <a:t>NB: not scientific result!</a:t>
            </a:r>
          </a:p>
          <a:p>
            <a:pPr marL="0" indent="0">
              <a:buNone/>
            </a:pPr>
            <a:r>
              <a:rPr lang="en-US" sz="2000" dirty="0"/>
              <a:t>(rigidity of equipment not estimated, point of deflection is not rigid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</p:txBody>
      </p:sp>
      <p:pic>
        <p:nvPicPr>
          <p:cNvPr id="4" name="Picture 3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8C8007BD-B9B0-7037-68C2-E2F31C6D1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71587"/>
            <a:ext cx="690372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34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F4874-CF8C-C034-F4EC-3FDD8C10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Strength of wire with kink</a:t>
            </a:r>
          </a:p>
        </p:txBody>
      </p:sp>
      <p:sp>
        <p:nvSpPr>
          <p:cNvPr id="40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F90CDFE-DDF7-B978-B9E4-72F871CB1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r>
              <a:rPr lang="en-US" sz="2200" b="1" dirty="0"/>
              <a:t>24 ± 0.8 N</a:t>
            </a:r>
          </a:p>
          <a:p>
            <a:pPr marL="0" indent="0" algn="ctr">
              <a:buNone/>
            </a:pPr>
            <a:endParaRPr lang="en-US" sz="2200" dirty="0"/>
          </a:p>
          <a:p>
            <a:pPr marL="0" indent="0" algn="ctr">
              <a:buNone/>
            </a:pPr>
            <a:r>
              <a:rPr lang="en-US" sz="2200" dirty="0"/>
              <a:t>Instead of 27 ± 0.5 for straight wire</a:t>
            </a:r>
          </a:p>
        </p:txBody>
      </p:sp>
      <p:pic>
        <p:nvPicPr>
          <p:cNvPr id="5" name="Content Placeholder 4" descr="A machine with a thread attached to it&#10;&#10;Description automatically generated">
            <a:extLst>
              <a:ext uri="{FF2B5EF4-FFF2-40B4-BE49-F238E27FC236}">
                <a16:creationId xmlns:a16="http://schemas.microsoft.com/office/drawing/2014/main" id="{E0C3C8F8-736B-FA9A-CFAB-8DBD0EECC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2" r="4" b="4"/>
          <a:stretch/>
        </p:blipFill>
        <p:spPr>
          <a:xfrm>
            <a:off x="6099048" y="783096"/>
            <a:ext cx="5458968" cy="52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205</Words>
  <Application>Microsoft Macintosh PowerPoint</Application>
  <PresentationFormat>Widescreen</PresentationFormat>
  <Paragraphs>38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Avenir Next LT Pro</vt:lpstr>
      <vt:lpstr>Calibri</vt:lpstr>
      <vt:lpstr>Calibri Light</vt:lpstr>
      <vt:lpstr>Office Theme</vt:lpstr>
      <vt:lpstr>LFA wire max tension studies</vt:lpstr>
      <vt:lpstr>Equipment used</vt:lpstr>
      <vt:lpstr>Measurement of samples from a single LFA spool</vt:lpstr>
      <vt:lpstr>Home made adaptor</vt:lpstr>
      <vt:lpstr>Wire  over board</vt:lpstr>
      <vt:lpstr>Bend wire measurements</vt:lpstr>
      <vt:lpstr>Bend wire strength study</vt:lpstr>
      <vt:lpstr>Bend wire strength</vt:lpstr>
      <vt:lpstr>Strength of wire with kink</vt:lpstr>
      <vt:lpstr>Conclusions….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LFA wire max tension studies</dc:title>
  <dc:creator>Sotiris Vlachos</dc:creator>
  <cp:lastModifiedBy>Sotiris Vlachos</cp:lastModifiedBy>
  <cp:revision>1</cp:revision>
  <dcterms:created xsi:type="dcterms:W3CDTF">2023-09-11T11:40:42Z</dcterms:created>
  <dcterms:modified xsi:type="dcterms:W3CDTF">2023-09-15T16:10:16Z</dcterms:modified>
</cp:coreProperties>
</file>