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C034F-314F-2E4B-8367-DED211B94739}" v="46" dt="2023-09-18T09:41:50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tiris Vlachos" userId="f0e73e84-a26f-4f2a-b46e-3be284aa8096" providerId="ADAL" clId="{87EC034F-314F-2E4B-8367-DED211B94739}"/>
    <pc:docChg chg="undo custSel addSld delSld modSld sldOrd">
      <pc:chgData name="Sotiris Vlachos" userId="f0e73e84-a26f-4f2a-b46e-3be284aa8096" providerId="ADAL" clId="{87EC034F-314F-2E4B-8367-DED211B94739}" dt="2023-09-18T09:45:14.002" v="1025" actId="20577"/>
      <pc:docMkLst>
        <pc:docMk/>
      </pc:docMkLst>
      <pc:sldChg chg="modSp mod">
        <pc:chgData name="Sotiris Vlachos" userId="f0e73e84-a26f-4f2a-b46e-3be284aa8096" providerId="ADAL" clId="{87EC034F-314F-2E4B-8367-DED211B94739}" dt="2023-09-17T23:26:50.310" v="984" actId="1036"/>
        <pc:sldMkLst>
          <pc:docMk/>
          <pc:sldMk cId="1777711161" sldId="256"/>
        </pc:sldMkLst>
        <pc:spChg chg="mod">
          <ac:chgData name="Sotiris Vlachos" userId="f0e73e84-a26f-4f2a-b46e-3be284aa8096" providerId="ADAL" clId="{87EC034F-314F-2E4B-8367-DED211B94739}" dt="2023-09-17T23:26:50.310" v="984" actId="1036"/>
          <ac:spMkLst>
            <pc:docMk/>
            <pc:sldMk cId="1777711161" sldId="256"/>
            <ac:spMk id="2" creationId="{C7DBF015-7FA8-2988-1655-81C21B3C94EF}"/>
          </ac:spMkLst>
        </pc:spChg>
        <pc:spChg chg="mod">
          <ac:chgData name="Sotiris Vlachos" userId="f0e73e84-a26f-4f2a-b46e-3be284aa8096" providerId="ADAL" clId="{87EC034F-314F-2E4B-8367-DED211B94739}" dt="2023-09-17T23:26:41.658" v="975" actId="122"/>
          <ac:spMkLst>
            <pc:docMk/>
            <pc:sldMk cId="1777711161" sldId="256"/>
            <ac:spMk id="3" creationId="{CB18D5E3-DC64-4EE0-966D-F189D3670BCD}"/>
          </ac:spMkLst>
        </pc:spChg>
      </pc:sldChg>
      <pc:sldChg chg="modSp mod ord">
        <pc:chgData name="Sotiris Vlachos" userId="f0e73e84-a26f-4f2a-b46e-3be284aa8096" providerId="ADAL" clId="{87EC034F-314F-2E4B-8367-DED211B94739}" dt="2023-09-18T09:43:01.229" v="1015" actId="20577"/>
        <pc:sldMkLst>
          <pc:docMk/>
          <pc:sldMk cId="2184003006" sldId="259"/>
        </pc:sldMkLst>
        <pc:spChg chg="mod">
          <ac:chgData name="Sotiris Vlachos" userId="f0e73e84-a26f-4f2a-b46e-3be284aa8096" providerId="ADAL" clId="{87EC034F-314F-2E4B-8367-DED211B94739}" dt="2023-09-17T22:53:50.090" v="263" actId="122"/>
          <ac:spMkLst>
            <pc:docMk/>
            <pc:sldMk cId="2184003006" sldId="259"/>
            <ac:spMk id="2" creationId="{560D1BAA-E5BE-C973-7BF8-DB51A452B60B}"/>
          </ac:spMkLst>
        </pc:spChg>
        <pc:spChg chg="mod">
          <ac:chgData name="Sotiris Vlachos" userId="f0e73e84-a26f-4f2a-b46e-3be284aa8096" providerId="ADAL" clId="{87EC034F-314F-2E4B-8367-DED211B94739}" dt="2023-09-18T09:43:01.229" v="1015" actId="20577"/>
          <ac:spMkLst>
            <pc:docMk/>
            <pc:sldMk cId="2184003006" sldId="259"/>
            <ac:spMk id="3" creationId="{F7362F0D-621D-98AC-5A82-722FF67D30FD}"/>
          </ac:spMkLst>
        </pc:spChg>
      </pc:sldChg>
      <pc:sldChg chg="addSp delSp modSp mod ord setBg setClrOvrMap">
        <pc:chgData name="Sotiris Vlachos" userId="f0e73e84-a26f-4f2a-b46e-3be284aa8096" providerId="ADAL" clId="{87EC034F-314F-2E4B-8367-DED211B94739}" dt="2023-09-17T23:25:40.963" v="935" actId="1076"/>
        <pc:sldMkLst>
          <pc:docMk/>
          <pc:sldMk cId="26757006" sldId="260"/>
        </pc:sldMkLst>
        <pc:spChg chg="mod">
          <ac:chgData name="Sotiris Vlachos" userId="f0e73e84-a26f-4f2a-b46e-3be284aa8096" providerId="ADAL" clId="{87EC034F-314F-2E4B-8367-DED211B94739}" dt="2023-09-17T23:25:40.123" v="934" actId="1036"/>
          <ac:spMkLst>
            <pc:docMk/>
            <pc:sldMk cId="26757006" sldId="260"/>
            <ac:spMk id="2" creationId="{006448B3-481C-2B79-67D7-927E35DF56EC}"/>
          </ac:spMkLst>
        </pc:spChg>
        <pc:spChg chg="add mod">
          <ac:chgData name="Sotiris Vlachos" userId="f0e73e84-a26f-4f2a-b46e-3be284aa8096" providerId="ADAL" clId="{87EC034F-314F-2E4B-8367-DED211B94739}" dt="2023-09-17T23:25:40.963" v="935" actId="1076"/>
          <ac:spMkLst>
            <pc:docMk/>
            <pc:sldMk cId="26757006" sldId="260"/>
            <ac:spMk id="3" creationId="{107206DD-FA1A-A22D-5183-0B301B1FFF80}"/>
          </ac:spMkLst>
        </pc:spChg>
        <pc:spChg chg="add del mod">
          <ac:chgData name="Sotiris Vlachos" userId="f0e73e84-a26f-4f2a-b46e-3be284aa8096" providerId="ADAL" clId="{87EC034F-314F-2E4B-8367-DED211B94739}" dt="2023-09-17T23:25:37.802" v="930" actId="767"/>
          <ac:spMkLst>
            <pc:docMk/>
            <pc:sldMk cId="26757006" sldId="260"/>
            <ac:spMk id="4" creationId="{CB39ED75-BC0A-8D69-18B5-444E5605C8B3}"/>
          </ac:spMkLst>
        </pc:spChg>
        <pc:spChg chg="add del">
          <ac:chgData name="Sotiris Vlachos" userId="f0e73e84-a26f-4f2a-b46e-3be284aa8096" providerId="ADAL" clId="{87EC034F-314F-2E4B-8367-DED211B94739}" dt="2023-09-17T23:25:36.014" v="926" actId="26606"/>
          <ac:spMkLst>
            <pc:docMk/>
            <pc:sldMk cId="26757006" sldId="260"/>
            <ac:spMk id="12" creationId="{777A147A-9ED8-46B4-8660-1B3C2AA880B5}"/>
          </ac:spMkLst>
        </pc:spChg>
        <pc:spChg chg="add del">
          <ac:chgData name="Sotiris Vlachos" userId="f0e73e84-a26f-4f2a-b46e-3be284aa8096" providerId="ADAL" clId="{87EC034F-314F-2E4B-8367-DED211B94739}" dt="2023-09-17T23:25:36.014" v="926" actId="26606"/>
          <ac:spMkLst>
            <pc:docMk/>
            <pc:sldMk cId="26757006" sldId="260"/>
            <ac:spMk id="13" creationId="{5D6C15A0-C087-4593-8414-2B4EC1CDC3DE}"/>
          </ac:spMkLst>
        </pc:spChg>
        <pc:spChg chg="mod">
          <ac:chgData name="Sotiris Vlachos" userId="f0e73e84-a26f-4f2a-b46e-3be284aa8096" providerId="ADAL" clId="{87EC034F-314F-2E4B-8367-DED211B94739}" dt="2023-09-17T23:25:38.863" v="932" actId="1076"/>
          <ac:spMkLst>
            <pc:docMk/>
            <pc:sldMk cId="26757006" sldId="260"/>
            <ac:spMk id="14" creationId="{350854F9-D226-2F0D-048E-2A0C759D8038}"/>
          </ac:spMkLst>
        </pc:spChg>
        <pc:spChg chg="add del">
          <ac:chgData name="Sotiris Vlachos" userId="f0e73e84-a26f-4f2a-b46e-3be284aa8096" providerId="ADAL" clId="{87EC034F-314F-2E4B-8367-DED211B94739}" dt="2023-09-17T23:25:22.870" v="922" actId="26606"/>
          <ac:spMkLst>
            <pc:docMk/>
            <pc:sldMk cId="26757006" sldId="260"/>
            <ac:spMk id="19" creationId="{9F7D788E-2C1B-4EF4-8719-12613771FF98}"/>
          </ac:spMkLst>
        </pc:spChg>
        <pc:spChg chg="add del">
          <ac:chgData name="Sotiris Vlachos" userId="f0e73e84-a26f-4f2a-b46e-3be284aa8096" providerId="ADAL" clId="{87EC034F-314F-2E4B-8367-DED211B94739}" dt="2023-09-17T23:25:22.870" v="922" actId="26606"/>
          <ac:spMkLst>
            <pc:docMk/>
            <pc:sldMk cId="26757006" sldId="260"/>
            <ac:spMk id="21" creationId="{7C54E824-C0F4-480B-BC88-689F50C45FBD}"/>
          </ac:spMkLst>
        </pc:spChg>
        <pc:spChg chg="add del">
          <ac:chgData name="Sotiris Vlachos" userId="f0e73e84-a26f-4f2a-b46e-3be284aa8096" providerId="ADAL" clId="{87EC034F-314F-2E4B-8367-DED211B94739}" dt="2023-09-17T23:25:22.870" v="922" actId="26606"/>
          <ac:spMkLst>
            <pc:docMk/>
            <pc:sldMk cId="26757006" sldId="260"/>
            <ac:spMk id="23" creationId="{58DEA6A1-FC5C-4E6E-BBBF-7E472949B394}"/>
          </ac:spMkLst>
        </pc:spChg>
        <pc:spChg chg="add del">
          <ac:chgData name="Sotiris Vlachos" userId="f0e73e84-a26f-4f2a-b46e-3be284aa8096" providerId="ADAL" clId="{87EC034F-314F-2E4B-8367-DED211B94739}" dt="2023-09-17T23:25:22.870" v="922" actId="26606"/>
          <ac:spMkLst>
            <pc:docMk/>
            <pc:sldMk cId="26757006" sldId="260"/>
            <ac:spMk id="25" creationId="{96AAAC3B-1954-46B7-BBAC-27DFF5B5295F}"/>
          </ac:spMkLst>
        </pc:spChg>
        <pc:spChg chg="add del">
          <ac:chgData name="Sotiris Vlachos" userId="f0e73e84-a26f-4f2a-b46e-3be284aa8096" providerId="ADAL" clId="{87EC034F-314F-2E4B-8367-DED211B94739}" dt="2023-09-17T23:25:22.870" v="922" actId="26606"/>
          <ac:spMkLst>
            <pc:docMk/>
            <pc:sldMk cId="26757006" sldId="260"/>
            <ac:spMk id="27" creationId="{A5AD6500-BB62-4AAC-9D2F-C10DDC90CBB1}"/>
          </ac:spMkLst>
        </pc:spChg>
        <pc:spChg chg="add del">
          <ac:chgData name="Sotiris Vlachos" userId="f0e73e84-a26f-4f2a-b46e-3be284aa8096" providerId="ADAL" clId="{87EC034F-314F-2E4B-8367-DED211B94739}" dt="2023-09-17T23:25:28.998" v="924" actId="26606"/>
          <ac:spMkLst>
            <pc:docMk/>
            <pc:sldMk cId="26757006" sldId="260"/>
            <ac:spMk id="29" creationId="{1DE7243B-5109-444B-8FAF-7437C66BC0E9}"/>
          </ac:spMkLst>
        </pc:spChg>
        <pc:spChg chg="add del">
          <ac:chgData name="Sotiris Vlachos" userId="f0e73e84-a26f-4f2a-b46e-3be284aa8096" providerId="ADAL" clId="{87EC034F-314F-2E4B-8367-DED211B94739}" dt="2023-09-17T23:25:28.998" v="924" actId="26606"/>
          <ac:spMkLst>
            <pc:docMk/>
            <pc:sldMk cId="26757006" sldId="260"/>
            <ac:spMk id="30" creationId="{4C5D6221-DA7B-4611-AA26-7D8E349FDE96}"/>
          </ac:spMkLst>
        </pc:spChg>
        <pc:spChg chg="add del">
          <ac:chgData name="Sotiris Vlachos" userId="f0e73e84-a26f-4f2a-b46e-3be284aa8096" providerId="ADAL" clId="{87EC034F-314F-2E4B-8367-DED211B94739}" dt="2023-09-17T23:25:36.014" v="926" actId="26606"/>
          <ac:spMkLst>
            <pc:docMk/>
            <pc:sldMk cId="26757006" sldId="260"/>
            <ac:spMk id="32" creationId="{2A6B319F-86FE-4754-878E-06F0804D882B}"/>
          </ac:spMkLst>
        </pc:spChg>
        <pc:spChg chg="add del">
          <ac:chgData name="Sotiris Vlachos" userId="f0e73e84-a26f-4f2a-b46e-3be284aa8096" providerId="ADAL" clId="{87EC034F-314F-2E4B-8367-DED211B94739}" dt="2023-09-17T23:25:36.014" v="926" actId="26606"/>
          <ac:spMkLst>
            <pc:docMk/>
            <pc:sldMk cId="26757006" sldId="260"/>
            <ac:spMk id="33" creationId="{DCF7D1B5-3477-499F-ACC5-2C8B07F4EDB3}"/>
          </ac:spMkLst>
        </pc:spChg>
      </pc:sldChg>
      <pc:sldChg chg="addSp delSp modSp add mod setBg delDesignElem">
        <pc:chgData name="Sotiris Vlachos" userId="f0e73e84-a26f-4f2a-b46e-3be284aa8096" providerId="ADAL" clId="{87EC034F-314F-2E4B-8367-DED211B94739}" dt="2023-09-18T09:45:14.002" v="1025" actId="20577"/>
        <pc:sldMkLst>
          <pc:docMk/>
          <pc:sldMk cId="1952599414" sldId="261"/>
        </pc:sldMkLst>
        <pc:spChg chg="mod">
          <ac:chgData name="Sotiris Vlachos" userId="f0e73e84-a26f-4f2a-b46e-3be284aa8096" providerId="ADAL" clId="{87EC034F-314F-2E4B-8367-DED211B94739}" dt="2023-09-17T23:05:01.601" v="487" actId="14100"/>
          <ac:spMkLst>
            <pc:docMk/>
            <pc:sldMk cId="1952599414" sldId="261"/>
            <ac:spMk id="2" creationId="{560D1BAA-E5BE-C973-7BF8-DB51A452B60B}"/>
          </ac:spMkLst>
        </pc:spChg>
        <pc:spChg chg="mod">
          <ac:chgData name="Sotiris Vlachos" userId="f0e73e84-a26f-4f2a-b46e-3be284aa8096" providerId="ADAL" clId="{87EC034F-314F-2E4B-8367-DED211B94739}" dt="2023-09-18T09:45:14.002" v="1025" actId="20577"/>
          <ac:spMkLst>
            <pc:docMk/>
            <pc:sldMk cId="1952599414" sldId="261"/>
            <ac:spMk id="3" creationId="{F7362F0D-621D-98AC-5A82-722FF67D30FD}"/>
          </ac:spMkLst>
        </pc:spChg>
        <pc:spChg chg="add mod">
          <ac:chgData name="Sotiris Vlachos" userId="f0e73e84-a26f-4f2a-b46e-3be284aa8096" providerId="ADAL" clId="{87EC034F-314F-2E4B-8367-DED211B94739}" dt="2023-09-17T23:22:04.830" v="892" actId="255"/>
          <ac:spMkLst>
            <pc:docMk/>
            <pc:sldMk cId="1952599414" sldId="261"/>
            <ac:spMk id="4" creationId="{4BD7ACC6-373C-16C9-8428-FF751E2223B1}"/>
          </ac:spMkLst>
        </pc:spChg>
        <pc:spChg chg="add">
          <ac:chgData name="Sotiris Vlachos" userId="f0e73e84-a26f-4f2a-b46e-3be284aa8096" providerId="ADAL" clId="{87EC034F-314F-2E4B-8367-DED211B94739}" dt="2023-09-17T22:43:12.518" v="84" actId="26606"/>
          <ac:spMkLst>
            <pc:docMk/>
            <pc:sldMk cId="1952599414" sldId="261"/>
            <ac:spMk id="5" creationId="{777A147A-9ED8-46B4-8660-1B3C2AA880B5}"/>
          </ac:spMkLst>
        </pc:spChg>
        <pc:spChg chg="add">
          <ac:chgData name="Sotiris Vlachos" userId="f0e73e84-a26f-4f2a-b46e-3be284aa8096" providerId="ADAL" clId="{87EC034F-314F-2E4B-8367-DED211B94739}" dt="2023-09-17T22:43:12.518" v="84" actId="26606"/>
          <ac:spMkLst>
            <pc:docMk/>
            <pc:sldMk cId="1952599414" sldId="261"/>
            <ac:spMk id="6" creationId="{5D6C15A0-C087-4593-8414-2B4EC1CDC3DE}"/>
          </ac:spMkLst>
        </pc:spChg>
        <pc:spChg chg="add del mod">
          <ac:chgData name="Sotiris Vlachos" userId="f0e73e84-a26f-4f2a-b46e-3be284aa8096" providerId="ADAL" clId="{87EC034F-314F-2E4B-8367-DED211B94739}" dt="2023-09-17T23:18:32.135" v="858"/>
          <ac:spMkLst>
            <pc:docMk/>
            <pc:sldMk cId="1952599414" sldId="261"/>
            <ac:spMk id="7" creationId="{6EDCC1D4-13D8-1AC9-632B-301B5E0E6592}"/>
          </ac:spMkLst>
        </pc:spChg>
        <pc:spChg chg="del">
          <ac:chgData name="Sotiris Vlachos" userId="f0e73e84-a26f-4f2a-b46e-3be284aa8096" providerId="ADAL" clId="{87EC034F-314F-2E4B-8367-DED211B94739}" dt="2023-09-17T22:42:58.420" v="83"/>
          <ac:spMkLst>
            <pc:docMk/>
            <pc:sldMk cId="1952599414" sldId="261"/>
            <ac:spMk id="8" creationId="{777A147A-9ED8-46B4-8660-1B3C2AA880B5}"/>
          </ac:spMkLst>
        </pc:spChg>
        <pc:spChg chg="del">
          <ac:chgData name="Sotiris Vlachos" userId="f0e73e84-a26f-4f2a-b46e-3be284aa8096" providerId="ADAL" clId="{87EC034F-314F-2E4B-8367-DED211B94739}" dt="2023-09-17T22:42:58.420" v="83"/>
          <ac:spMkLst>
            <pc:docMk/>
            <pc:sldMk cId="1952599414" sldId="261"/>
            <ac:spMk id="10" creationId="{5D6C15A0-C087-4593-8414-2B4EC1CDC3DE}"/>
          </ac:spMkLst>
        </pc:spChg>
      </pc:sldChg>
      <pc:sldChg chg="modSp new del mod">
        <pc:chgData name="Sotiris Vlachos" userId="f0e73e84-a26f-4f2a-b46e-3be284aa8096" providerId="ADAL" clId="{87EC034F-314F-2E4B-8367-DED211B94739}" dt="2023-09-17T22:42:54.118" v="81" actId="2696"/>
        <pc:sldMkLst>
          <pc:docMk/>
          <pc:sldMk cId="3488457863" sldId="261"/>
        </pc:sldMkLst>
        <pc:spChg chg="mod">
          <ac:chgData name="Sotiris Vlachos" userId="f0e73e84-a26f-4f2a-b46e-3be284aa8096" providerId="ADAL" clId="{87EC034F-314F-2E4B-8367-DED211B94739}" dt="2023-09-17T22:41:59.551" v="75" actId="20577"/>
          <ac:spMkLst>
            <pc:docMk/>
            <pc:sldMk cId="3488457863" sldId="261"/>
            <ac:spMk id="2" creationId="{B58710C3-67DD-2898-CE71-D3440DD7A3D2}"/>
          </ac:spMkLst>
        </pc:spChg>
        <pc:spChg chg="mod">
          <ac:chgData name="Sotiris Vlachos" userId="f0e73e84-a26f-4f2a-b46e-3be284aa8096" providerId="ADAL" clId="{87EC034F-314F-2E4B-8367-DED211B94739}" dt="2023-09-17T22:42:14.222" v="77"/>
          <ac:spMkLst>
            <pc:docMk/>
            <pc:sldMk cId="3488457863" sldId="261"/>
            <ac:spMk id="3" creationId="{7DE2D833-FAF0-15F6-C4B4-C6D4BA64BB62}"/>
          </ac:spMkLst>
        </pc:spChg>
      </pc:sldChg>
      <pc:sldChg chg="addSp delSp add del setBg delDesignElem">
        <pc:chgData name="Sotiris Vlachos" userId="f0e73e84-a26f-4f2a-b46e-3be284aa8096" providerId="ADAL" clId="{87EC034F-314F-2E4B-8367-DED211B94739}" dt="2023-09-17T22:42:46.245" v="80"/>
        <pc:sldMkLst>
          <pc:docMk/>
          <pc:sldMk cId="914090644" sldId="262"/>
        </pc:sldMkLst>
        <pc:spChg chg="add del">
          <ac:chgData name="Sotiris Vlachos" userId="f0e73e84-a26f-4f2a-b46e-3be284aa8096" providerId="ADAL" clId="{87EC034F-314F-2E4B-8367-DED211B94739}" dt="2023-09-17T22:42:46.245" v="80"/>
          <ac:spMkLst>
            <pc:docMk/>
            <pc:sldMk cId="914090644" sldId="262"/>
            <ac:spMk id="8" creationId="{777A147A-9ED8-46B4-8660-1B3C2AA880B5}"/>
          </ac:spMkLst>
        </pc:spChg>
        <pc:spChg chg="add del">
          <ac:chgData name="Sotiris Vlachos" userId="f0e73e84-a26f-4f2a-b46e-3be284aa8096" providerId="ADAL" clId="{87EC034F-314F-2E4B-8367-DED211B94739}" dt="2023-09-17T22:42:46.245" v="80"/>
          <ac:spMkLst>
            <pc:docMk/>
            <pc:sldMk cId="914090644" sldId="262"/>
            <ac:spMk id="10" creationId="{5D6C15A0-C087-4593-8414-2B4EC1CDC3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1AE85-45CD-F676-0601-711E54222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6F3DC-23B1-1F02-637D-873E7F520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AD6A9-5209-117A-68A8-20FECB99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F8455-3CBE-9C29-C3D6-3F71948C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4066B-CF59-9328-9396-2D28D0E3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3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71E9-C0FD-A080-477E-29EE4297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4F60C-7221-A596-FA2E-6B950495E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D31C9-3B6A-E70C-017A-60092442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7975B-C02A-F710-23FD-63D8B5080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CDE2A-963F-EA7A-84BD-18DC26AD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9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3E3457-237C-E2F8-5271-F14386170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EC0A1-653B-A953-4A85-95E12D707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113E7-CBA8-0877-FCA2-CFFF5C06E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EBC5E-E607-2A12-C6B3-7817D7B9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7EB84-DE1F-00C6-3640-0335F5B9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BA17-08FC-A2AA-2478-14D858810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4074B-D65B-3E48-48B4-2010FBBB7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75214-4B59-38D9-F3B9-AF2E34F89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2DE0B-D85F-ADAC-B7C8-FB702B4EC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001C0-FCB6-3AF2-F583-85C7EFBA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3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5B2B-431D-3E81-5C42-1D525912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8E024-E9D8-5E82-F51B-D4BCC0A68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17E8-6F5C-658A-BD9F-1BBBB056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BB324-6BA3-A17B-C172-EB888302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7AE58-1863-F476-A2EA-89CBB66C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8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C4AC-CC45-86BD-E81B-B801C9F2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1EE5-2909-FDC2-B342-DC483B581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3BAFB-9B71-2FD0-643B-0EBB663DC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14873-E8DB-3B70-27E3-1D917127C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E934F-DA5D-6C1F-ED01-5B795DCF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A7C3F-D3A0-8A74-E804-D1CBE3FD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C5360-029D-6CC1-5D8A-1B3B5795D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47822-CBDA-0C67-2DDB-BF7888846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47B3E-194C-FA16-D26D-8DAD5D9C3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60054-E050-2D83-E50B-B4D2C3C6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F95BF-DE07-5490-8DF1-D1C505A3D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0AC94-7A20-58F6-E6A7-44F921D4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13B439-1452-0B7E-142C-BB13D4049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BC826D-D26F-AC10-D756-4512AD7B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AF38D-9FA5-8531-7BF9-DB3AF174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205C3-103F-073F-3BDB-486C6C440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77A10-CA78-4E0F-1463-802E57F3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1A3FF-0A07-66DB-F6A7-2728AEB73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7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D5CA80-77F2-E38C-0FED-62EC2961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9906A-1F0C-0A5E-E8B7-59FCE403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A0A25-D657-EF85-3AEA-C483811A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1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A85FD-959A-2265-64FF-16FD9952F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CE34F-42B8-8D3D-EC04-425851120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5C432-6563-1A20-E9E2-9037640D5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DD90-E281-0716-A3DB-F5415905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3189D-F153-8E6A-9208-644899E9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94F2A-E6B6-80EA-D75E-23FE5D95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1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43B1-0613-FA3A-937E-49166D108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188C33-7B85-653C-5284-C7B50DE1B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8A46D-6270-67F9-4648-43827E9CD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56B03-E502-C1A4-5D87-4C3EB563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5CAFE-E800-E0A7-3A18-9575A7CD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6500F-0102-8ABE-3DF1-F10404FA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5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6D0A9-B482-B561-F38C-8D4A3A7ED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28E14-53EA-5676-4420-9A37F33B0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12766-896E-5B19-BBDC-09D3AB8DE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0BA2-7F60-3244-8005-84C720A5D3BF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11623-C7B0-3E33-2A84-AB46D09CB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20AEB-9485-3391-073D-9D00607F9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D73C8-6E9A-354D-8316-A74581CA4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ms.cern.ch/document/2915042/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orn rope">
            <a:extLst>
              <a:ext uri="{FF2B5EF4-FFF2-40B4-BE49-F238E27FC236}">
                <a16:creationId xmlns:a16="http://schemas.microsoft.com/office/drawing/2014/main" id="{9AC46656-FA9C-68BF-4F95-A83B127E08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3" t="9091" r="24118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BF015-7FA8-2988-1655-81C21B3C9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239930"/>
            <a:ext cx="4023360" cy="3204134"/>
          </a:xfrm>
        </p:spPr>
        <p:txBody>
          <a:bodyPr anchor="b">
            <a:normAutofit fontScale="90000"/>
          </a:bodyPr>
          <a:lstStyle/>
          <a:p>
            <a:r>
              <a:rPr lang="en-US" sz="4800" dirty="0"/>
              <a:t>APA wire spool </a:t>
            </a:r>
            <a:br>
              <a:rPr lang="en-US" sz="4800" dirty="0"/>
            </a:br>
            <a:r>
              <a:rPr lang="en-US" sz="4800" dirty="0"/>
              <a:t>qualification procedure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Maximum tension allowed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18D5E3-DC64-4EE0-966D-F189D3670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 dirty="0"/>
              <a:t>Sotiris Vlachos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71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6448B3-481C-2B79-67D7-927E35DF5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548640"/>
            <a:ext cx="4158329" cy="5431536"/>
          </a:xfrm>
        </p:spPr>
        <p:txBody>
          <a:bodyPr>
            <a:normAutofit/>
          </a:bodyPr>
          <a:lstStyle/>
          <a:p>
            <a:pPr algn="ctr"/>
            <a:r>
              <a:rPr lang="en-US" sz="5000"/>
              <a:t>Spool Qualification procedure</a:t>
            </a:r>
            <a:br>
              <a:rPr lang="en-US" sz="5000"/>
            </a:br>
            <a:br>
              <a:rPr lang="en-US" sz="5000"/>
            </a:br>
            <a:r>
              <a:rPr lang="en-US" sz="5000"/>
              <a:t>Max </a:t>
            </a:r>
            <a:br>
              <a:rPr lang="en-US" sz="5000"/>
            </a:br>
            <a:r>
              <a:rPr lang="en-US" sz="5000"/>
              <a:t>wire tension</a:t>
            </a:r>
            <a:endParaRPr lang="en-US" sz="5000" dirty="0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50854F9-D226-2F0D-048E-2A0C759D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200" b="1"/>
              <a:t>Before using a spool</a:t>
            </a:r>
          </a:p>
          <a:p>
            <a:pPr lvl="1"/>
            <a:r>
              <a:rPr lang="en-US" sz="2200"/>
              <a:t>Three strength measurements</a:t>
            </a:r>
          </a:p>
          <a:p>
            <a:pPr lvl="1"/>
            <a:r>
              <a:rPr lang="en-US" sz="2200"/>
              <a:t>Accept spool if mean value ≥ 25 N</a:t>
            </a:r>
          </a:p>
          <a:p>
            <a:pPr lvl="1"/>
            <a:r>
              <a:rPr lang="en-US" sz="2200"/>
              <a:t>Record results</a:t>
            </a:r>
          </a:p>
          <a:p>
            <a:pPr lvl="1"/>
            <a:r>
              <a:rPr lang="en-US" sz="2200"/>
              <a:t>If mean value &lt; 25 contact QC responsible</a:t>
            </a:r>
          </a:p>
          <a:p>
            <a:pPr marL="457200" lvl="1" indent="0">
              <a:buNone/>
            </a:pPr>
            <a:endParaRPr lang="en-US" sz="2200"/>
          </a:p>
          <a:p>
            <a:pPr marL="457200" lvl="1" indent="0">
              <a:buNone/>
            </a:pPr>
            <a:endParaRPr lang="en-US" sz="2200"/>
          </a:p>
          <a:p>
            <a:r>
              <a:rPr lang="en-US" sz="2200" b="1"/>
              <a:t>Every time after soldering pads</a:t>
            </a:r>
          </a:p>
          <a:p>
            <a:pPr lvl="1"/>
            <a:r>
              <a:rPr lang="en-US" sz="2200"/>
              <a:t>Three strength measurements using wire trims</a:t>
            </a:r>
          </a:p>
          <a:p>
            <a:pPr lvl="1"/>
            <a:r>
              <a:rPr lang="en-US" sz="2200"/>
              <a:t>Record results</a:t>
            </a:r>
          </a:p>
          <a:p>
            <a:pPr lvl="1"/>
            <a:r>
              <a:rPr lang="en-US" sz="2200"/>
              <a:t>If mean value &lt; 25 N contact QC responsible</a:t>
            </a:r>
            <a:endParaRPr 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7206DD-FA1A-A22D-5183-0B301B1FFF80}"/>
              </a:ext>
            </a:extLst>
          </p:cNvPr>
          <p:cNvSpPr txBox="1"/>
          <p:nvPr/>
        </p:nvSpPr>
        <p:spPr>
          <a:xfrm>
            <a:off x="609600" y="5704721"/>
            <a:ext cx="11140965" cy="830997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During winding accept wire tensions below 9 N as measured with current systems (having ∼0.5 N measurement error)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5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0D1BAA-E5BE-C973-7BF8-DB51A452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APA wire tension parameters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62F0D-621D-98AC-5A82-722FF67D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698998" cy="591049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Wire Strength Std. dev. = 0.16 N (Measured)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Elastic limit = Strength – 6 N (measured)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wire tension measurement error = 0.6N (Estimated)</a:t>
            </a: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200" dirty="0"/>
              <a:t>Max APA wire tension : 14.2N </a:t>
            </a:r>
            <a:r>
              <a:rPr lang="en-US" sz="2200" dirty="0">
                <a:highlight>
                  <a:srgbClr val="C0C0C0"/>
                </a:highlight>
              </a:rPr>
              <a:t>(wire tensions &lt; 7.5)</a:t>
            </a:r>
          </a:p>
          <a:p>
            <a:pPr marL="0" indent="0">
              <a:buNone/>
            </a:pPr>
            <a:r>
              <a:rPr lang="en-US" sz="2200" dirty="0"/>
              <a:t>➞ Max APA wire tension : 15.7N </a:t>
            </a:r>
            <a:r>
              <a:rPr lang="en-US" sz="2200" dirty="0">
                <a:highlight>
                  <a:srgbClr val="C0C0C0"/>
                </a:highlight>
              </a:rPr>
              <a:t>(if wire tension 9 N)</a:t>
            </a:r>
          </a:p>
          <a:p>
            <a:pPr marL="0" indent="0">
              <a:buNone/>
            </a:pPr>
            <a:r>
              <a:rPr lang="en-US" sz="2200" dirty="0"/>
              <a:t>(simulation: </a:t>
            </a:r>
            <a:r>
              <a:rPr lang="en-US" sz="2200" dirty="0">
                <a:hlinkClick r:id="rId2"/>
              </a:rPr>
              <a:t>https://edms.cern.ch/document/2915042/1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400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A8227DD-CB3F-8563-CDED-852BF9A2B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4200"/>
              <a:t>Max Tension</a:t>
            </a:r>
            <a:br>
              <a:rPr lang="en-US" sz="4200"/>
            </a:br>
            <a:r>
              <a:rPr lang="en-US" sz="4200"/>
              <a:t>measurements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8">
            <a:extLst>
              <a:ext uri="{FF2B5EF4-FFF2-40B4-BE49-F238E27FC236}">
                <a16:creationId xmlns:a16="http://schemas.microsoft.com/office/drawing/2014/main" id="{E6EFDA74-642D-E096-81E5-295A5F555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/>
              <a:t>LFA wire spool #3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Mean : 26.9 N</a:t>
            </a:r>
          </a:p>
          <a:p>
            <a:pPr marL="0" indent="0">
              <a:buNone/>
            </a:pPr>
            <a:r>
              <a:rPr lang="en-US" sz="2200" dirty="0"/>
              <a:t>Standard deviation : 0.16 N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5" name="Content Placeholder 4" descr="A graph with a blue line&#10;&#10;Description automatically generated">
            <a:extLst>
              <a:ext uri="{FF2B5EF4-FFF2-40B4-BE49-F238E27FC236}">
                <a16:creationId xmlns:a16="http://schemas.microsoft.com/office/drawing/2014/main" id="{D5BA2D9E-8DF0-9EAF-85FC-57C93F881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271587"/>
            <a:ext cx="690372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2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FBBA6-272D-E35D-84E4-162C63F40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4200"/>
              <a:t>Stress – Strain </a:t>
            </a:r>
            <a:br>
              <a:rPr lang="en-US" sz="4200"/>
            </a:br>
            <a:r>
              <a:rPr lang="en-US" sz="4200"/>
              <a:t>Measurements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787E340-BF58-943E-96AB-CDA98C0FC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sz="2200" dirty="0"/>
              <a:t>Max Stress : 26.9 N</a:t>
            </a:r>
          </a:p>
          <a:p>
            <a:endParaRPr lang="en-US" sz="2200" dirty="0"/>
          </a:p>
          <a:p>
            <a:r>
              <a:rPr lang="en-US" sz="2200" dirty="0"/>
              <a:t>Limit of elastic deformation :</a:t>
            </a:r>
            <a:r>
              <a:rPr lang="en-US" sz="2200" dirty="0">
                <a:highlight>
                  <a:srgbClr val="FFFF00"/>
                </a:highlight>
              </a:rPr>
              <a:t> 21 N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5" name="Content Placeholder 4" descr="A graph with a red line&#10;&#10;Description automatically generated">
            <a:extLst>
              <a:ext uri="{FF2B5EF4-FFF2-40B4-BE49-F238E27FC236}">
                <a16:creationId xmlns:a16="http://schemas.microsoft.com/office/drawing/2014/main" id="{80898983-D298-1820-969C-B3E83DAC4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858405"/>
            <a:ext cx="6903720" cy="314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6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0D1BAA-E5BE-C973-7BF8-DB51A452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037" y="548640"/>
            <a:ext cx="4037081" cy="5431536"/>
          </a:xfrm>
        </p:spPr>
        <p:txBody>
          <a:bodyPr>
            <a:normAutofit/>
          </a:bodyPr>
          <a:lstStyle/>
          <a:p>
            <a:r>
              <a:rPr lang="en-US" sz="5400" dirty="0"/>
              <a:t>Maximum wire tension</a:t>
            </a: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 </a:t>
            </a:r>
            <a:br>
              <a:rPr lang="en-US" sz="5400" dirty="0"/>
            </a:br>
            <a:r>
              <a:rPr lang="en-US" sz="5400" dirty="0"/>
              <a:t>Wire strength</a:t>
            </a:r>
          </a:p>
        </p:txBody>
      </p:sp>
      <p:sp>
        <p:nvSpPr>
          <p:cNvPr id="6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62F0D-621D-98AC-5A82-722FF67D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0788" y="713232"/>
            <a:ext cx="6760782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>
                <a:highlight>
                  <a:srgbClr val="FFFF00"/>
                </a:highlight>
              </a:rPr>
              <a:t>Max APA wire tension : 9 N  /Measured/</a:t>
            </a:r>
          </a:p>
          <a:p>
            <a:pPr marL="0" indent="0">
              <a:buNone/>
            </a:pPr>
            <a:r>
              <a:rPr lang="en-US" sz="2200" dirty="0"/>
              <a:t>➞ Max APA wire tension : (15.7 ±  0.6) N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5 sigma away from elastic limit:</a:t>
            </a:r>
          </a:p>
          <a:p>
            <a:pPr marL="0" indent="0">
              <a:buNone/>
            </a:pPr>
            <a:r>
              <a:rPr lang="en-US" sz="2200" dirty="0"/>
              <a:t>➞ Minimum Elastic limit required</a:t>
            </a:r>
            <a:r>
              <a:rPr lang="en-US" sz="2200"/>
              <a:t>: 18.7 </a:t>
            </a:r>
            <a:r>
              <a:rPr lang="en-US" sz="2200" dirty="0"/>
              <a:t>N</a:t>
            </a: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200" dirty="0"/>
              <a:t>➞ </a:t>
            </a:r>
            <a:r>
              <a:rPr lang="en-US" sz="2200" dirty="0">
                <a:highlight>
                  <a:srgbClr val="FFFF00"/>
                </a:highlight>
              </a:rPr>
              <a:t>Minimum wire strength accepted: 25.0 N  /Measured/</a:t>
            </a: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7ACC6-373C-16C9-8428-FF751E2223B1}"/>
              </a:ext>
            </a:extLst>
          </p:cNvPr>
          <p:cNvSpPr txBox="1"/>
          <p:nvPr/>
        </p:nvSpPr>
        <p:spPr>
          <a:xfrm>
            <a:off x="1463126" y="5704123"/>
            <a:ext cx="8537796" cy="1107996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Since actual strength of wire is measured and</a:t>
            </a:r>
          </a:p>
          <a:p>
            <a:pPr algn="ctr"/>
            <a:r>
              <a:rPr lang="en-US" sz="2200" dirty="0"/>
              <a:t>Tension measurement error includes diameter variation </a:t>
            </a:r>
          </a:p>
          <a:p>
            <a:pPr algn="ctr"/>
            <a:r>
              <a:rPr lang="en-US" sz="2200" dirty="0"/>
              <a:t>➞ no need for exact diameter knowledge</a:t>
            </a:r>
          </a:p>
        </p:txBody>
      </p:sp>
    </p:spTree>
    <p:extLst>
      <p:ext uri="{BB962C8B-B14F-4D97-AF65-F5344CB8AC3E}">
        <p14:creationId xmlns:p14="http://schemas.microsoft.com/office/powerpoint/2010/main" val="195259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280</Words>
  <Application>Microsoft Macintosh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APA wire spool  qualification procedure  Maximum tension allowed</vt:lpstr>
      <vt:lpstr>Spool Qualification procedure  Max  wire tension</vt:lpstr>
      <vt:lpstr>APA wire tension parameters</vt:lpstr>
      <vt:lpstr>Max Tension measurements</vt:lpstr>
      <vt:lpstr>Stress – Strain  Measurements</vt:lpstr>
      <vt:lpstr>Maximum wire tension     Wire strength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wire spool  qualification procedure</dc:title>
  <dc:creator>Sotiris Vlachos</dc:creator>
  <cp:lastModifiedBy>Sotiris Vlachos</cp:lastModifiedBy>
  <cp:revision>1</cp:revision>
  <dcterms:created xsi:type="dcterms:W3CDTF">2023-09-15T13:02:55Z</dcterms:created>
  <dcterms:modified xsi:type="dcterms:W3CDTF">2023-09-18T09:45:21Z</dcterms:modified>
</cp:coreProperties>
</file>