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3" r:id="rId5"/>
    <p:sldId id="703" r:id="rId6"/>
    <p:sldId id="724" r:id="rId7"/>
    <p:sldId id="693" r:id="rId8"/>
    <p:sldId id="708" r:id="rId9"/>
    <p:sldId id="725" r:id="rId10"/>
    <p:sldId id="699" r:id="rId11"/>
    <p:sldId id="704" r:id="rId12"/>
    <p:sldId id="267" r:id="rId13"/>
    <p:sldId id="705" r:id="rId14"/>
    <p:sldId id="706" r:id="rId15"/>
    <p:sldId id="710" r:id="rId16"/>
    <p:sldId id="726" r:id="rId17"/>
    <p:sldId id="696" r:id="rId18"/>
    <p:sldId id="709" r:id="rId19"/>
    <p:sldId id="727" r:id="rId20"/>
    <p:sldId id="711" r:id="rId21"/>
    <p:sldId id="712" r:id="rId22"/>
    <p:sldId id="713" r:id="rId23"/>
    <p:sldId id="728" r:id="rId24"/>
    <p:sldId id="714" r:id="rId25"/>
    <p:sldId id="716" r:id="rId26"/>
    <p:sldId id="715" r:id="rId27"/>
    <p:sldId id="718" r:id="rId28"/>
    <p:sldId id="722" r:id="rId29"/>
    <p:sldId id="719" r:id="rId30"/>
    <p:sldId id="723" r:id="rId31"/>
    <p:sldId id="721" r:id="rId32"/>
    <p:sldId id="266" r:id="rId33"/>
    <p:sldId id="532" r:id="rId34"/>
    <p:sldId id="729" r:id="rId35"/>
    <p:sldId id="697" r:id="rId36"/>
    <p:sldId id="730" r:id="rId37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ore, Joseph" initials="MJ" lastIdx="2" clrIdx="0">
    <p:extLst>
      <p:ext uri="{19B8F6BF-5375-455C-9EA6-DF929625EA0E}">
        <p15:presenceInfo xmlns:p15="http://schemas.microsoft.com/office/powerpoint/2012/main" userId="S::muratore@bnl.gov::1a594720-d9f6-4832-a0b1-1776ea58b3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00"/>
    <a:srgbClr val="008E00"/>
    <a:srgbClr val="009900"/>
    <a:srgbClr val="D3E7F1"/>
    <a:srgbClr val="5F5F5F"/>
    <a:srgbClr val="FFCC66"/>
    <a:srgbClr val="FFCC99"/>
    <a:srgbClr val="FFFFFF"/>
    <a:srgbClr val="EAF7FA"/>
    <a:srgbClr val="E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3D025-232C-474C-8CF6-BBC8F7D9D82B}" v="1680" dt="2023-10-12T13:34:57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7" autoAdjust="0"/>
    <p:restoredTop sz="95070" autoAdjust="0"/>
  </p:normalViewPr>
  <p:slideViewPr>
    <p:cSldViewPr snapToObjects="1" showGuides="1">
      <p:cViewPr varScale="1">
        <p:scale>
          <a:sx n="92" d="100"/>
          <a:sy n="92" d="100"/>
        </p:scale>
        <p:origin x="102" y="450"/>
      </p:cViewPr>
      <p:guideLst>
        <p:guide orient="horz" pos="4080"/>
        <p:guide pos="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Yahia, Anis" userId="015bc838-fa2d-439b-be2b-190f00900885" providerId="ADAL" clId="{07BEA938-17AB-473D-B00C-92760038EB72}"/>
    <pc:docChg chg="undo custSel addSld delSld modSld sldOrd">
      <pc:chgData name="Ben Yahia, Anis" userId="015bc838-fa2d-439b-be2b-190f00900885" providerId="ADAL" clId="{07BEA938-17AB-473D-B00C-92760038EB72}" dt="2023-10-12T13:18:18.636" v="1663" actId="27636"/>
      <pc:docMkLst>
        <pc:docMk/>
      </pc:docMkLst>
      <pc:sldChg chg="addSp delSp modSp">
        <pc:chgData name="Ben Yahia, Anis" userId="015bc838-fa2d-439b-be2b-190f00900885" providerId="ADAL" clId="{07BEA938-17AB-473D-B00C-92760038EB72}" dt="2023-10-11T23:07:00.769" v="438" actId="478"/>
        <pc:sldMkLst>
          <pc:docMk/>
          <pc:sldMk cId="0" sldId="263"/>
        </pc:sldMkLst>
        <pc:spChg chg="mod">
          <ac:chgData name="Ben Yahia, Anis" userId="015bc838-fa2d-439b-be2b-190f00900885" providerId="ADAL" clId="{07BEA938-17AB-473D-B00C-92760038EB72}" dt="2023-10-11T17:35:01.660" v="6" actId="20577"/>
          <ac:spMkLst>
            <pc:docMk/>
            <pc:sldMk cId="0" sldId="263"/>
            <ac:spMk id="2" creationId="{00000000-0000-0000-0000-000000000000}"/>
          </ac:spMkLst>
        </pc:spChg>
        <pc:spChg chg="add del mod">
          <ac:chgData name="Ben Yahia, Anis" userId="015bc838-fa2d-439b-be2b-190f00900885" providerId="ADAL" clId="{07BEA938-17AB-473D-B00C-92760038EB72}" dt="2023-10-11T20:09:23.832" v="140" actId="478"/>
          <ac:spMkLst>
            <pc:docMk/>
            <pc:sldMk cId="0" sldId="263"/>
            <ac:spMk id="5" creationId="{B1ACC356-2A99-47D9-AD5A-A4CD6865EE8F}"/>
          </ac:spMkLst>
        </pc:spChg>
        <pc:spChg chg="del">
          <ac:chgData name="Ben Yahia, Anis" userId="015bc838-fa2d-439b-be2b-190f00900885" providerId="ADAL" clId="{07BEA938-17AB-473D-B00C-92760038EB72}" dt="2023-10-11T20:09:21.181" v="139" actId="478"/>
          <ac:spMkLst>
            <pc:docMk/>
            <pc:sldMk cId="0" sldId="263"/>
            <ac:spMk id="11" creationId="{1FAC2D94-BA6F-46F6-ABC6-A18163A23202}"/>
          </ac:spMkLst>
        </pc:spChg>
        <pc:picChg chg="del">
          <ac:chgData name="Ben Yahia, Anis" userId="015bc838-fa2d-439b-be2b-190f00900885" providerId="ADAL" clId="{07BEA938-17AB-473D-B00C-92760038EB72}" dt="2023-10-11T23:07:00.769" v="438" actId="478"/>
          <ac:picMkLst>
            <pc:docMk/>
            <pc:sldMk cId="0" sldId="263"/>
            <ac:picMk id="10" creationId="{00BE82A6-B7E2-41D7-B687-CFDA662CB267}"/>
          </ac:picMkLst>
        </pc:picChg>
      </pc:sldChg>
      <pc:sldChg chg="del">
        <pc:chgData name="Ben Yahia, Anis" userId="015bc838-fa2d-439b-be2b-190f00900885" providerId="ADAL" clId="{07BEA938-17AB-473D-B00C-92760038EB72}" dt="2023-10-11T17:35:05.639" v="7" actId="2696"/>
        <pc:sldMkLst>
          <pc:docMk/>
          <pc:sldMk cId="2868344225" sldId="265"/>
        </pc:sldMkLst>
      </pc:sldChg>
      <pc:sldChg chg="delSp modSp">
        <pc:chgData name="Ben Yahia, Anis" userId="015bc838-fa2d-439b-be2b-190f00900885" providerId="ADAL" clId="{07BEA938-17AB-473D-B00C-92760038EB72}" dt="2023-10-12T13:18:18.636" v="1663" actId="27636"/>
        <pc:sldMkLst>
          <pc:docMk/>
          <pc:sldMk cId="1952443034" sldId="266"/>
        </pc:sldMkLst>
        <pc:spChg chg="mod">
          <ac:chgData name="Ben Yahia, Anis" userId="015bc838-fa2d-439b-be2b-190f00900885" providerId="ADAL" clId="{07BEA938-17AB-473D-B00C-92760038EB72}" dt="2023-10-12T13:18:18.636" v="1663" actId="27636"/>
          <ac:spMkLst>
            <pc:docMk/>
            <pc:sldMk cId="1952443034" sldId="266"/>
            <ac:spMk id="3" creationId="{EC3BE47D-4B89-4B4C-AA3E-536F9C96D9AA}"/>
          </ac:spMkLst>
        </pc:spChg>
        <pc:picChg chg="del">
          <ac:chgData name="Ben Yahia, Anis" userId="015bc838-fa2d-439b-be2b-190f00900885" providerId="ADAL" clId="{07BEA938-17AB-473D-B00C-92760038EB72}" dt="2023-10-11T22:52:57.957" v="362" actId="478"/>
          <ac:picMkLst>
            <pc:docMk/>
            <pc:sldMk cId="1952443034" sldId="266"/>
            <ac:picMk id="5" creationId="{E34F9D32-40A2-44E7-8B49-D2D8F33E2F41}"/>
          </ac:picMkLst>
        </pc:picChg>
      </pc:sldChg>
      <pc:sldChg chg="delSp">
        <pc:chgData name="Ben Yahia, Anis" userId="015bc838-fa2d-439b-be2b-190f00900885" providerId="ADAL" clId="{07BEA938-17AB-473D-B00C-92760038EB72}" dt="2023-10-11T23:06:38.890" v="430" actId="478"/>
        <pc:sldMkLst>
          <pc:docMk/>
          <pc:sldMk cId="2049520800" sldId="267"/>
        </pc:sldMkLst>
        <pc:picChg chg="del">
          <ac:chgData name="Ben Yahia, Anis" userId="015bc838-fa2d-439b-be2b-190f00900885" providerId="ADAL" clId="{07BEA938-17AB-473D-B00C-92760038EB72}" dt="2023-10-11T23:06:38.890" v="430" actId="478"/>
          <ac:picMkLst>
            <pc:docMk/>
            <pc:sldMk cId="2049520800" sldId="267"/>
            <ac:picMk id="14" creationId="{71D69D00-C059-483A-A24D-A744ADDAACAA}"/>
          </ac:picMkLst>
        </pc:picChg>
      </pc:sldChg>
      <pc:sldChg chg="delSp">
        <pc:chgData name="Ben Yahia, Anis" userId="015bc838-fa2d-439b-be2b-190f00900885" providerId="ADAL" clId="{07BEA938-17AB-473D-B00C-92760038EB72}" dt="2023-10-11T23:06:51.610" v="435" actId="478"/>
        <pc:sldMkLst>
          <pc:docMk/>
          <pc:sldMk cId="2320298876" sldId="693"/>
        </pc:sldMkLst>
        <pc:picChg chg="del">
          <ac:chgData name="Ben Yahia, Anis" userId="015bc838-fa2d-439b-be2b-190f00900885" providerId="ADAL" clId="{07BEA938-17AB-473D-B00C-92760038EB72}" dt="2023-10-11T23:06:51.610" v="435" actId="478"/>
          <ac:picMkLst>
            <pc:docMk/>
            <pc:sldMk cId="2320298876" sldId="693"/>
            <ac:picMk id="9" creationId="{F45BCE36-7A9B-45ED-95FE-E0AD154CB711}"/>
          </ac:picMkLst>
        </pc:picChg>
      </pc:sldChg>
      <pc:sldChg chg="delSp">
        <pc:chgData name="Ben Yahia, Anis" userId="015bc838-fa2d-439b-be2b-190f00900885" providerId="ADAL" clId="{07BEA938-17AB-473D-B00C-92760038EB72}" dt="2023-10-11T23:06:30.354" v="426" actId="478"/>
        <pc:sldMkLst>
          <pc:docMk/>
          <pc:sldMk cId="2775536485" sldId="696"/>
        </pc:sldMkLst>
        <pc:picChg chg="del">
          <ac:chgData name="Ben Yahia, Anis" userId="015bc838-fa2d-439b-be2b-190f00900885" providerId="ADAL" clId="{07BEA938-17AB-473D-B00C-92760038EB72}" dt="2023-10-11T23:06:30.354" v="426" actId="478"/>
          <ac:picMkLst>
            <pc:docMk/>
            <pc:sldMk cId="2775536485" sldId="696"/>
            <ac:picMk id="7" creationId="{F2B9F67D-C914-47AE-AFCB-3D947EFE7579}"/>
          </ac:picMkLst>
        </pc:picChg>
      </pc:sldChg>
      <pc:sldChg chg="delSp add del ord">
        <pc:chgData name="Ben Yahia, Anis" userId="015bc838-fa2d-439b-be2b-190f00900885" providerId="ADAL" clId="{07BEA938-17AB-473D-B00C-92760038EB72}" dt="2023-10-11T22:57:03.270" v="372"/>
        <pc:sldMkLst>
          <pc:docMk/>
          <pc:sldMk cId="3191272539" sldId="697"/>
        </pc:sldMkLst>
        <pc:spChg chg="del">
          <ac:chgData name="Ben Yahia, Anis" userId="015bc838-fa2d-439b-be2b-190f00900885" providerId="ADAL" clId="{07BEA938-17AB-473D-B00C-92760038EB72}" dt="2023-10-11T22:52:54.461" v="360" actId="478"/>
          <ac:spMkLst>
            <pc:docMk/>
            <pc:sldMk cId="3191272539" sldId="697"/>
            <ac:spMk id="10" creationId="{A656F682-A3AE-B60D-7289-FF5FF62AEFD4}"/>
          </ac:spMkLst>
        </pc:spChg>
        <pc:picChg chg="del">
          <ac:chgData name="Ben Yahia, Anis" userId="015bc838-fa2d-439b-be2b-190f00900885" providerId="ADAL" clId="{07BEA938-17AB-473D-B00C-92760038EB72}" dt="2023-10-11T22:52:55.420" v="361" actId="478"/>
          <ac:picMkLst>
            <pc:docMk/>
            <pc:sldMk cId="3191272539" sldId="697"/>
            <ac:picMk id="8" creationId="{675C9F96-892E-40A5-99EB-A087363E2621}"/>
          </ac:picMkLst>
        </pc:picChg>
      </pc:sldChg>
      <pc:sldChg chg="modSp del">
        <pc:chgData name="Ben Yahia, Anis" userId="015bc838-fa2d-439b-be2b-190f00900885" providerId="ADAL" clId="{07BEA938-17AB-473D-B00C-92760038EB72}" dt="2023-10-11T18:25:49.014" v="63" actId="2696"/>
        <pc:sldMkLst>
          <pc:docMk/>
          <pc:sldMk cId="2110703060" sldId="698"/>
        </pc:sldMkLst>
        <pc:spChg chg="mod">
          <ac:chgData name="Ben Yahia, Anis" userId="015bc838-fa2d-439b-be2b-190f00900885" providerId="ADAL" clId="{07BEA938-17AB-473D-B00C-92760038EB72}" dt="2023-10-11T17:36:45.891" v="48" actId="20577"/>
          <ac:spMkLst>
            <pc:docMk/>
            <pc:sldMk cId="2110703060" sldId="698"/>
            <ac:spMk id="2" creationId="{4EB0C023-8A50-488D-B24C-6AD64AA7E688}"/>
          </ac:spMkLst>
        </pc:spChg>
      </pc:sldChg>
      <pc:sldChg chg="delSp">
        <pc:chgData name="Ben Yahia, Anis" userId="015bc838-fa2d-439b-be2b-190f00900885" providerId="ADAL" clId="{07BEA938-17AB-473D-B00C-92760038EB72}" dt="2023-10-11T23:06:43.065" v="432" actId="478"/>
        <pc:sldMkLst>
          <pc:docMk/>
          <pc:sldMk cId="218503857" sldId="699"/>
        </pc:sldMkLst>
        <pc:picChg chg="del">
          <ac:chgData name="Ben Yahia, Anis" userId="015bc838-fa2d-439b-be2b-190f00900885" providerId="ADAL" clId="{07BEA938-17AB-473D-B00C-92760038EB72}" dt="2023-10-11T23:06:43.065" v="432" actId="478"/>
          <ac:picMkLst>
            <pc:docMk/>
            <pc:sldMk cId="218503857" sldId="699"/>
            <ac:picMk id="7" creationId="{E63AC644-9E76-476F-9A37-396AB019CBE4}"/>
          </ac:picMkLst>
        </pc:picChg>
      </pc:sldChg>
      <pc:sldChg chg="delSp modSp">
        <pc:chgData name="Ben Yahia, Anis" userId="015bc838-fa2d-439b-be2b-190f00900885" providerId="ADAL" clId="{07BEA938-17AB-473D-B00C-92760038EB72}" dt="2023-10-11T23:06:56.385" v="437" actId="478"/>
        <pc:sldMkLst>
          <pc:docMk/>
          <pc:sldMk cId="4043617248" sldId="703"/>
        </pc:sldMkLst>
        <pc:spChg chg="mod">
          <ac:chgData name="Ben Yahia, Anis" userId="015bc838-fa2d-439b-be2b-190f00900885" providerId="ADAL" clId="{07BEA938-17AB-473D-B00C-92760038EB72}" dt="2023-10-11T17:35:37.768" v="37" actId="20577"/>
          <ac:spMkLst>
            <pc:docMk/>
            <pc:sldMk cId="4043617248" sldId="703"/>
            <ac:spMk id="3" creationId="{853E7BC4-AD65-4F06-856D-19D81DC847ED}"/>
          </ac:spMkLst>
        </pc:spChg>
        <pc:picChg chg="del">
          <ac:chgData name="Ben Yahia, Anis" userId="015bc838-fa2d-439b-be2b-190f00900885" providerId="ADAL" clId="{07BEA938-17AB-473D-B00C-92760038EB72}" dt="2023-10-11T23:06:56.385" v="437" actId="478"/>
          <ac:picMkLst>
            <pc:docMk/>
            <pc:sldMk cId="4043617248" sldId="703"/>
            <ac:picMk id="5" creationId="{8BAA41A0-65BB-4AD5-8602-60C2AE66A331}"/>
          </ac:picMkLst>
        </pc:picChg>
      </pc:sldChg>
      <pc:sldChg chg="delSp">
        <pc:chgData name="Ben Yahia, Anis" userId="015bc838-fa2d-439b-be2b-190f00900885" providerId="ADAL" clId="{07BEA938-17AB-473D-B00C-92760038EB72}" dt="2023-10-11T23:06:41.241" v="431" actId="478"/>
        <pc:sldMkLst>
          <pc:docMk/>
          <pc:sldMk cId="1931102668" sldId="704"/>
        </pc:sldMkLst>
        <pc:picChg chg="del">
          <ac:chgData name="Ben Yahia, Anis" userId="015bc838-fa2d-439b-be2b-190f00900885" providerId="ADAL" clId="{07BEA938-17AB-473D-B00C-92760038EB72}" dt="2023-10-11T23:06:41.241" v="431" actId="478"/>
          <ac:picMkLst>
            <pc:docMk/>
            <pc:sldMk cId="1931102668" sldId="704"/>
            <ac:picMk id="8" creationId="{D627B5CC-EC68-47B6-A1B0-A22C2F3D8D17}"/>
          </ac:picMkLst>
        </pc:picChg>
      </pc:sldChg>
      <pc:sldChg chg="delSp">
        <pc:chgData name="Ben Yahia, Anis" userId="015bc838-fa2d-439b-be2b-190f00900885" providerId="ADAL" clId="{07BEA938-17AB-473D-B00C-92760038EB72}" dt="2023-10-11T23:06:36.306" v="429" actId="478"/>
        <pc:sldMkLst>
          <pc:docMk/>
          <pc:sldMk cId="2137814161" sldId="705"/>
        </pc:sldMkLst>
        <pc:picChg chg="del">
          <ac:chgData name="Ben Yahia, Anis" userId="015bc838-fa2d-439b-be2b-190f00900885" providerId="ADAL" clId="{07BEA938-17AB-473D-B00C-92760038EB72}" dt="2023-10-11T23:06:36.306" v="429" actId="478"/>
          <ac:picMkLst>
            <pc:docMk/>
            <pc:sldMk cId="2137814161" sldId="705"/>
            <ac:picMk id="13" creationId="{BEAEA51E-DD7C-4E3B-9FA3-CC18236943DF}"/>
          </ac:picMkLst>
        </pc:picChg>
      </pc:sldChg>
      <pc:sldChg chg="delSp">
        <pc:chgData name="Ben Yahia, Anis" userId="015bc838-fa2d-439b-be2b-190f00900885" providerId="ADAL" clId="{07BEA938-17AB-473D-B00C-92760038EB72}" dt="2023-10-11T23:06:48.682" v="434" actId="478"/>
        <pc:sldMkLst>
          <pc:docMk/>
          <pc:sldMk cId="1910017649" sldId="708"/>
        </pc:sldMkLst>
        <pc:picChg chg="del">
          <ac:chgData name="Ben Yahia, Anis" userId="015bc838-fa2d-439b-be2b-190f00900885" providerId="ADAL" clId="{07BEA938-17AB-473D-B00C-92760038EB72}" dt="2023-10-11T23:06:48.682" v="434" actId="478"/>
          <ac:picMkLst>
            <pc:docMk/>
            <pc:sldMk cId="1910017649" sldId="708"/>
            <ac:picMk id="8" creationId="{875DE978-B349-4F7E-A70D-1FFCBAAA2B1D}"/>
          </ac:picMkLst>
        </pc:picChg>
      </pc:sldChg>
      <pc:sldChg chg="delSp">
        <pc:chgData name="Ben Yahia, Anis" userId="015bc838-fa2d-439b-be2b-190f00900885" providerId="ADAL" clId="{07BEA938-17AB-473D-B00C-92760038EB72}" dt="2023-10-11T23:06:27.474" v="425" actId="478"/>
        <pc:sldMkLst>
          <pc:docMk/>
          <pc:sldMk cId="3885706869" sldId="709"/>
        </pc:sldMkLst>
        <pc:picChg chg="del">
          <ac:chgData name="Ben Yahia, Anis" userId="015bc838-fa2d-439b-be2b-190f00900885" providerId="ADAL" clId="{07BEA938-17AB-473D-B00C-92760038EB72}" dt="2023-10-11T23:06:27.474" v="425" actId="478"/>
          <ac:picMkLst>
            <pc:docMk/>
            <pc:sldMk cId="3885706869" sldId="709"/>
            <ac:picMk id="7" creationId="{59C0DB78-269D-4B09-B057-A137A7B193AF}"/>
          </ac:picMkLst>
        </pc:picChg>
      </pc:sldChg>
      <pc:sldChg chg="delSp modSp">
        <pc:chgData name="Ben Yahia, Anis" userId="015bc838-fa2d-439b-be2b-190f00900885" providerId="ADAL" clId="{07BEA938-17AB-473D-B00C-92760038EB72}" dt="2023-10-11T23:06:34.314" v="428" actId="478"/>
        <pc:sldMkLst>
          <pc:docMk/>
          <pc:sldMk cId="200722041" sldId="710"/>
        </pc:sldMkLst>
        <pc:spChg chg="mod">
          <ac:chgData name="Ben Yahia, Anis" userId="015bc838-fa2d-439b-be2b-190f00900885" providerId="ADAL" clId="{07BEA938-17AB-473D-B00C-92760038EB72}" dt="2023-10-11T22:04:35.093" v="281" actId="20577"/>
          <ac:spMkLst>
            <pc:docMk/>
            <pc:sldMk cId="200722041" sldId="710"/>
            <ac:spMk id="3" creationId="{83D2AE0B-9E18-4F47-BC09-93E07D97BBB4}"/>
          </ac:spMkLst>
        </pc:spChg>
        <pc:picChg chg="del">
          <ac:chgData name="Ben Yahia, Anis" userId="015bc838-fa2d-439b-be2b-190f00900885" providerId="ADAL" clId="{07BEA938-17AB-473D-B00C-92760038EB72}" dt="2023-10-11T23:06:34.314" v="428" actId="478"/>
          <ac:picMkLst>
            <pc:docMk/>
            <pc:sldMk cId="200722041" sldId="710"/>
            <ac:picMk id="8" creationId="{D627B5CC-EC68-47B6-A1B0-A22C2F3D8D17}"/>
          </ac:picMkLst>
        </pc:picChg>
      </pc:sldChg>
      <pc:sldChg chg="addSp delSp modSp add ord">
        <pc:chgData name="Ben Yahia, Anis" userId="015bc838-fa2d-439b-be2b-190f00900885" providerId="ADAL" clId="{07BEA938-17AB-473D-B00C-92760038EB72}" dt="2023-10-11T23:06:23.506" v="423" actId="478"/>
        <pc:sldMkLst>
          <pc:docMk/>
          <pc:sldMk cId="1872167591" sldId="711"/>
        </pc:sldMkLst>
        <pc:spChg chg="del">
          <ac:chgData name="Ben Yahia, Anis" userId="015bc838-fa2d-439b-be2b-190f00900885" providerId="ADAL" clId="{07BEA938-17AB-473D-B00C-92760038EB72}" dt="2023-10-11T18:52:02.892" v="111" actId="478"/>
          <ac:spMkLst>
            <pc:docMk/>
            <pc:sldMk cId="1872167591" sldId="711"/>
            <ac:spMk id="3" creationId="{F10CFA90-A18E-4E09-AED1-75FC38542BDA}"/>
          </ac:spMkLst>
        </pc:spChg>
        <pc:spChg chg="add del mod">
          <ac:chgData name="Ben Yahia, Anis" userId="015bc838-fa2d-439b-be2b-190f00900885" providerId="ADAL" clId="{07BEA938-17AB-473D-B00C-92760038EB72}" dt="2023-10-11T18:52:12.842" v="115" actId="478"/>
          <ac:spMkLst>
            <pc:docMk/>
            <pc:sldMk cId="1872167591" sldId="711"/>
            <ac:spMk id="5" creationId="{8842342C-F273-4EE5-ADED-57E617B3915C}"/>
          </ac:spMkLst>
        </pc:spChg>
        <pc:spChg chg="mod">
          <ac:chgData name="Ben Yahia, Anis" userId="015bc838-fa2d-439b-be2b-190f00900885" providerId="ADAL" clId="{07BEA938-17AB-473D-B00C-92760038EB72}" dt="2023-10-11T18:33:38.663" v="96" actId="20577"/>
          <ac:spMkLst>
            <pc:docMk/>
            <pc:sldMk cId="1872167591" sldId="711"/>
            <ac:spMk id="10" creationId="{D0A20127-74BA-4475-B55F-32EB2D6AE649}"/>
          </ac:spMkLst>
        </pc:spChg>
        <pc:spChg chg="del">
          <ac:chgData name="Ben Yahia, Anis" userId="015bc838-fa2d-439b-be2b-190f00900885" providerId="ADAL" clId="{07BEA938-17AB-473D-B00C-92760038EB72}" dt="2023-10-11T18:52:09.802" v="113" actId="478"/>
          <ac:spMkLst>
            <pc:docMk/>
            <pc:sldMk cId="1872167591" sldId="711"/>
            <ac:spMk id="11" creationId="{AD1DDA11-4882-4A5C-B461-F11BB699F335}"/>
          </ac:spMkLst>
        </pc:spChg>
        <pc:spChg chg="del">
          <ac:chgData name="Ben Yahia, Anis" userId="015bc838-fa2d-439b-be2b-190f00900885" providerId="ADAL" clId="{07BEA938-17AB-473D-B00C-92760038EB72}" dt="2023-10-11T18:52:11.242" v="114" actId="478"/>
          <ac:spMkLst>
            <pc:docMk/>
            <pc:sldMk cId="1872167591" sldId="711"/>
            <ac:spMk id="12" creationId="{3BD41436-2265-45E6-B6ED-4A6C428C5092}"/>
          </ac:spMkLst>
        </pc:spChg>
        <pc:picChg chg="del">
          <ac:chgData name="Ben Yahia, Anis" userId="015bc838-fa2d-439b-be2b-190f00900885" providerId="ADAL" clId="{07BEA938-17AB-473D-B00C-92760038EB72}" dt="2023-10-11T23:06:23.506" v="423" actId="478"/>
          <ac:picMkLst>
            <pc:docMk/>
            <pc:sldMk cId="1872167591" sldId="711"/>
            <ac:picMk id="8" creationId="{875DE978-B349-4F7E-A70D-1FFCBAAA2B1D}"/>
          </ac:picMkLst>
        </pc:picChg>
        <pc:picChg chg="del">
          <ac:chgData name="Ben Yahia, Anis" userId="015bc838-fa2d-439b-be2b-190f00900885" providerId="ADAL" clId="{07BEA938-17AB-473D-B00C-92760038EB72}" dt="2023-10-11T18:52:01.098" v="110" actId="478"/>
          <ac:picMkLst>
            <pc:docMk/>
            <pc:sldMk cId="1872167591" sldId="711"/>
            <ac:picMk id="9" creationId="{7B531A4C-EBBC-377C-FE82-CFE4C87847D3}"/>
          </ac:picMkLst>
        </pc:picChg>
        <pc:picChg chg="add mod">
          <ac:chgData name="Ben Yahia, Anis" userId="015bc838-fa2d-439b-be2b-190f00900885" providerId="ADAL" clId="{07BEA938-17AB-473D-B00C-92760038EB72}" dt="2023-10-11T19:52:45.828" v="132" actId="1076"/>
          <ac:picMkLst>
            <pc:docMk/>
            <pc:sldMk cId="1872167591" sldId="711"/>
            <ac:picMk id="13" creationId="{ECC1AC8E-D759-4AC9-8926-3047CE146F6A}"/>
          </ac:picMkLst>
        </pc:picChg>
      </pc:sldChg>
      <pc:sldChg chg="modSp add del">
        <pc:chgData name="Ben Yahia, Anis" userId="015bc838-fa2d-439b-be2b-190f00900885" providerId="ADAL" clId="{07BEA938-17AB-473D-B00C-92760038EB72}" dt="2023-10-11T18:25:49.021" v="64" actId="2696"/>
        <pc:sldMkLst>
          <pc:docMk/>
          <pc:sldMk cId="2345351923" sldId="711"/>
        </pc:sldMkLst>
        <pc:spChg chg="mod">
          <ac:chgData name="Ben Yahia, Anis" userId="015bc838-fa2d-439b-be2b-190f00900885" providerId="ADAL" clId="{07BEA938-17AB-473D-B00C-92760038EB72}" dt="2023-10-11T17:37:00.099" v="55" actId="20577"/>
          <ac:spMkLst>
            <pc:docMk/>
            <pc:sldMk cId="2345351923" sldId="711"/>
            <ac:spMk id="2" creationId="{4EB0C023-8A50-488D-B24C-6AD64AA7E688}"/>
          </ac:spMkLst>
        </pc:spChg>
      </pc:sldChg>
      <pc:sldChg chg="del">
        <pc:chgData name="Ben Yahia, Anis" userId="015bc838-fa2d-439b-be2b-190f00900885" providerId="ADAL" clId="{07BEA938-17AB-473D-B00C-92760038EB72}" dt="2023-10-11T17:35:42.433" v="38" actId="2696"/>
        <pc:sldMkLst>
          <pc:docMk/>
          <pc:sldMk cId="3186577769" sldId="711"/>
        </pc:sldMkLst>
      </pc:sldChg>
      <pc:sldChg chg="addSp delSp modSp add ord">
        <pc:chgData name="Ben Yahia, Anis" userId="015bc838-fa2d-439b-be2b-190f00900885" providerId="ADAL" clId="{07BEA938-17AB-473D-B00C-92760038EB72}" dt="2023-10-11T23:06:20.970" v="422" actId="478"/>
        <pc:sldMkLst>
          <pc:docMk/>
          <pc:sldMk cId="180725776" sldId="712"/>
        </pc:sldMkLst>
        <pc:spChg chg="del">
          <ac:chgData name="Ben Yahia, Anis" userId="015bc838-fa2d-439b-be2b-190f00900885" providerId="ADAL" clId="{07BEA938-17AB-473D-B00C-92760038EB72}" dt="2023-10-11T18:51:41.725" v="100" actId="478"/>
          <ac:spMkLst>
            <pc:docMk/>
            <pc:sldMk cId="180725776" sldId="712"/>
            <ac:spMk id="3" creationId="{F10CFA90-A18E-4E09-AED1-75FC38542BDA}"/>
          </ac:spMkLst>
        </pc:spChg>
        <pc:spChg chg="add del mod">
          <ac:chgData name="Ben Yahia, Anis" userId="015bc838-fa2d-439b-be2b-190f00900885" providerId="ADAL" clId="{07BEA938-17AB-473D-B00C-92760038EB72}" dt="2023-10-11T18:51:43.602" v="101" actId="478"/>
          <ac:spMkLst>
            <pc:docMk/>
            <pc:sldMk cId="180725776" sldId="712"/>
            <ac:spMk id="5" creationId="{9E6A5FAC-418F-437E-AFDE-62E9828E3A7E}"/>
          </ac:spMkLst>
        </pc:spChg>
        <pc:spChg chg="mod">
          <ac:chgData name="Ben Yahia, Anis" userId="015bc838-fa2d-439b-be2b-190f00900885" providerId="ADAL" clId="{07BEA938-17AB-473D-B00C-92760038EB72}" dt="2023-10-11T18:51:36.362" v="99" actId="20577"/>
          <ac:spMkLst>
            <pc:docMk/>
            <pc:sldMk cId="180725776" sldId="712"/>
            <ac:spMk id="10" creationId="{D0A20127-74BA-4475-B55F-32EB2D6AE649}"/>
          </ac:spMkLst>
        </pc:spChg>
        <pc:spChg chg="del">
          <ac:chgData name="Ben Yahia, Anis" userId="015bc838-fa2d-439b-be2b-190f00900885" providerId="ADAL" clId="{07BEA938-17AB-473D-B00C-92760038EB72}" dt="2023-10-11T18:51:59.146" v="109" actId="478"/>
          <ac:spMkLst>
            <pc:docMk/>
            <pc:sldMk cId="180725776" sldId="712"/>
            <ac:spMk id="11" creationId="{AD1DDA11-4882-4A5C-B461-F11BB699F335}"/>
          </ac:spMkLst>
        </pc:spChg>
        <pc:spChg chg="del">
          <ac:chgData name="Ben Yahia, Anis" userId="015bc838-fa2d-439b-be2b-190f00900885" providerId="ADAL" clId="{07BEA938-17AB-473D-B00C-92760038EB72}" dt="2023-10-11T18:51:46.986" v="103" actId="478"/>
          <ac:spMkLst>
            <pc:docMk/>
            <pc:sldMk cId="180725776" sldId="712"/>
            <ac:spMk id="12" creationId="{3BD41436-2265-45E6-B6ED-4A6C428C5092}"/>
          </ac:spMkLst>
        </pc:spChg>
        <pc:picChg chg="add del mod">
          <ac:chgData name="Ben Yahia, Anis" userId="015bc838-fa2d-439b-be2b-190f00900885" providerId="ADAL" clId="{07BEA938-17AB-473D-B00C-92760038EB72}" dt="2023-10-11T19:12:38.533" v="119" actId="478"/>
          <ac:picMkLst>
            <pc:docMk/>
            <pc:sldMk cId="180725776" sldId="712"/>
            <ac:picMk id="6" creationId="{2C102B01-FF0C-478F-BB24-12405BF22BD2}"/>
          </ac:picMkLst>
        </pc:picChg>
        <pc:picChg chg="add del mod">
          <ac:chgData name="Ben Yahia, Anis" userId="015bc838-fa2d-439b-be2b-190f00900885" providerId="ADAL" clId="{07BEA938-17AB-473D-B00C-92760038EB72}" dt="2023-10-11T23:06:19.459" v="421" actId="478"/>
          <ac:picMkLst>
            <pc:docMk/>
            <pc:sldMk cId="180725776" sldId="712"/>
            <ac:picMk id="7" creationId="{884698DF-3480-4060-A6B6-ABB7A58143FA}"/>
          </ac:picMkLst>
        </pc:picChg>
        <pc:picChg chg="del">
          <ac:chgData name="Ben Yahia, Anis" userId="015bc838-fa2d-439b-be2b-190f00900885" providerId="ADAL" clId="{07BEA938-17AB-473D-B00C-92760038EB72}" dt="2023-10-11T23:06:20.970" v="422" actId="478"/>
          <ac:picMkLst>
            <pc:docMk/>
            <pc:sldMk cId="180725776" sldId="712"/>
            <ac:picMk id="8" creationId="{875DE978-B349-4F7E-A70D-1FFCBAAA2B1D}"/>
          </ac:picMkLst>
        </pc:picChg>
        <pc:picChg chg="del">
          <ac:chgData name="Ben Yahia, Anis" userId="015bc838-fa2d-439b-be2b-190f00900885" providerId="ADAL" clId="{07BEA938-17AB-473D-B00C-92760038EB72}" dt="2023-10-11T18:51:44.298" v="102" actId="478"/>
          <ac:picMkLst>
            <pc:docMk/>
            <pc:sldMk cId="180725776" sldId="712"/>
            <ac:picMk id="9" creationId="{7B531A4C-EBBC-377C-FE82-CFE4C87847D3}"/>
          </ac:picMkLst>
        </pc:picChg>
      </pc:sldChg>
      <pc:sldChg chg="delSp modSp add del">
        <pc:chgData name="Ben Yahia, Anis" userId="015bc838-fa2d-439b-be2b-190f00900885" providerId="ADAL" clId="{07BEA938-17AB-473D-B00C-92760038EB72}" dt="2023-10-11T18:25:49.030" v="65" actId="2696"/>
        <pc:sldMkLst>
          <pc:docMk/>
          <pc:sldMk cId="3479363364" sldId="712"/>
        </pc:sldMkLst>
        <pc:spChg chg="mod">
          <ac:chgData name="Ben Yahia, Anis" userId="015bc838-fa2d-439b-be2b-190f00900885" providerId="ADAL" clId="{07BEA938-17AB-473D-B00C-92760038EB72}" dt="2023-10-11T17:37:14.076" v="59" actId="20577"/>
          <ac:spMkLst>
            <pc:docMk/>
            <pc:sldMk cId="3479363364" sldId="712"/>
            <ac:spMk id="2" creationId="{4EB0C023-8A50-488D-B24C-6AD64AA7E688}"/>
          </ac:spMkLst>
        </pc:spChg>
        <pc:spChg chg="del">
          <ac:chgData name="Ben Yahia, Anis" userId="015bc838-fa2d-439b-be2b-190f00900885" providerId="ADAL" clId="{07BEA938-17AB-473D-B00C-92760038EB72}" dt="2023-10-11T17:39:42.330" v="61" actId="478"/>
          <ac:spMkLst>
            <pc:docMk/>
            <pc:sldMk cId="3479363364" sldId="712"/>
            <ac:spMk id="7" creationId="{DBF4676D-659F-44C9-8F53-087144B06ADD}"/>
          </ac:spMkLst>
        </pc:spChg>
        <pc:graphicFrameChg chg="del">
          <ac:chgData name="Ben Yahia, Anis" userId="015bc838-fa2d-439b-be2b-190f00900885" providerId="ADAL" clId="{07BEA938-17AB-473D-B00C-92760038EB72}" dt="2023-10-11T17:39:41.099" v="60" actId="478"/>
          <ac:graphicFrameMkLst>
            <pc:docMk/>
            <pc:sldMk cId="3479363364" sldId="712"/>
            <ac:graphicFrameMk id="6" creationId="{3C4FF0A0-7920-475B-9F30-55ED7CDB14C9}"/>
          </ac:graphicFrameMkLst>
        </pc:graphicFrameChg>
      </pc:sldChg>
      <pc:sldChg chg="del">
        <pc:chgData name="Ben Yahia, Anis" userId="015bc838-fa2d-439b-be2b-190f00900885" providerId="ADAL" clId="{07BEA938-17AB-473D-B00C-92760038EB72}" dt="2023-10-11T17:35:42.440" v="39" actId="2696"/>
        <pc:sldMkLst>
          <pc:docMk/>
          <pc:sldMk cId="4033911731" sldId="712"/>
        </pc:sldMkLst>
      </pc:sldChg>
      <pc:sldChg chg="addSp delSp modSp add ord">
        <pc:chgData name="Ben Yahia, Anis" userId="015bc838-fa2d-439b-be2b-190f00900885" providerId="ADAL" clId="{07BEA938-17AB-473D-B00C-92760038EB72}" dt="2023-10-11T23:06:14.388" v="419" actId="478"/>
        <pc:sldMkLst>
          <pc:docMk/>
          <pc:sldMk cId="1529395591" sldId="713"/>
        </pc:sldMkLst>
        <pc:spChg chg="mod">
          <ac:chgData name="Ben Yahia, Anis" userId="015bc838-fa2d-439b-be2b-190f00900885" providerId="ADAL" clId="{07BEA938-17AB-473D-B00C-92760038EB72}" dt="2023-10-11T18:52:28.218" v="117" actId="20577"/>
          <ac:spMkLst>
            <pc:docMk/>
            <pc:sldMk cId="1529395591" sldId="713"/>
            <ac:spMk id="10" creationId="{D0A20127-74BA-4475-B55F-32EB2D6AE649}"/>
          </ac:spMkLst>
        </pc:spChg>
        <pc:picChg chg="add mod">
          <ac:chgData name="Ben Yahia, Anis" userId="015bc838-fa2d-439b-be2b-190f00900885" providerId="ADAL" clId="{07BEA938-17AB-473D-B00C-92760038EB72}" dt="2023-10-11T20:00:14.826" v="138" actId="1076"/>
          <ac:picMkLst>
            <pc:docMk/>
            <pc:sldMk cId="1529395591" sldId="713"/>
            <ac:picMk id="2" creationId="{4E271FE0-ED73-422C-A38D-80E3A5514F47}"/>
          </ac:picMkLst>
        </pc:picChg>
        <pc:picChg chg="del">
          <ac:chgData name="Ben Yahia, Anis" userId="015bc838-fa2d-439b-be2b-190f00900885" providerId="ADAL" clId="{07BEA938-17AB-473D-B00C-92760038EB72}" dt="2023-10-11T18:52:47.593" v="118" actId="478"/>
          <ac:picMkLst>
            <pc:docMk/>
            <pc:sldMk cId="1529395591" sldId="713"/>
            <ac:picMk id="6" creationId="{2C102B01-FF0C-478F-BB24-12405BF22BD2}"/>
          </ac:picMkLst>
        </pc:picChg>
        <pc:picChg chg="del">
          <ac:chgData name="Ben Yahia, Anis" userId="015bc838-fa2d-439b-be2b-190f00900885" providerId="ADAL" clId="{07BEA938-17AB-473D-B00C-92760038EB72}" dt="2023-10-11T23:06:14.388" v="419" actId="478"/>
          <ac:picMkLst>
            <pc:docMk/>
            <pc:sldMk cId="1529395591" sldId="713"/>
            <ac:picMk id="8" creationId="{875DE978-B349-4F7E-A70D-1FFCBAAA2B1D}"/>
          </ac:picMkLst>
        </pc:picChg>
      </pc:sldChg>
      <pc:sldChg chg="del">
        <pc:chgData name="Ben Yahia, Anis" userId="015bc838-fa2d-439b-be2b-190f00900885" providerId="ADAL" clId="{07BEA938-17AB-473D-B00C-92760038EB72}" dt="2023-10-11T17:35:17.461" v="9" actId="2696"/>
        <pc:sldMkLst>
          <pc:docMk/>
          <pc:sldMk cId="3850864552" sldId="713"/>
        </pc:sldMkLst>
      </pc:sldChg>
      <pc:sldChg chg="addSp delSp modSp add ord">
        <pc:chgData name="Ben Yahia, Anis" userId="015bc838-fa2d-439b-be2b-190f00900885" providerId="ADAL" clId="{07BEA938-17AB-473D-B00C-92760038EB72}" dt="2023-10-12T12:49:38.143" v="1305" actId="20577"/>
        <pc:sldMkLst>
          <pc:docMk/>
          <pc:sldMk cId="2326052103" sldId="714"/>
        </pc:sldMkLst>
        <pc:spChg chg="add mod">
          <ac:chgData name="Ben Yahia, Anis" userId="015bc838-fa2d-439b-be2b-190f00900885" providerId="ADAL" clId="{07BEA938-17AB-473D-B00C-92760038EB72}" dt="2023-10-11T23:01:00.733" v="384"/>
          <ac:spMkLst>
            <pc:docMk/>
            <pc:sldMk cId="2326052103" sldId="714"/>
            <ac:spMk id="9" creationId="{36EDE93F-09AC-4A09-A2BD-108E58BEF1F5}"/>
          </ac:spMkLst>
        </pc:spChg>
        <pc:spChg chg="mod">
          <ac:chgData name="Ben Yahia, Anis" userId="015bc838-fa2d-439b-be2b-190f00900885" providerId="ADAL" clId="{07BEA938-17AB-473D-B00C-92760038EB72}" dt="2023-10-12T12:49:38.143" v="1305" actId="20577"/>
          <ac:spMkLst>
            <pc:docMk/>
            <pc:sldMk cId="2326052103" sldId="714"/>
            <ac:spMk id="10" creationId="{D0A20127-74BA-4475-B55F-32EB2D6AE649}"/>
          </ac:spMkLst>
        </pc:spChg>
        <pc:spChg chg="add mod">
          <ac:chgData name="Ben Yahia, Anis" userId="015bc838-fa2d-439b-be2b-190f00900885" providerId="ADAL" clId="{07BEA938-17AB-473D-B00C-92760038EB72}" dt="2023-10-12T12:35:26.534" v="681" actId="20577"/>
          <ac:spMkLst>
            <pc:docMk/>
            <pc:sldMk cId="2326052103" sldId="714"/>
            <ac:spMk id="11" creationId="{6A993C69-C4CC-4E56-9A70-598651C7E482}"/>
          </ac:spMkLst>
        </pc:spChg>
        <pc:graphicFrameChg chg="add del">
          <ac:chgData name="Ben Yahia, Anis" userId="015bc838-fa2d-439b-be2b-190f00900885" providerId="ADAL" clId="{07BEA938-17AB-473D-B00C-92760038EB72}" dt="2023-10-11T21:06:32.286" v="189" actId="478"/>
          <ac:graphicFrameMkLst>
            <pc:docMk/>
            <pc:sldMk cId="2326052103" sldId="714"/>
            <ac:graphicFrameMk id="3" creationId="{56159407-A457-4136-878B-8BDCF8C70D59}"/>
          </ac:graphicFrameMkLst>
        </pc:graphicFrameChg>
        <pc:picChg chg="del">
          <ac:chgData name="Ben Yahia, Anis" userId="015bc838-fa2d-439b-be2b-190f00900885" providerId="ADAL" clId="{07BEA938-17AB-473D-B00C-92760038EB72}" dt="2023-10-11T20:10:29.368" v="146" actId="478"/>
          <ac:picMkLst>
            <pc:docMk/>
            <pc:sldMk cId="2326052103" sldId="714"/>
            <ac:picMk id="2" creationId="{4E271FE0-ED73-422C-A38D-80E3A5514F47}"/>
          </ac:picMkLst>
        </pc:picChg>
        <pc:picChg chg="add mod">
          <ac:chgData name="Ben Yahia, Anis" userId="015bc838-fa2d-439b-be2b-190f00900885" providerId="ADAL" clId="{07BEA938-17AB-473D-B00C-92760038EB72}" dt="2023-10-11T23:00:28.267" v="373" actId="1076"/>
          <ac:picMkLst>
            <pc:docMk/>
            <pc:sldMk cId="2326052103" sldId="714"/>
            <ac:picMk id="5" creationId="{8A5E4A20-6F1E-468D-8D51-2B20B17E3DCA}"/>
          </ac:picMkLst>
        </pc:picChg>
        <pc:picChg chg="add del mod">
          <ac:chgData name="Ben Yahia, Anis" userId="015bc838-fa2d-439b-be2b-190f00900885" providerId="ADAL" clId="{07BEA938-17AB-473D-B00C-92760038EB72}" dt="2023-10-11T22:08:38.319" v="282" actId="478"/>
          <ac:picMkLst>
            <pc:docMk/>
            <pc:sldMk cId="2326052103" sldId="714"/>
            <ac:picMk id="6" creationId="{B98E25F2-46BE-48DC-BD02-82E41E62A26B}"/>
          </ac:picMkLst>
        </pc:picChg>
        <pc:picChg chg="del">
          <ac:chgData name="Ben Yahia, Anis" userId="015bc838-fa2d-439b-be2b-190f00900885" providerId="ADAL" clId="{07BEA938-17AB-473D-B00C-92760038EB72}" dt="2023-10-11T22:08:48.783" v="287" actId="478"/>
          <ac:picMkLst>
            <pc:docMk/>
            <pc:sldMk cId="2326052103" sldId="714"/>
            <ac:picMk id="8" creationId="{875DE978-B349-4F7E-A70D-1FFCBAAA2B1D}"/>
          </ac:picMkLst>
        </pc:picChg>
      </pc:sldChg>
      <pc:sldChg chg="addSp delSp modSp add">
        <pc:chgData name="Ben Yahia, Anis" userId="015bc838-fa2d-439b-be2b-190f00900885" providerId="ADAL" clId="{07BEA938-17AB-473D-B00C-92760038EB72}" dt="2023-10-12T12:48:55.099" v="1294" actId="20577"/>
        <pc:sldMkLst>
          <pc:docMk/>
          <pc:sldMk cId="2722814282" sldId="715"/>
        </pc:sldMkLst>
        <pc:spChg chg="mod">
          <ac:chgData name="Ben Yahia, Anis" userId="015bc838-fa2d-439b-be2b-190f00900885" providerId="ADAL" clId="{07BEA938-17AB-473D-B00C-92760038EB72}" dt="2023-10-12T12:48:55.099" v="1294" actId="20577"/>
          <ac:spMkLst>
            <pc:docMk/>
            <pc:sldMk cId="2722814282" sldId="715"/>
            <ac:spMk id="10" creationId="{D0A20127-74BA-4475-B55F-32EB2D6AE649}"/>
          </ac:spMkLst>
        </pc:spChg>
        <pc:spChg chg="add del">
          <ac:chgData name="Ben Yahia, Anis" userId="015bc838-fa2d-439b-be2b-190f00900885" providerId="ADAL" clId="{07BEA938-17AB-473D-B00C-92760038EB72}" dt="2023-10-12T12:36:44.070" v="785"/>
          <ac:spMkLst>
            <pc:docMk/>
            <pc:sldMk cId="2722814282" sldId="715"/>
            <ac:spMk id="11" creationId="{5D889311-F1C3-4ED9-9F1E-3922D83A34EA}"/>
          </ac:spMkLst>
        </pc:spChg>
        <pc:spChg chg="add mod">
          <ac:chgData name="Ben Yahia, Anis" userId="015bc838-fa2d-439b-be2b-190f00900885" providerId="ADAL" clId="{07BEA938-17AB-473D-B00C-92760038EB72}" dt="2023-10-12T12:37:24.582" v="800" actId="20577"/>
          <ac:spMkLst>
            <pc:docMk/>
            <pc:sldMk cId="2722814282" sldId="715"/>
            <ac:spMk id="12" creationId="{E37A06AC-D239-4A52-A4AF-7320FFDD8D67}"/>
          </ac:spMkLst>
        </pc:spChg>
        <pc:picChg chg="add del mod">
          <ac:chgData name="Ben Yahia, Anis" userId="015bc838-fa2d-439b-be2b-190f00900885" providerId="ADAL" clId="{07BEA938-17AB-473D-B00C-92760038EB72}" dt="2023-10-11T20:56:51.607" v="157" actId="478"/>
          <ac:picMkLst>
            <pc:docMk/>
            <pc:sldMk cId="2722814282" sldId="715"/>
            <ac:picMk id="2" creationId="{BE06332E-9FCE-43A4-8B18-24756C5B66A9}"/>
          </ac:picMkLst>
        </pc:picChg>
        <pc:picChg chg="add del mod">
          <ac:chgData name="Ben Yahia, Anis" userId="015bc838-fa2d-439b-be2b-190f00900885" providerId="ADAL" clId="{07BEA938-17AB-473D-B00C-92760038EB72}" dt="2023-10-11T20:55:25.516" v="156" actId="478"/>
          <ac:picMkLst>
            <pc:docMk/>
            <pc:sldMk cId="2722814282" sldId="715"/>
            <ac:picMk id="3" creationId="{DD1C4BB7-C0BB-41EF-B769-301330CD5D71}"/>
          </ac:picMkLst>
        </pc:picChg>
        <pc:picChg chg="add mod">
          <ac:chgData name="Ben Yahia, Anis" userId="015bc838-fa2d-439b-be2b-190f00900885" providerId="ADAL" clId="{07BEA938-17AB-473D-B00C-92760038EB72}" dt="2023-10-11T20:57:40.461" v="161" actId="1076"/>
          <ac:picMkLst>
            <pc:docMk/>
            <pc:sldMk cId="2722814282" sldId="715"/>
            <ac:picMk id="5" creationId="{5D2C9537-C2E3-49D0-89E4-5DB7F76581C9}"/>
          </ac:picMkLst>
        </pc:picChg>
        <pc:picChg chg="add del mod">
          <ac:chgData name="Ben Yahia, Anis" userId="015bc838-fa2d-439b-be2b-190f00900885" providerId="ADAL" clId="{07BEA938-17AB-473D-B00C-92760038EB72}" dt="2023-10-11T20:57:53.887" v="164" actId="478"/>
          <ac:picMkLst>
            <pc:docMk/>
            <pc:sldMk cId="2722814282" sldId="715"/>
            <ac:picMk id="6" creationId="{B548FC17-2261-4042-8BC9-CB98569A7B56}"/>
          </ac:picMkLst>
        </pc:picChg>
        <pc:picChg chg="add del mod">
          <ac:chgData name="Ben Yahia, Anis" userId="015bc838-fa2d-439b-be2b-190f00900885" providerId="ADAL" clId="{07BEA938-17AB-473D-B00C-92760038EB72}" dt="2023-10-11T20:58:09.910" v="169" actId="478"/>
          <ac:picMkLst>
            <pc:docMk/>
            <pc:sldMk cId="2722814282" sldId="715"/>
            <ac:picMk id="7" creationId="{F9F4223D-E792-406F-8389-69D3DE0DF3E3}"/>
          </ac:picMkLst>
        </pc:picChg>
        <pc:picChg chg="del">
          <ac:chgData name="Ben Yahia, Anis" userId="015bc838-fa2d-439b-be2b-190f00900885" providerId="ADAL" clId="{07BEA938-17AB-473D-B00C-92760038EB72}" dt="2023-10-11T22:08:59.654" v="291" actId="478"/>
          <ac:picMkLst>
            <pc:docMk/>
            <pc:sldMk cId="2722814282" sldId="715"/>
            <ac:picMk id="8" creationId="{875DE978-B349-4F7E-A70D-1FFCBAAA2B1D}"/>
          </ac:picMkLst>
        </pc:picChg>
        <pc:picChg chg="add mod">
          <ac:chgData name="Ben Yahia, Anis" userId="015bc838-fa2d-439b-be2b-190f00900885" providerId="ADAL" clId="{07BEA938-17AB-473D-B00C-92760038EB72}" dt="2023-10-11T20:58:58.838" v="174" actId="1076"/>
          <ac:picMkLst>
            <pc:docMk/>
            <pc:sldMk cId="2722814282" sldId="715"/>
            <ac:picMk id="9" creationId="{4FE7D600-FE03-4E5D-8108-F1470CEE7A23}"/>
          </ac:picMkLst>
        </pc:picChg>
      </pc:sldChg>
      <pc:sldChg chg="addSp delSp modSp add ord">
        <pc:chgData name="Ben Yahia, Anis" userId="015bc838-fa2d-439b-be2b-190f00900885" providerId="ADAL" clId="{07BEA938-17AB-473D-B00C-92760038EB72}" dt="2023-10-12T12:49:00.775" v="1295" actId="20577"/>
        <pc:sldMkLst>
          <pc:docMk/>
          <pc:sldMk cId="3338999906" sldId="716"/>
        </pc:sldMkLst>
        <pc:spChg chg="add mod">
          <ac:chgData name="Ben Yahia, Anis" userId="015bc838-fa2d-439b-be2b-190f00900885" providerId="ADAL" clId="{07BEA938-17AB-473D-B00C-92760038EB72}" dt="2023-10-12T12:37:29.535" v="801" actId="313"/>
          <ac:spMkLst>
            <pc:docMk/>
            <pc:sldMk cId="3338999906" sldId="716"/>
            <ac:spMk id="6" creationId="{37F5A863-2852-4950-918D-4C410644CAA4}"/>
          </ac:spMkLst>
        </pc:spChg>
        <pc:spChg chg="mod">
          <ac:chgData name="Ben Yahia, Anis" userId="015bc838-fa2d-439b-be2b-190f00900885" providerId="ADAL" clId="{07BEA938-17AB-473D-B00C-92760038EB72}" dt="2023-10-12T12:49:00.775" v="1295" actId="20577"/>
          <ac:spMkLst>
            <pc:docMk/>
            <pc:sldMk cId="3338999906" sldId="716"/>
            <ac:spMk id="10" creationId="{D0A20127-74BA-4475-B55F-32EB2D6AE649}"/>
          </ac:spMkLst>
        </pc:spChg>
        <pc:picChg chg="add mod">
          <ac:chgData name="Ben Yahia, Anis" userId="015bc838-fa2d-439b-be2b-190f00900885" providerId="ADAL" clId="{07BEA938-17AB-473D-B00C-92760038EB72}" dt="2023-10-12T12:30:45.566" v="584" actId="1076"/>
          <ac:picMkLst>
            <pc:docMk/>
            <pc:sldMk cId="3338999906" sldId="716"/>
            <ac:picMk id="2" creationId="{ABA0B1B0-7437-41BD-B024-615732E2295B}"/>
          </ac:picMkLst>
        </pc:picChg>
        <pc:picChg chg="del">
          <ac:chgData name="Ben Yahia, Anis" userId="015bc838-fa2d-439b-be2b-190f00900885" providerId="ADAL" clId="{07BEA938-17AB-473D-B00C-92760038EB72}" dt="2023-10-11T22:08:57.518" v="290" actId="478"/>
          <ac:picMkLst>
            <pc:docMk/>
            <pc:sldMk cId="3338999906" sldId="716"/>
            <ac:picMk id="8" creationId="{875DE978-B349-4F7E-A70D-1FFCBAAA2B1D}"/>
          </ac:picMkLst>
        </pc:picChg>
      </pc:sldChg>
      <pc:sldChg chg="addSp delSp modSp add del ord">
        <pc:chgData name="Ben Yahia, Anis" userId="015bc838-fa2d-439b-be2b-190f00900885" providerId="ADAL" clId="{07BEA938-17AB-473D-B00C-92760038EB72}" dt="2023-10-11T22:55:08.078" v="371" actId="2696"/>
        <pc:sldMkLst>
          <pc:docMk/>
          <pc:sldMk cId="2871364545" sldId="717"/>
        </pc:sldMkLst>
        <pc:picChg chg="add del mod">
          <ac:chgData name="Ben Yahia, Anis" userId="015bc838-fa2d-439b-be2b-190f00900885" providerId="ADAL" clId="{07BEA938-17AB-473D-B00C-92760038EB72}" dt="2023-10-11T21:42:40.109" v="207" actId="478"/>
          <ac:picMkLst>
            <pc:docMk/>
            <pc:sldMk cId="2871364545" sldId="717"/>
            <ac:picMk id="5" creationId="{922AA0D8-92EE-42DA-A87E-FCC538A6CE57}"/>
          </ac:picMkLst>
        </pc:picChg>
      </pc:sldChg>
      <pc:sldChg chg="addSp delSp modSp add">
        <pc:chgData name="Ben Yahia, Anis" userId="015bc838-fa2d-439b-be2b-190f00900885" providerId="ADAL" clId="{07BEA938-17AB-473D-B00C-92760038EB72}" dt="2023-10-12T12:40:28.941" v="1059" actId="20577"/>
        <pc:sldMkLst>
          <pc:docMk/>
          <pc:sldMk cId="1381753296" sldId="718"/>
        </pc:sldMkLst>
        <pc:spChg chg="add mod">
          <ac:chgData name="Ben Yahia, Anis" userId="015bc838-fa2d-439b-be2b-190f00900885" providerId="ADAL" clId="{07BEA938-17AB-473D-B00C-92760038EB72}" dt="2023-10-12T12:40:28.941" v="1059" actId="20577"/>
          <ac:spMkLst>
            <pc:docMk/>
            <pc:sldMk cId="1381753296" sldId="718"/>
            <ac:spMk id="6" creationId="{0EF19B41-68E3-40FB-B59A-0A310AE5D0D9}"/>
          </ac:spMkLst>
        </pc:spChg>
        <pc:spChg chg="mod">
          <ac:chgData name="Ben Yahia, Anis" userId="015bc838-fa2d-439b-be2b-190f00900885" providerId="ADAL" clId="{07BEA938-17AB-473D-B00C-92760038EB72}" dt="2023-10-11T21:08:10.796" v="195" actId="20577"/>
          <ac:spMkLst>
            <pc:docMk/>
            <pc:sldMk cId="1381753296" sldId="718"/>
            <ac:spMk id="10" creationId="{D0A20127-74BA-4475-B55F-32EB2D6AE649}"/>
          </ac:spMkLst>
        </pc:spChg>
        <pc:picChg chg="add mod">
          <ac:chgData name="Ben Yahia, Anis" userId="015bc838-fa2d-439b-be2b-190f00900885" providerId="ADAL" clId="{07BEA938-17AB-473D-B00C-92760038EB72}" dt="2023-10-11T22:54:51.356" v="370" actId="1076"/>
          <ac:picMkLst>
            <pc:docMk/>
            <pc:sldMk cId="1381753296" sldId="718"/>
            <ac:picMk id="5" creationId="{D188BC11-A422-4DB5-ABF3-A699D2F3C43C}"/>
          </ac:picMkLst>
        </pc:picChg>
        <pc:picChg chg="del">
          <ac:chgData name="Ben Yahia, Anis" userId="015bc838-fa2d-439b-be2b-190f00900885" providerId="ADAL" clId="{07BEA938-17AB-473D-B00C-92760038EB72}" dt="2023-10-11T22:08:55.527" v="289" actId="478"/>
          <ac:picMkLst>
            <pc:docMk/>
            <pc:sldMk cId="1381753296" sldId="718"/>
            <ac:picMk id="8" creationId="{875DE978-B349-4F7E-A70D-1FFCBAAA2B1D}"/>
          </ac:picMkLst>
        </pc:picChg>
      </pc:sldChg>
      <pc:sldChg chg="addSp delSp modSp add ord">
        <pc:chgData name="Ben Yahia, Anis" userId="015bc838-fa2d-439b-be2b-190f00900885" providerId="ADAL" clId="{07BEA938-17AB-473D-B00C-92760038EB72}" dt="2023-10-12T12:44:48.323" v="1246" actId="20577"/>
        <pc:sldMkLst>
          <pc:docMk/>
          <pc:sldMk cId="2741001725" sldId="719"/>
        </pc:sldMkLst>
        <pc:spChg chg="add mod">
          <ac:chgData name="Ben Yahia, Anis" userId="015bc838-fa2d-439b-be2b-190f00900885" providerId="ADAL" clId="{07BEA938-17AB-473D-B00C-92760038EB72}" dt="2023-10-12T12:44:48.323" v="1246" actId="20577"/>
          <ac:spMkLst>
            <pc:docMk/>
            <pc:sldMk cId="2741001725" sldId="719"/>
            <ac:spMk id="7" creationId="{EF8154B6-0257-4342-84E3-296E33BD4C27}"/>
          </ac:spMkLst>
        </pc:spChg>
        <pc:spChg chg="mod">
          <ac:chgData name="Ben Yahia, Anis" userId="015bc838-fa2d-439b-be2b-190f00900885" providerId="ADAL" clId="{07BEA938-17AB-473D-B00C-92760038EB72}" dt="2023-10-11T22:49:14.837" v="322" actId="20577"/>
          <ac:spMkLst>
            <pc:docMk/>
            <pc:sldMk cId="2741001725" sldId="719"/>
            <ac:spMk id="10" creationId="{D0A20127-74BA-4475-B55F-32EB2D6AE649}"/>
          </ac:spMkLst>
        </pc:spChg>
        <pc:picChg chg="add mod">
          <ac:chgData name="Ben Yahia, Anis" userId="015bc838-fa2d-439b-be2b-190f00900885" providerId="ADAL" clId="{07BEA938-17AB-473D-B00C-92760038EB72}" dt="2023-10-12T12:43:50.051" v="1180" actId="1076"/>
          <ac:picMkLst>
            <pc:docMk/>
            <pc:sldMk cId="2741001725" sldId="719"/>
            <ac:picMk id="2" creationId="{A95F252F-FC1D-4053-B4CB-DBFF4889821B}"/>
          </ac:picMkLst>
        </pc:picChg>
        <pc:picChg chg="add mod">
          <ac:chgData name="Ben Yahia, Anis" userId="015bc838-fa2d-439b-be2b-190f00900885" providerId="ADAL" clId="{07BEA938-17AB-473D-B00C-92760038EB72}" dt="2023-10-12T12:43:52.531" v="1181" actId="14100"/>
          <ac:picMkLst>
            <pc:docMk/>
            <pc:sldMk cId="2741001725" sldId="719"/>
            <ac:picMk id="3" creationId="{23AF66E6-6ED2-4C78-A4CE-486118E38E71}"/>
          </ac:picMkLst>
        </pc:picChg>
        <pc:picChg chg="del">
          <ac:chgData name="Ben Yahia, Anis" userId="015bc838-fa2d-439b-be2b-190f00900885" providerId="ADAL" clId="{07BEA938-17AB-473D-B00C-92760038EB72}" dt="2023-10-11T22:20:50.926" v="294" actId="478"/>
          <ac:picMkLst>
            <pc:docMk/>
            <pc:sldMk cId="2741001725" sldId="719"/>
            <ac:picMk id="8" creationId="{875DE978-B349-4F7E-A70D-1FFCBAAA2B1D}"/>
          </ac:picMkLst>
        </pc:picChg>
      </pc:sldChg>
      <pc:sldChg chg="addSp delSp modSp add del">
        <pc:chgData name="Ben Yahia, Anis" userId="015bc838-fa2d-439b-be2b-190f00900885" providerId="ADAL" clId="{07BEA938-17AB-473D-B00C-92760038EB72}" dt="2023-10-11T23:15:46.227" v="496" actId="2696"/>
        <pc:sldMkLst>
          <pc:docMk/>
          <pc:sldMk cId="2528938773" sldId="720"/>
        </pc:sldMkLst>
        <pc:spChg chg="add del mod">
          <ac:chgData name="Ben Yahia, Anis" userId="015bc838-fa2d-439b-be2b-190f00900885" providerId="ADAL" clId="{07BEA938-17AB-473D-B00C-92760038EB72}" dt="2023-10-11T21:57:49.977" v="244" actId="478"/>
          <ac:spMkLst>
            <pc:docMk/>
            <pc:sldMk cId="2528938773" sldId="720"/>
            <ac:spMk id="6" creationId="{49C8D0B5-B47E-43F3-9CF0-82726B64F784}"/>
          </ac:spMkLst>
        </pc:spChg>
        <pc:spChg chg="mod">
          <ac:chgData name="Ben Yahia, Anis" userId="015bc838-fa2d-439b-be2b-190f00900885" providerId="ADAL" clId="{07BEA938-17AB-473D-B00C-92760038EB72}" dt="2023-10-11T21:08:23.356" v="200" actId="20577"/>
          <ac:spMkLst>
            <pc:docMk/>
            <pc:sldMk cId="2528938773" sldId="720"/>
            <ac:spMk id="10" creationId="{D0A20127-74BA-4475-B55F-32EB2D6AE649}"/>
          </ac:spMkLst>
        </pc:spChg>
        <pc:graphicFrameChg chg="add del mod modGraphic">
          <ac:chgData name="Ben Yahia, Anis" userId="015bc838-fa2d-439b-be2b-190f00900885" providerId="ADAL" clId="{07BEA938-17AB-473D-B00C-92760038EB72}" dt="2023-10-11T22:02:32.240" v="265" actId="478"/>
          <ac:graphicFrameMkLst>
            <pc:docMk/>
            <pc:sldMk cId="2528938773" sldId="720"/>
            <ac:graphicFrameMk id="11" creationId="{AA638646-147B-4716-94C2-3A8434841104}"/>
          </ac:graphicFrameMkLst>
        </pc:graphicFrameChg>
        <pc:graphicFrameChg chg="add mod modGraphic">
          <ac:chgData name="Ben Yahia, Anis" userId="015bc838-fa2d-439b-be2b-190f00900885" providerId="ADAL" clId="{07BEA938-17AB-473D-B00C-92760038EB72}" dt="2023-10-11T22:02:41.711" v="268" actId="1076"/>
          <ac:graphicFrameMkLst>
            <pc:docMk/>
            <pc:sldMk cId="2528938773" sldId="720"/>
            <ac:graphicFrameMk id="12" creationId="{9379D5CE-8671-49AD-B8F6-4984DE8C4B8E}"/>
          </ac:graphicFrameMkLst>
        </pc:graphicFrameChg>
        <pc:picChg chg="add del mod">
          <ac:chgData name="Ben Yahia, Anis" userId="015bc838-fa2d-439b-be2b-190f00900885" providerId="ADAL" clId="{07BEA938-17AB-473D-B00C-92760038EB72}" dt="2023-10-11T21:45:32.975" v="213" actId="478"/>
          <ac:picMkLst>
            <pc:docMk/>
            <pc:sldMk cId="2528938773" sldId="720"/>
            <ac:picMk id="2" creationId="{559915F2-6497-418A-A17B-E12DFDD759A0}"/>
          </ac:picMkLst>
        </pc:picChg>
        <pc:picChg chg="add del mod modCrop">
          <ac:chgData name="Ben Yahia, Anis" userId="015bc838-fa2d-439b-be2b-190f00900885" providerId="ADAL" clId="{07BEA938-17AB-473D-B00C-92760038EB72}" dt="2023-10-11T21:47:07.899" v="219" actId="478"/>
          <ac:picMkLst>
            <pc:docMk/>
            <pc:sldMk cId="2528938773" sldId="720"/>
            <ac:picMk id="3" creationId="{C242E8D8-7B4D-49CB-9D42-557BBB8F006A}"/>
          </ac:picMkLst>
        </pc:picChg>
        <pc:picChg chg="add del mod">
          <ac:chgData name="Ben Yahia, Anis" userId="015bc838-fa2d-439b-be2b-190f00900885" providerId="ADAL" clId="{07BEA938-17AB-473D-B00C-92760038EB72}" dt="2023-10-11T21:57:48.778" v="243" actId="478"/>
          <ac:picMkLst>
            <pc:docMk/>
            <pc:sldMk cId="2528938773" sldId="720"/>
            <ac:picMk id="5" creationId="{537F33E4-E995-4C4F-9D3E-3E96E34A657D}"/>
          </ac:picMkLst>
        </pc:picChg>
        <pc:picChg chg="add mod">
          <ac:chgData name="Ben Yahia, Anis" userId="015bc838-fa2d-439b-be2b-190f00900885" providerId="ADAL" clId="{07BEA938-17AB-473D-B00C-92760038EB72}" dt="2023-10-11T22:00:46.752" v="254" actId="1076"/>
          <ac:picMkLst>
            <pc:docMk/>
            <pc:sldMk cId="2528938773" sldId="720"/>
            <ac:picMk id="7" creationId="{D912DB3A-B33F-45AC-9059-1D77F2BE5B8D}"/>
          </ac:picMkLst>
        </pc:picChg>
        <pc:picChg chg="del">
          <ac:chgData name="Ben Yahia, Anis" userId="015bc838-fa2d-439b-be2b-190f00900885" providerId="ADAL" clId="{07BEA938-17AB-473D-B00C-92760038EB72}" dt="2023-10-11T22:02:36.896" v="267" actId="478"/>
          <ac:picMkLst>
            <pc:docMk/>
            <pc:sldMk cId="2528938773" sldId="720"/>
            <ac:picMk id="8" creationId="{875DE978-B349-4F7E-A70D-1FFCBAAA2B1D}"/>
          </ac:picMkLst>
        </pc:picChg>
        <pc:picChg chg="add del mod">
          <ac:chgData name="Ben Yahia, Anis" userId="015bc838-fa2d-439b-be2b-190f00900885" providerId="ADAL" clId="{07BEA938-17AB-473D-B00C-92760038EB72}" dt="2023-10-11T22:00:38.360" v="251" actId="478"/>
          <ac:picMkLst>
            <pc:docMk/>
            <pc:sldMk cId="2528938773" sldId="720"/>
            <ac:picMk id="9" creationId="{67B73204-4435-43FC-A94C-DC09E79FC4AD}"/>
          </ac:picMkLst>
        </pc:picChg>
      </pc:sldChg>
      <pc:sldChg chg="addSp delSp modSp add">
        <pc:chgData name="Ben Yahia, Anis" userId="015bc838-fa2d-439b-be2b-190f00900885" providerId="ADAL" clId="{07BEA938-17AB-473D-B00C-92760038EB72}" dt="2023-10-12T13:15:31.038" v="1590" actId="20577"/>
        <pc:sldMkLst>
          <pc:docMk/>
          <pc:sldMk cId="2001255475" sldId="721"/>
        </pc:sldMkLst>
        <pc:spChg chg="add mod">
          <ac:chgData name="Ben Yahia, Anis" userId="015bc838-fa2d-439b-be2b-190f00900885" providerId="ADAL" clId="{07BEA938-17AB-473D-B00C-92760038EB72}" dt="2023-10-12T12:52:22.690" v="1438" actId="27636"/>
          <ac:spMkLst>
            <pc:docMk/>
            <pc:sldMk cId="2001255475" sldId="721"/>
            <ac:spMk id="9" creationId="{83ECFAA1-1C88-4A91-8FFF-1797AE1D56DC}"/>
          </ac:spMkLst>
        </pc:spChg>
        <pc:spChg chg="mod">
          <ac:chgData name="Ben Yahia, Anis" userId="015bc838-fa2d-439b-be2b-190f00900885" providerId="ADAL" clId="{07BEA938-17AB-473D-B00C-92760038EB72}" dt="2023-10-11T21:08:27.580" v="202" actId="20577"/>
          <ac:spMkLst>
            <pc:docMk/>
            <pc:sldMk cId="2001255475" sldId="721"/>
            <ac:spMk id="10" creationId="{D0A20127-74BA-4475-B55F-32EB2D6AE649}"/>
          </ac:spMkLst>
        </pc:spChg>
        <pc:spChg chg="add mod">
          <ac:chgData name="Ben Yahia, Anis" userId="015bc838-fa2d-439b-be2b-190f00900885" providerId="ADAL" clId="{07BEA938-17AB-473D-B00C-92760038EB72}" dt="2023-10-12T12:53:12.138" v="1525" actId="20577"/>
          <ac:spMkLst>
            <pc:docMk/>
            <pc:sldMk cId="2001255475" sldId="721"/>
            <ac:spMk id="11" creationId="{F74F272E-8D65-44A2-984F-4F4D66F00B2E}"/>
          </ac:spMkLst>
        </pc:spChg>
        <pc:graphicFrameChg chg="add mod modGraphic">
          <ac:chgData name="Ben Yahia, Anis" userId="015bc838-fa2d-439b-be2b-190f00900885" providerId="ADAL" clId="{07BEA938-17AB-473D-B00C-92760038EB72}" dt="2023-10-12T13:15:31.038" v="1590" actId="20577"/>
          <ac:graphicFrameMkLst>
            <pc:docMk/>
            <pc:sldMk cId="2001255475" sldId="721"/>
            <ac:graphicFrameMk id="6" creationId="{41FA7A0C-586C-4B9E-AB3C-CB917CD72130}"/>
          </ac:graphicFrameMkLst>
        </pc:graphicFrameChg>
        <pc:picChg chg="add mod">
          <ac:chgData name="Ben Yahia, Anis" userId="015bc838-fa2d-439b-be2b-190f00900885" providerId="ADAL" clId="{07BEA938-17AB-473D-B00C-92760038EB72}" dt="2023-10-12T12:52:27.209" v="1439" actId="1076"/>
          <ac:picMkLst>
            <pc:docMk/>
            <pc:sldMk cId="2001255475" sldId="721"/>
            <ac:picMk id="2" creationId="{A8902DAA-9C23-43CC-AAFC-BE2A75BE80CD}"/>
          </ac:picMkLst>
        </pc:picChg>
        <pc:picChg chg="add del mod">
          <ac:chgData name="Ben Yahia, Anis" userId="015bc838-fa2d-439b-be2b-190f00900885" providerId="ADAL" clId="{07BEA938-17AB-473D-B00C-92760038EB72}" dt="2023-10-11T21:50:44.379" v="220" actId="478"/>
          <ac:picMkLst>
            <pc:docMk/>
            <pc:sldMk cId="2001255475" sldId="721"/>
            <ac:picMk id="5" creationId="{97BCF346-C69F-4535-A951-0E68908BA755}"/>
          </ac:picMkLst>
        </pc:picChg>
        <pc:picChg chg="del">
          <ac:chgData name="Ben Yahia, Anis" userId="015bc838-fa2d-439b-be2b-190f00900885" providerId="ADAL" clId="{07BEA938-17AB-473D-B00C-92760038EB72}" dt="2023-10-11T22:03:30.440" v="278" actId="478"/>
          <ac:picMkLst>
            <pc:docMk/>
            <pc:sldMk cId="2001255475" sldId="721"/>
            <ac:picMk id="8" creationId="{875DE978-B349-4F7E-A70D-1FFCBAAA2B1D}"/>
          </ac:picMkLst>
        </pc:picChg>
      </pc:sldChg>
      <pc:sldChg chg="addSp delSp modSp add">
        <pc:chgData name="Ben Yahia, Anis" userId="015bc838-fa2d-439b-be2b-190f00900885" providerId="ADAL" clId="{07BEA938-17AB-473D-B00C-92760038EB72}" dt="2023-10-12T12:43:16.510" v="1174" actId="404"/>
        <pc:sldMkLst>
          <pc:docMk/>
          <pc:sldMk cId="731601274" sldId="722"/>
        </pc:sldMkLst>
        <pc:spChg chg="add mod">
          <ac:chgData name="Ben Yahia, Anis" userId="015bc838-fa2d-439b-be2b-190f00900885" providerId="ADAL" clId="{07BEA938-17AB-473D-B00C-92760038EB72}" dt="2023-10-12T12:43:16.510" v="1174" actId="404"/>
          <ac:spMkLst>
            <pc:docMk/>
            <pc:sldMk cId="731601274" sldId="722"/>
            <ac:spMk id="5" creationId="{B63CCFD3-73FB-4154-AE33-6001FA51C5F2}"/>
          </ac:spMkLst>
        </pc:spChg>
        <pc:spChg chg="add del mod">
          <ac:chgData name="Ben Yahia, Anis" userId="015bc838-fa2d-439b-be2b-190f00900885" providerId="ADAL" clId="{07BEA938-17AB-473D-B00C-92760038EB72}" dt="2023-10-11T23:17:08.690" v="508" actId="478"/>
          <ac:spMkLst>
            <pc:docMk/>
            <pc:sldMk cId="731601274" sldId="722"/>
            <ac:spMk id="6" creationId="{53D98555-5052-458E-83F2-92035B8D29EE}"/>
          </ac:spMkLst>
        </pc:spChg>
        <pc:picChg chg="add mod">
          <ac:chgData name="Ben Yahia, Anis" userId="015bc838-fa2d-439b-be2b-190f00900885" providerId="ADAL" clId="{07BEA938-17AB-473D-B00C-92760038EB72}" dt="2023-10-12T12:40:59.564" v="1062" actId="1076"/>
          <ac:picMkLst>
            <pc:docMk/>
            <pc:sldMk cId="731601274" sldId="722"/>
            <ac:picMk id="2" creationId="{0665CC3E-108F-4E5C-8748-19E474C154FA}"/>
          </ac:picMkLst>
        </pc:picChg>
        <pc:picChg chg="del">
          <ac:chgData name="Ben Yahia, Anis" userId="015bc838-fa2d-439b-be2b-190f00900885" providerId="ADAL" clId="{07BEA938-17AB-473D-B00C-92760038EB72}" dt="2023-10-11T22:08:53.734" v="288" actId="478"/>
          <ac:picMkLst>
            <pc:docMk/>
            <pc:sldMk cId="731601274" sldId="722"/>
            <ac:picMk id="8" creationId="{875DE978-B349-4F7E-A70D-1FFCBAAA2B1D}"/>
          </ac:picMkLst>
        </pc:picChg>
      </pc:sldChg>
      <pc:sldChg chg="addSp delSp modSp add">
        <pc:chgData name="Ben Yahia, Anis" userId="015bc838-fa2d-439b-be2b-190f00900885" providerId="ADAL" clId="{07BEA938-17AB-473D-B00C-92760038EB72}" dt="2023-10-12T12:53:19.532" v="1527"/>
        <pc:sldMkLst>
          <pc:docMk/>
          <pc:sldMk cId="1657064626" sldId="723"/>
        </pc:sldMkLst>
        <pc:spChg chg="mod">
          <ac:chgData name="Ben Yahia, Anis" userId="015bc838-fa2d-439b-be2b-190f00900885" providerId="ADAL" clId="{07BEA938-17AB-473D-B00C-92760038EB72}" dt="2023-10-11T22:02:54.807" v="269" actId="164"/>
          <ac:spMkLst>
            <pc:docMk/>
            <pc:sldMk cId="1657064626" sldId="723"/>
            <ac:spMk id="6" creationId="{49C8D0B5-B47E-43F3-9CF0-82726B64F784}"/>
          </ac:spMkLst>
        </pc:spChg>
        <pc:spChg chg="add del mod">
          <ac:chgData name="Ben Yahia, Anis" userId="015bc838-fa2d-439b-be2b-190f00900885" providerId="ADAL" clId="{07BEA938-17AB-473D-B00C-92760038EB72}" dt="2023-10-12T12:49:59.092" v="1308" actId="478"/>
          <ac:spMkLst>
            <pc:docMk/>
            <pc:sldMk cId="1657064626" sldId="723"/>
            <ac:spMk id="7" creationId="{B84D92E2-AD6F-470A-97BA-8AC90B0083F4}"/>
          </ac:spMkLst>
        </pc:spChg>
        <pc:spChg chg="mod">
          <ac:chgData name="Ben Yahia, Anis" userId="015bc838-fa2d-439b-be2b-190f00900885" providerId="ADAL" clId="{07BEA938-17AB-473D-B00C-92760038EB72}" dt="2023-10-12T12:50:17.517" v="1353" actId="20577"/>
          <ac:spMkLst>
            <pc:docMk/>
            <pc:sldMk cId="1657064626" sldId="723"/>
            <ac:spMk id="10" creationId="{D0A20127-74BA-4475-B55F-32EB2D6AE649}"/>
          </ac:spMkLst>
        </pc:spChg>
        <pc:spChg chg="add del">
          <ac:chgData name="Ben Yahia, Anis" userId="015bc838-fa2d-439b-be2b-190f00900885" providerId="ADAL" clId="{07BEA938-17AB-473D-B00C-92760038EB72}" dt="2023-10-12T12:49:56.574" v="1307" actId="478"/>
          <ac:spMkLst>
            <pc:docMk/>
            <pc:sldMk cId="1657064626" sldId="723"/>
            <ac:spMk id="11" creationId="{39946C05-251B-4110-858A-F7C49539BF34}"/>
          </ac:spMkLst>
        </pc:spChg>
        <pc:spChg chg="add mod">
          <ac:chgData name="Ben Yahia, Anis" userId="015bc838-fa2d-439b-be2b-190f00900885" providerId="ADAL" clId="{07BEA938-17AB-473D-B00C-92760038EB72}" dt="2023-10-12T12:53:19.532" v="1527"/>
          <ac:spMkLst>
            <pc:docMk/>
            <pc:sldMk cId="1657064626" sldId="723"/>
            <ac:spMk id="12" creationId="{6EF97B4B-B785-4747-A3AD-BD8B60E9807B}"/>
          </ac:spMkLst>
        </pc:spChg>
        <pc:grpChg chg="add mod ord">
          <ac:chgData name="Ben Yahia, Anis" userId="015bc838-fa2d-439b-be2b-190f00900885" providerId="ADAL" clId="{07BEA938-17AB-473D-B00C-92760038EB72}" dt="2023-10-12T12:51:37.922" v="1399" actId="1076"/>
          <ac:grpSpMkLst>
            <pc:docMk/>
            <pc:sldMk cId="1657064626" sldId="723"/>
            <ac:grpSpMk id="2" creationId="{DB7CEC48-D86B-4A31-BA7E-207574C23E22}"/>
          </ac:grpSpMkLst>
        </pc:grpChg>
        <pc:picChg chg="mod">
          <ac:chgData name="Ben Yahia, Anis" userId="015bc838-fa2d-439b-be2b-190f00900885" providerId="ADAL" clId="{07BEA938-17AB-473D-B00C-92760038EB72}" dt="2023-10-11T22:02:54.807" v="269" actId="164"/>
          <ac:picMkLst>
            <pc:docMk/>
            <pc:sldMk cId="1657064626" sldId="723"/>
            <ac:picMk id="5" creationId="{537F33E4-E995-4C4F-9D3E-3E96E34A657D}"/>
          </ac:picMkLst>
        </pc:picChg>
        <pc:picChg chg="del">
          <ac:chgData name="Ben Yahia, Anis" userId="015bc838-fa2d-439b-be2b-190f00900885" providerId="ADAL" clId="{07BEA938-17AB-473D-B00C-92760038EB72}" dt="2023-10-11T22:03:21.872" v="277" actId="478"/>
          <ac:picMkLst>
            <pc:docMk/>
            <pc:sldMk cId="1657064626" sldId="723"/>
            <ac:picMk id="8" creationId="{875DE978-B349-4F7E-A70D-1FFCBAAA2B1D}"/>
          </ac:picMkLst>
        </pc:picChg>
        <pc:picChg chg="add mod modCrop">
          <ac:chgData name="Ben Yahia, Anis" userId="015bc838-fa2d-439b-be2b-190f00900885" providerId="ADAL" clId="{07BEA938-17AB-473D-B00C-92760038EB72}" dt="2023-10-12T12:51:30.570" v="1398" actId="732"/>
          <ac:picMkLst>
            <pc:docMk/>
            <pc:sldMk cId="1657064626" sldId="723"/>
            <ac:picMk id="9" creationId="{15E2B1A2-4AE2-472C-A584-0EEE309E54A8}"/>
          </ac:picMkLst>
        </pc:picChg>
      </pc:sldChg>
      <pc:sldChg chg="add del">
        <pc:chgData name="Ben Yahia, Anis" userId="015bc838-fa2d-439b-be2b-190f00900885" providerId="ADAL" clId="{07BEA938-17AB-473D-B00C-92760038EB72}" dt="2023-10-11T21:56:27.950" v="228" actId="2696"/>
        <pc:sldMkLst>
          <pc:docMk/>
          <pc:sldMk cId="2860217098" sldId="723"/>
        </pc:sldMkLst>
      </pc:sldChg>
      <pc:sldChg chg="delSp modSp add">
        <pc:chgData name="Ben Yahia, Anis" userId="015bc838-fa2d-439b-be2b-190f00900885" providerId="ADAL" clId="{07BEA938-17AB-473D-B00C-92760038EB72}" dt="2023-10-11T23:06:54.073" v="436" actId="478"/>
        <pc:sldMkLst>
          <pc:docMk/>
          <pc:sldMk cId="1667435743" sldId="724"/>
        </pc:sldMkLst>
        <pc:spChg chg="mod">
          <ac:chgData name="Ben Yahia, Anis" userId="015bc838-fa2d-439b-be2b-190f00900885" providerId="ADAL" clId="{07BEA938-17AB-473D-B00C-92760038EB72}" dt="2023-10-11T22:23:52.691" v="297" actId="207"/>
          <ac:spMkLst>
            <pc:docMk/>
            <pc:sldMk cId="1667435743" sldId="724"/>
            <ac:spMk id="3" creationId="{853E7BC4-AD65-4F06-856D-19D81DC847ED}"/>
          </ac:spMkLst>
        </pc:spChg>
        <pc:picChg chg="del">
          <ac:chgData name="Ben Yahia, Anis" userId="015bc838-fa2d-439b-be2b-190f00900885" providerId="ADAL" clId="{07BEA938-17AB-473D-B00C-92760038EB72}" dt="2023-10-11T23:06:54.073" v="436" actId="478"/>
          <ac:picMkLst>
            <pc:docMk/>
            <pc:sldMk cId="1667435743" sldId="724"/>
            <ac:picMk id="5" creationId="{8BAA41A0-65BB-4AD5-8602-60C2AE66A331}"/>
          </ac:picMkLst>
        </pc:picChg>
      </pc:sldChg>
      <pc:sldChg chg="delSp modSp add">
        <pc:chgData name="Ben Yahia, Anis" userId="015bc838-fa2d-439b-be2b-190f00900885" providerId="ADAL" clId="{07BEA938-17AB-473D-B00C-92760038EB72}" dt="2023-10-11T23:06:45.474" v="433" actId="478"/>
        <pc:sldMkLst>
          <pc:docMk/>
          <pc:sldMk cId="3889181031" sldId="725"/>
        </pc:sldMkLst>
        <pc:spChg chg="mod">
          <ac:chgData name="Ben Yahia, Anis" userId="015bc838-fa2d-439b-be2b-190f00900885" providerId="ADAL" clId="{07BEA938-17AB-473D-B00C-92760038EB72}" dt="2023-10-11T22:24:13.926" v="300" actId="207"/>
          <ac:spMkLst>
            <pc:docMk/>
            <pc:sldMk cId="3889181031" sldId="725"/>
            <ac:spMk id="3" creationId="{853E7BC4-AD65-4F06-856D-19D81DC847ED}"/>
          </ac:spMkLst>
        </pc:spChg>
        <pc:picChg chg="del">
          <ac:chgData name="Ben Yahia, Anis" userId="015bc838-fa2d-439b-be2b-190f00900885" providerId="ADAL" clId="{07BEA938-17AB-473D-B00C-92760038EB72}" dt="2023-10-11T23:06:45.474" v="433" actId="478"/>
          <ac:picMkLst>
            <pc:docMk/>
            <pc:sldMk cId="3889181031" sldId="725"/>
            <ac:picMk id="5" creationId="{8BAA41A0-65BB-4AD5-8602-60C2AE66A331}"/>
          </ac:picMkLst>
        </pc:picChg>
      </pc:sldChg>
      <pc:sldChg chg="delSp modSp add">
        <pc:chgData name="Ben Yahia, Anis" userId="015bc838-fa2d-439b-be2b-190f00900885" providerId="ADAL" clId="{07BEA938-17AB-473D-B00C-92760038EB72}" dt="2023-10-11T23:06:32.418" v="427" actId="478"/>
        <pc:sldMkLst>
          <pc:docMk/>
          <pc:sldMk cId="3010350374" sldId="726"/>
        </pc:sldMkLst>
        <pc:spChg chg="mod">
          <ac:chgData name="Ben Yahia, Anis" userId="015bc838-fa2d-439b-be2b-190f00900885" providerId="ADAL" clId="{07BEA938-17AB-473D-B00C-92760038EB72}" dt="2023-10-11T22:24:24.373" v="303" actId="207"/>
          <ac:spMkLst>
            <pc:docMk/>
            <pc:sldMk cId="3010350374" sldId="726"/>
            <ac:spMk id="3" creationId="{853E7BC4-AD65-4F06-856D-19D81DC847ED}"/>
          </ac:spMkLst>
        </pc:spChg>
        <pc:picChg chg="del">
          <ac:chgData name="Ben Yahia, Anis" userId="015bc838-fa2d-439b-be2b-190f00900885" providerId="ADAL" clId="{07BEA938-17AB-473D-B00C-92760038EB72}" dt="2023-10-11T23:06:32.418" v="427" actId="478"/>
          <ac:picMkLst>
            <pc:docMk/>
            <pc:sldMk cId="3010350374" sldId="726"/>
            <ac:picMk id="5" creationId="{8BAA41A0-65BB-4AD5-8602-60C2AE66A331}"/>
          </ac:picMkLst>
        </pc:picChg>
      </pc:sldChg>
      <pc:sldChg chg="delSp modSp add">
        <pc:chgData name="Ben Yahia, Anis" userId="015bc838-fa2d-439b-be2b-190f00900885" providerId="ADAL" clId="{07BEA938-17AB-473D-B00C-92760038EB72}" dt="2023-10-11T23:06:25.882" v="424" actId="478"/>
        <pc:sldMkLst>
          <pc:docMk/>
          <pc:sldMk cId="1237557366" sldId="727"/>
        </pc:sldMkLst>
        <pc:spChg chg="mod">
          <ac:chgData name="Ben Yahia, Anis" userId="015bc838-fa2d-439b-be2b-190f00900885" providerId="ADAL" clId="{07BEA938-17AB-473D-B00C-92760038EB72}" dt="2023-10-11T22:24:35.883" v="306" actId="207"/>
          <ac:spMkLst>
            <pc:docMk/>
            <pc:sldMk cId="1237557366" sldId="727"/>
            <ac:spMk id="3" creationId="{853E7BC4-AD65-4F06-856D-19D81DC847ED}"/>
          </ac:spMkLst>
        </pc:spChg>
        <pc:picChg chg="del">
          <ac:chgData name="Ben Yahia, Anis" userId="015bc838-fa2d-439b-be2b-190f00900885" providerId="ADAL" clId="{07BEA938-17AB-473D-B00C-92760038EB72}" dt="2023-10-11T23:06:25.882" v="424" actId="478"/>
          <ac:picMkLst>
            <pc:docMk/>
            <pc:sldMk cId="1237557366" sldId="727"/>
            <ac:picMk id="5" creationId="{8BAA41A0-65BB-4AD5-8602-60C2AE66A331}"/>
          </ac:picMkLst>
        </pc:picChg>
      </pc:sldChg>
      <pc:sldChg chg="delSp modSp add">
        <pc:chgData name="Ben Yahia, Anis" userId="015bc838-fa2d-439b-be2b-190f00900885" providerId="ADAL" clId="{07BEA938-17AB-473D-B00C-92760038EB72}" dt="2023-10-11T23:06:12.922" v="418" actId="478"/>
        <pc:sldMkLst>
          <pc:docMk/>
          <pc:sldMk cId="2790285118" sldId="728"/>
        </pc:sldMkLst>
        <pc:spChg chg="mod">
          <ac:chgData name="Ben Yahia, Anis" userId="015bc838-fa2d-439b-be2b-190f00900885" providerId="ADAL" clId="{07BEA938-17AB-473D-B00C-92760038EB72}" dt="2023-10-11T22:24:53.438" v="308" actId="207"/>
          <ac:spMkLst>
            <pc:docMk/>
            <pc:sldMk cId="2790285118" sldId="728"/>
            <ac:spMk id="3" creationId="{853E7BC4-AD65-4F06-856D-19D81DC847ED}"/>
          </ac:spMkLst>
        </pc:spChg>
        <pc:picChg chg="del">
          <ac:chgData name="Ben Yahia, Anis" userId="015bc838-fa2d-439b-be2b-190f00900885" providerId="ADAL" clId="{07BEA938-17AB-473D-B00C-92760038EB72}" dt="2023-10-11T23:06:12.922" v="418" actId="478"/>
          <ac:picMkLst>
            <pc:docMk/>
            <pc:sldMk cId="2790285118" sldId="728"/>
            <ac:picMk id="5" creationId="{8BAA41A0-65BB-4AD5-8602-60C2AE66A331}"/>
          </ac:picMkLst>
        </pc:picChg>
      </pc:sldChg>
      <pc:sldChg chg="modSp add">
        <pc:chgData name="Ben Yahia, Anis" userId="015bc838-fa2d-439b-be2b-190f00900885" providerId="ADAL" clId="{07BEA938-17AB-473D-B00C-92760038EB72}" dt="2023-10-11T22:52:40.981" v="358" actId="20577"/>
        <pc:sldMkLst>
          <pc:docMk/>
          <pc:sldMk cId="3103701695" sldId="729"/>
        </pc:sldMkLst>
        <pc:spChg chg="mod">
          <ac:chgData name="Ben Yahia, Anis" userId="015bc838-fa2d-439b-be2b-190f00900885" providerId="ADAL" clId="{07BEA938-17AB-473D-B00C-92760038EB72}" dt="2023-10-11T22:52:40.981" v="358" actId="20577"/>
          <ac:spMkLst>
            <pc:docMk/>
            <pc:sldMk cId="3103701695" sldId="729"/>
            <ac:spMk id="2" creationId="{00000000-0000-0000-0000-000000000000}"/>
          </ac:spMkLst>
        </pc:spChg>
      </pc:sldChg>
      <pc:sldChg chg="addSp delSp modSp add">
        <pc:chgData name="Ben Yahia, Anis" userId="015bc838-fa2d-439b-be2b-190f00900885" providerId="ADAL" clId="{07BEA938-17AB-473D-B00C-92760038EB72}" dt="2023-10-11T23:06:06.337" v="417" actId="1076"/>
        <pc:sldMkLst>
          <pc:docMk/>
          <pc:sldMk cId="2561688991" sldId="730"/>
        </pc:sldMkLst>
        <pc:spChg chg="mod">
          <ac:chgData name="Ben Yahia, Anis" userId="015bc838-fa2d-439b-be2b-190f00900885" providerId="ADAL" clId="{07BEA938-17AB-473D-B00C-92760038EB72}" dt="2023-10-11T23:05:47.618" v="409" actId="20577"/>
          <ac:spMkLst>
            <pc:docMk/>
            <pc:sldMk cId="2561688991" sldId="730"/>
            <ac:spMk id="2" creationId="{4EB0C023-8A50-488D-B24C-6AD64AA7E688}"/>
          </ac:spMkLst>
        </pc:spChg>
        <pc:spChg chg="del">
          <ac:chgData name="Ben Yahia, Anis" userId="015bc838-fa2d-439b-be2b-190f00900885" providerId="ADAL" clId="{07BEA938-17AB-473D-B00C-92760038EB72}" dt="2023-10-11T23:05:54.221" v="413" actId="478"/>
          <ac:spMkLst>
            <pc:docMk/>
            <pc:sldMk cId="2561688991" sldId="730"/>
            <ac:spMk id="3" creationId="{EC3BE47D-4B89-4B4C-AA3E-536F9C96D9AA}"/>
          </ac:spMkLst>
        </pc:spChg>
        <pc:spChg chg="del">
          <ac:chgData name="Ben Yahia, Anis" userId="015bc838-fa2d-439b-be2b-190f00900885" providerId="ADAL" clId="{07BEA938-17AB-473D-B00C-92760038EB72}" dt="2023-10-11T23:05:52.779" v="412" actId="478"/>
          <ac:spMkLst>
            <pc:docMk/>
            <pc:sldMk cId="2561688991" sldId="730"/>
            <ac:spMk id="6" creationId="{10002717-764C-40D2-9C5C-5ECF14E65969}"/>
          </ac:spMkLst>
        </pc:spChg>
        <pc:spChg chg="add del mod">
          <ac:chgData name="Ben Yahia, Anis" userId="015bc838-fa2d-439b-be2b-190f00900885" providerId="ADAL" clId="{07BEA938-17AB-473D-B00C-92760038EB72}" dt="2023-10-11T23:05:57.234" v="414" actId="478"/>
          <ac:spMkLst>
            <pc:docMk/>
            <pc:sldMk cId="2561688991" sldId="730"/>
            <ac:spMk id="9" creationId="{1DD2E496-2FDD-4570-BC41-6C6B1B8FC85F}"/>
          </ac:spMkLst>
        </pc:spChg>
        <pc:graphicFrameChg chg="del">
          <ac:chgData name="Ben Yahia, Anis" userId="015bc838-fa2d-439b-be2b-190f00900885" providerId="ADAL" clId="{07BEA938-17AB-473D-B00C-92760038EB72}" dt="2023-10-11T23:05:50.734" v="410" actId="478"/>
          <ac:graphicFrameMkLst>
            <pc:docMk/>
            <pc:sldMk cId="2561688991" sldId="730"/>
            <ac:graphicFrameMk id="5" creationId="{0CDFF6B5-00AA-442D-9A3B-40861F45DD6A}"/>
          </ac:graphicFrameMkLst>
        </pc:graphicFrameChg>
        <pc:picChg chg="del">
          <ac:chgData name="Ben Yahia, Anis" userId="015bc838-fa2d-439b-be2b-190f00900885" providerId="ADAL" clId="{07BEA938-17AB-473D-B00C-92760038EB72}" dt="2023-10-11T23:05:51.578" v="411" actId="478"/>
          <ac:picMkLst>
            <pc:docMk/>
            <pc:sldMk cId="2561688991" sldId="730"/>
            <ac:picMk id="7" creationId="{32B24B51-0032-4E90-897A-E92BF5558152}"/>
          </ac:picMkLst>
        </pc:picChg>
        <pc:picChg chg="add mod">
          <ac:chgData name="Ben Yahia, Anis" userId="015bc838-fa2d-439b-be2b-190f00900885" providerId="ADAL" clId="{07BEA938-17AB-473D-B00C-92760038EB72}" dt="2023-10-11T23:06:06.337" v="417" actId="1076"/>
          <ac:picMkLst>
            <pc:docMk/>
            <pc:sldMk cId="2561688991" sldId="730"/>
            <ac:picMk id="10" creationId="{23DF2A89-107F-464A-9C40-011B4E371932}"/>
          </ac:picMkLst>
        </pc:picChg>
      </pc:sldChg>
    </pc:docChg>
  </pc:docChgLst>
  <pc:docChgLst>
    <pc:chgData name="Ben Yahia, Anis" userId="015bc838-fa2d-439b-be2b-190f00900885" providerId="ADAL" clId="{3E53D025-232C-474C-8CF6-BBC8F7D9D82B}"/>
    <pc:docChg chg="custSel modSld">
      <pc:chgData name="Ben Yahia, Anis" userId="015bc838-fa2d-439b-be2b-190f00900885" providerId="ADAL" clId="{3E53D025-232C-474C-8CF6-BBC8F7D9D82B}" dt="2023-10-12T13:34:57.985" v="13" actId="20577"/>
      <pc:docMkLst>
        <pc:docMk/>
      </pc:docMkLst>
      <pc:sldChg chg="modSp">
        <pc:chgData name="Ben Yahia, Anis" userId="015bc838-fa2d-439b-be2b-190f00900885" providerId="ADAL" clId="{3E53D025-232C-474C-8CF6-BBC8F7D9D82B}" dt="2023-10-12T13:34:57.985" v="13" actId="20577"/>
        <pc:sldMkLst>
          <pc:docMk/>
          <pc:sldMk cId="1952443034" sldId="266"/>
        </pc:sldMkLst>
        <pc:spChg chg="mod">
          <ac:chgData name="Ben Yahia, Anis" userId="015bc838-fa2d-439b-be2b-190f00900885" providerId="ADAL" clId="{3E53D025-232C-474C-8CF6-BBC8F7D9D82B}" dt="2023-10-12T13:34:57.985" v="13" actId="20577"/>
          <ac:spMkLst>
            <pc:docMk/>
            <pc:sldMk cId="1952443034" sldId="266"/>
            <ac:spMk id="3" creationId="{EC3BE47D-4B89-4B4C-AA3E-536F9C96D9AA}"/>
          </ac:spMkLst>
        </pc:spChg>
      </pc:sldChg>
      <pc:sldChg chg="delSp">
        <pc:chgData name="Ben Yahia, Anis" userId="015bc838-fa2d-439b-be2b-190f00900885" providerId="ADAL" clId="{3E53D025-232C-474C-8CF6-BBC8F7D9D82B}" dt="2023-10-12T13:31:02.234" v="0" actId="478"/>
        <pc:sldMkLst>
          <pc:docMk/>
          <pc:sldMk cId="4253530234" sldId="706"/>
        </pc:sldMkLst>
        <pc:picChg chg="del">
          <ac:chgData name="Ben Yahia, Anis" userId="015bc838-fa2d-439b-be2b-190f00900885" providerId="ADAL" clId="{3E53D025-232C-474C-8CF6-BBC8F7D9D82B}" dt="2023-10-12T13:31:02.234" v="0" actId="478"/>
          <ac:picMkLst>
            <pc:docMk/>
            <pc:sldMk cId="4253530234" sldId="706"/>
            <ac:picMk id="13" creationId="{0837BE0F-8DC1-4F8B-8D85-3984F25C5571}"/>
          </ac:picMkLst>
        </pc:picChg>
      </pc:sldChg>
      <pc:sldChg chg="modSp">
        <pc:chgData name="Ben Yahia, Anis" userId="015bc838-fa2d-439b-be2b-190f00900885" providerId="ADAL" clId="{3E53D025-232C-474C-8CF6-BBC8F7D9D82B}" dt="2023-10-12T13:33:47.684" v="4" actId="313"/>
        <pc:sldMkLst>
          <pc:docMk/>
          <pc:sldMk cId="731601274" sldId="722"/>
        </pc:sldMkLst>
        <pc:spChg chg="mod">
          <ac:chgData name="Ben Yahia, Anis" userId="015bc838-fa2d-439b-be2b-190f00900885" providerId="ADAL" clId="{3E53D025-232C-474C-8CF6-BBC8F7D9D82B}" dt="2023-10-12T13:33:47.684" v="4" actId="313"/>
          <ac:spMkLst>
            <pc:docMk/>
            <pc:sldMk cId="731601274" sldId="722"/>
            <ac:spMk id="5" creationId="{B63CCFD3-73FB-4154-AE33-6001FA51C5F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-my.sharepoint.com/personal/abenyahia_bnl_gov/Documents/FQ_IG_summary_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Gradient Variations in MQXFA Models</a:t>
            </a:r>
          </a:p>
        </c:rich>
      </c:tx>
      <c:layout>
        <c:manualLayout>
          <c:xMode val="edge"/>
          <c:yMode val="edge"/>
          <c:x val="0.24908283298212452"/>
          <c:y val="2.5423723158565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80448332220051"/>
          <c:y val="0.10851703623002887"/>
          <c:w val="0.82295646733100403"/>
          <c:h val="0.725041433106136"/>
        </c:manualLayout>
      </c:layout>
      <c:lineChart>
        <c:grouping val="standard"/>
        <c:varyColors val="0"/>
        <c:ser>
          <c:idx val="0"/>
          <c:order val="0"/>
          <c:tx>
            <c:v>Corrections applied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'Plot-updated (2)'!$N$3:$N$10</c:f>
              <c:strCache>
                <c:ptCount val="8"/>
                <c:pt idx="0">
                  <c:v>A03</c:v>
                </c:pt>
                <c:pt idx="1">
                  <c:v>A04</c:v>
                </c:pt>
                <c:pt idx="2">
                  <c:v>A05</c:v>
                </c:pt>
                <c:pt idx="3">
                  <c:v>A06 </c:v>
                </c:pt>
                <c:pt idx="4">
                  <c:v>A10</c:v>
                </c:pt>
                <c:pt idx="5">
                  <c:v>A11</c:v>
                </c:pt>
                <c:pt idx="6">
                  <c:v>A08b</c:v>
                </c:pt>
                <c:pt idx="7">
                  <c:v>A14b</c:v>
                </c:pt>
              </c:strCache>
            </c:strRef>
          </c:cat>
          <c:val>
            <c:numRef>
              <c:f>'Plot-updated (2)'!$O$3:$O$10</c:f>
              <c:numCache>
                <c:formatCode>General</c:formatCode>
                <c:ptCount val="8"/>
                <c:pt idx="0">
                  <c:v>-1.1399133429936228</c:v>
                </c:pt>
                <c:pt idx="1">
                  <c:v>-0.28434137282613392</c:v>
                </c:pt>
                <c:pt idx="2">
                  <c:v>0.55046018142650155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F2-471A-834C-EBB306F33FC4}"/>
            </c:ext>
          </c:extLst>
        </c:ser>
        <c:ser>
          <c:idx val="1"/>
          <c:order val="1"/>
          <c:tx>
            <c:v>As measured</c:v>
          </c:tx>
          <c:spPr>
            <a:ln w="28575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'Plot-updated (2)'!$N$3:$N$10</c:f>
              <c:strCache>
                <c:ptCount val="8"/>
                <c:pt idx="0">
                  <c:v>A03</c:v>
                </c:pt>
                <c:pt idx="1">
                  <c:v>A04</c:v>
                </c:pt>
                <c:pt idx="2">
                  <c:v>A05</c:v>
                </c:pt>
                <c:pt idx="3">
                  <c:v>A06 </c:v>
                </c:pt>
                <c:pt idx="4">
                  <c:v>A10</c:v>
                </c:pt>
                <c:pt idx="5">
                  <c:v>A11</c:v>
                </c:pt>
                <c:pt idx="6">
                  <c:v>A08b</c:v>
                </c:pt>
                <c:pt idx="7">
                  <c:v>A14b</c:v>
                </c:pt>
              </c:strCache>
            </c:strRef>
          </c:cat>
          <c:val>
            <c:numRef>
              <c:f>'Plot-updated (2)'!$P$3:$P$10</c:f>
              <c:numCache>
                <c:formatCode>General</c:formatCode>
                <c:ptCount val="8"/>
                <c:pt idx="3">
                  <c:v>-0.61254167465574483</c:v>
                </c:pt>
                <c:pt idx="4">
                  <c:v>0.33745832534259534</c:v>
                </c:pt>
                <c:pt idx="5">
                  <c:v>0.36045107803442988</c:v>
                </c:pt>
                <c:pt idx="6">
                  <c:v>3.035549990556774E-2</c:v>
                </c:pt>
                <c:pt idx="7">
                  <c:v>0.75807130576640702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F2-471A-834C-EBB306F33FC4}"/>
            </c:ext>
          </c:extLst>
        </c:ser>
        <c:ser>
          <c:idx val="2"/>
          <c:order val="2"/>
          <c:spPr>
            <a:ln w="158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'Plot-updated (2)'!$N$3:$N$10</c:f>
              <c:strCache>
                <c:ptCount val="8"/>
                <c:pt idx="0">
                  <c:v>A03</c:v>
                </c:pt>
                <c:pt idx="1">
                  <c:v>A04</c:v>
                </c:pt>
                <c:pt idx="2">
                  <c:v>A05</c:v>
                </c:pt>
                <c:pt idx="3">
                  <c:v>A06 </c:v>
                </c:pt>
                <c:pt idx="4">
                  <c:v>A10</c:v>
                </c:pt>
                <c:pt idx="5">
                  <c:v>A11</c:v>
                </c:pt>
                <c:pt idx="6">
                  <c:v>A08b</c:v>
                </c:pt>
                <c:pt idx="7">
                  <c:v>A14b</c:v>
                </c:pt>
              </c:strCache>
            </c:strRef>
          </c:cat>
          <c:val>
            <c:numRef>
              <c:f>'Plot-updated (2)'!$K$3:$K$10</c:f>
              <c:numCache>
                <c:formatCode>0.00</c:formatCode>
                <c:ptCount val="8"/>
                <c:pt idx="0">
                  <c:v>-1.5</c:v>
                </c:pt>
                <c:pt idx="1">
                  <c:v>-1.5</c:v>
                </c:pt>
                <c:pt idx="2">
                  <c:v>-1.5</c:v>
                </c:pt>
                <c:pt idx="3">
                  <c:v>-1.5</c:v>
                </c:pt>
                <c:pt idx="4">
                  <c:v>-1.5</c:v>
                </c:pt>
                <c:pt idx="5">
                  <c:v>-1.5</c:v>
                </c:pt>
                <c:pt idx="6">
                  <c:v>-1.5</c:v>
                </c:pt>
                <c:pt idx="7">
                  <c:v>-1.5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F2-471A-834C-EBB306F33FC4}"/>
            </c:ext>
          </c:extLst>
        </c:ser>
        <c:ser>
          <c:idx val="3"/>
          <c:order val="3"/>
          <c:spPr>
            <a:ln w="158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'Plot-updated (2)'!$N$3:$N$10</c:f>
              <c:strCache>
                <c:ptCount val="8"/>
                <c:pt idx="0">
                  <c:v>A03</c:v>
                </c:pt>
                <c:pt idx="1">
                  <c:v>A04</c:v>
                </c:pt>
                <c:pt idx="2">
                  <c:v>A05</c:v>
                </c:pt>
                <c:pt idx="3">
                  <c:v>A06 </c:v>
                </c:pt>
                <c:pt idx="4">
                  <c:v>A10</c:v>
                </c:pt>
                <c:pt idx="5">
                  <c:v>A11</c:v>
                </c:pt>
                <c:pt idx="6">
                  <c:v>A08b</c:v>
                </c:pt>
                <c:pt idx="7">
                  <c:v>A14b</c:v>
                </c:pt>
              </c:strCache>
            </c:strRef>
          </c:cat>
          <c:val>
            <c:numRef>
              <c:f>'Plot-updated (2)'!$L$3:$L$10</c:f>
              <c:numCache>
                <c:formatCode>0.00</c:formatCode>
                <c:ptCount val="8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F2-471A-834C-EBB306F33FC4}"/>
            </c:ext>
          </c:extLst>
        </c:ser>
        <c:ser>
          <c:idx val="4"/>
          <c:order val="4"/>
          <c:spPr>
            <a:ln w="158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'Plot-updated (2)'!$N$3:$N$10</c:f>
              <c:strCache>
                <c:ptCount val="8"/>
                <c:pt idx="0">
                  <c:v>A03</c:v>
                </c:pt>
                <c:pt idx="1">
                  <c:v>A04</c:v>
                </c:pt>
                <c:pt idx="2">
                  <c:v>A05</c:v>
                </c:pt>
                <c:pt idx="3">
                  <c:v>A06 </c:v>
                </c:pt>
                <c:pt idx="4">
                  <c:v>A10</c:v>
                </c:pt>
                <c:pt idx="5">
                  <c:v>A11</c:v>
                </c:pt>
                <c:pt idx="6">
                  <c:v>A08b</c:v>
                </c:pt>
                <c:pt idx="7">
                  <c:v>A14b</c:v>
                </c:pt>
              </c:strCache>
            </c:strRef>
          </c:cat>
          <c:val>
            <c:numRef>
              <c:f>'Plot-updated (2)'!$M$3:$M$10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F2-471A-834C-EBB306F33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8247392"/>
        <c:axId val="708248224"/>
      </c:lineChart>
      <c:catAx>
        <c:axId val="708247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MQXFA Magnet</a:t>
                </a:r>
              </a:p>
            </c:rich>
          </c:tx>
          <c:layout>
            <c:manualLayout>
              <c:xMode val="edge"/>
              <c:yMode val="edge"/>
              <c:x val="0.43131002418279396"/>
              <c:y val="0.918902326860107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248224"/>
        <c:crossesAt val="-2"/>
        <c:auto val="1"/>
        <c:lblAlgn val="ctr"/>
        <c:lblOffset val="100"/>
        <c:noMultiLvlLbl val="0"/>
      </c:catAx>
      <c:valAx>
        <c:axId val="708248224"/>
        <c:scaling>
          <c:orientation val="minMax"/>
          <c:max val="2.5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Integrated</a:t>
                </a:r>
                <a:r>
                  <a:rPr lang="en-US" sz="1200" baseline="0"/>
                  <a:t> Gradient Variation from Average [T]</a:t>
                </a:r>
                <a:endParaRPr lang="en-US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8247392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30841953159785851"/>
          <c:y val="0.1680692717493501"/>
          <c:w val="0.44583466457297882"/>
          <c:h val="6.0744459107509433E-2"/>
        </c:manualLayout>
      </c:layout>
      <c:overlay val="0"/>
      <c:spPr>
        <a:solidFill>
          <a:schemeClr val="bg1"/>
        </a:solidFill>
        <a:ln>
          <a:solidFill>
            <a:schemeClr val="tx1">
              <a:lumMod val="15000"/>
              <a:lumOff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99989" y="6388100"/>
            <a:ext cx="4223883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3"/>
            <a:ext cx="1056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9" y="20574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8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Pre/Final Design Review – May 21-22, 2018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HL-LHC AUP Pre/Final Design Review – May 21-22, 2018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2543605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87488" y="2634879"/>
            <a:ext cx="9809364" cy="726345"/>
          </a:xfrm>
        </p:spPr>
        <p:txBody>
          <a:bodyPr/>
          <a:lstStyle/>
          <a:p>
            <a:r>
              <a:rPr lang="en-US" dirty="0"/>
              <a:t>MQXFA08b, MQXFA13 and MQXFA14b Test Results</a:t>
            </a:r>
            <a:endParaRPr lang="en-GB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1913" y="3800653"/>
            <a:ext cx="9451648" cy="754227"/>
          </a:xfrm>
        </p:spPr>
        <p:txBody>
          <a:bodyPr>
            <a:normAutofit/>
          </a:bodyPr>
          <a:lstStyle/>
          <a:p>
            <a:r>
              <a:rPr lang="en-GB" sz="1800" dirty="0"/>
              <a:t>Anis Ben Yahia</a:t>
            </a:r>
          </a:p>
          <a:p>
            <a:r>
              <a:rPr lang="en-GB" sz="1800" dirty="0"/>
              <a:t>Brookhaven National Laboratory</a:t>
            </a:r>
          </a:p>
        </p:txBody>
      </p:sp>
      <p:sp>
        <p:nvSpPr>
          <p:cNvPr id="8" name="Freeform 7"/>
          <p:cNvSpPr/>
          <p:nvPr/>
        </p:nvSpPr>
        <p:spPr>
          <a:xfrm>
            <a:off x="2395675" y="908723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911" y="45686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1551" y="45689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C023-8A50-488D-B24C-6AD64AA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solidFill>
                  <a:srgbClr val="0093BE"/>
                </a:solidFill>
              </a:rPr>
              <a:t>MQXFA13 – Quench localization from the Quench Antenna Array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E47D-4B89-4B4C-AA3E-536F9C96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Recurring quenches in the coil ends.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03440-2678-468F-9ECE-8B22FFEE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52" y="2101713"/>
            <a:ext cx="6891727" cy="4254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CC1EEB-567B-4887-9855-1F3D2A891779}"/>
              </a:ext>
            </a:extLst>
          </p:cNvPr>
          <p:cNvSpPr txBox="1"/>
          <p:nvPr/>
        </p:nvSpPr>
        <p:spPr>
          <a:xfrm>
            <a:off x="2548581" y="5987666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Return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B56A3-7B66-48DB-A90F-173C2B3BC701}"/>
              </a:ext>
            </a:extLst>
          </p:cNvPr>
          <p:cNvSpPr txBox="1"/>
          <p:nvPr/>
        </p:nvSpPr>
        <p:spPr>
          <a:xfrm>
            <a:off x="8400256" y="5987666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Lead 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807A4-F28F-447F-9459-3B8F92733F18}"/>
              </a:ext>
            </a:extLst>
          </p:cNvPr>
          <p:cNvSpPr txBox="1"/>
          <p:nvPr/>
        </p:nvSpPr>
        <p:spPr>
          <a:xfrm>
            <a:off x="9823244" y="3296575"/>
            <a:ext cx="223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Quenches following the +30/-100 A/s ramp.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3D12E7-1E75-45FB-8E3D-5C20B76B7ED7}"/>
              </a:ext>
            </a:extLst>
          </p:cNvPr>
          <p:cNvCxnSpPr>
            <a:cxnSpLocks/>
          </p:cNvCxnSpPr>
          <p:nvPr/>
        </p:nvCxnSpPr>
        <p:spPr>
          <a:xfrm flipH="1" flipV="1">
            <a:off x="8669461" y="3124040"/>
            <a:ext cx="1064463" cy="41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6F4A91-1CFF-452E-B0A0-2DD12DFDA533}"/>
              </a:ext>
            </a:extLst>
          </p:cNvPr>
          <p:cNvCxnSpPr>
            <a:cxnSpLocks/>
          </p:cNvCxnSpPr>
          <p:nvPr/>
        </p:nvCxnSpPr>
        <p:spPr>
          <a:xfrm flipH="1" flipV="1">
            <a:off x="8603964" y="3501851"/>
            <a:ext cx="1129960" cy="34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D316DB6-3680-4ABE-8CA8-70480741F08D}"/>
              </a:ext>
            </a:extLst>
          </p:cNvPr>
          <p:cNvSpPr/>
          <p:nvPr/>
        </p:nvSpPr>
        <p:spPr>
          <a:xfrm>
            <a:off x="8454659" y="2996952"/>
            <a:ext cx="233629" cy="2747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E6B27E-BB56-40B8-869C-66BFEB2E4154}"/>
              </a:ext>
            </a:extLst>
          </p:cNvPr>
          <p:cNvSpPr/>
          <p:nvPr/>
        </p:nvSpPr>
        <p:spPr>
          <a:xfrm>
            <a:off x="8470897" y="3354221"/>
            <a:ext cx="182311" cy="232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1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C023-8A50-488D-B24C-6AD64AA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solidFill>
                  <a:srgbClr val="0093BE"/>
                </a:solidFill>
              </a:rPr>
              <a:t>MQXFA13 – Quench localization from the Quench Antenna Array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E47D-4B89-4B4C-AA3E-536F9C96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Recurring quenches in the coil ends.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03440-2678-468F-9ECE-8B22FFEE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52" y="2101713"/>
            <a:ext cx="6891727" cy="4254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CC1EEB-567B-4887-9855-1F3D2A891779}"/>
              </a:ext>
            </a:extLst>
          </p:cNvPr>
          <p:cNvSpPr txBox="1"/>
          <p:nvPr/>
        </p:nvSpPr>
        <p:spPr>
          <a:xfrm>
            <a:off x="2548581" y="5987666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Return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B56A3-7B66-48DB-A90F-173C2B3BC701}"/>
              </a:ext>
            </a:extLst>
          </p:cNvPr>
          <p:cNvSpPr txBox="1"/>
          <p:nvPr/>
        </p:nvSpPr>
        <p:spPr>
          <a:xfrm>
            <a:off x="8400256" y="5987666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Lead 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860297-78F7-4954-8111-3D82F4F47496}"/>
              </a:ext>
            </a:extLst>
          </p:cNvPr>
          <p:cNvSpPr/>
          <p:nvPr/>
        </p:nvSpPr>
        <p:spPr>
          <a:xfrm>
            <a:off x="3566160" y="2743200"/>
            <a:ext cx="5184576" cy="2286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807A4-F28F-447F-9459-3B8F92733F18}"/>
              </a:ext>
            </a:extLst>
          </p:cNvPr>
          <p:cNvSpPr txBox="1"/>
          <p:nvPr/>
        </p:nvSpPr>
        <p:spPr>
          <a:xfrm>
            <a:off x="9628323" y="2672834"/>
            <a:ext cx="243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Quenches at 100 A/s.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26F4A91-1CFF-452E-B0A0-2DD12DFDA533}"/>
              </a:ext>
            </a:extLst>
          </p:cNvPr>
          <p:cNvCxnSpPr>
            <a:cxnSpLocks/>
          </p:cNvCxnSpPr>
          <p:nvPr/>
        </p:nvCxnSpPr>
        <p:spPr>
          <a:xfrm flipH="1">
            <a:off x="8750736" y="2872431"/>
            <a:ext cx="8736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53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AE0B-9E18-4F47-BC09-93E07D97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4"/>
            <a:ext cx="10320560" cy="4439478"/>
          </a:xfrm>
        </p:spPr>
        <p:txBody>
          <a:bodyPr>
            <a:normAutofit/>
          </a:bodyPr>
          <a:lstStyle/>
          <a:p>
            <a:r>
              <a:rPr lang="en-US" dirty="0"/>
              <a:t>Analysis of CMM data showed that all MQXFA13 coils had small arc-length in the ends, with coil 227 the smallest ever. </a:t>
            </a:r>
          </a:p>
          <a:p>
            <a:r>
              <a:rPr lang="en-US" dirty="0"/>
              <a:t>FEM analysis of MQXFA13 as built showed risk of high strain with moderate prestress, and this issue may be prevented with higher local prestress.</a:t>
            </a:r>
          </a:p>
          <a:p>
            <a:r>
              <a:rPr lang="en-US" dirty="0"/>
              <a:t>MQXFA13 test was stopped in order to replace coil 227 and avoid damage to the other coils.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2605-C980-4D37-937E-E9CA2AEE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17319E-B14A-4A7A-915B-FC004D93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dirty="0"/>
              <a:t>MQXFA13</a:t>
            </a:r>
          </a:p>
        </p:txBody>
      </p:sp>
    </p:spTree>
    <p:extLst>
      <p:ext uri="{BB962C8B-B14F-4D97-AF65-F5344CB8AC3E}">
        <p14:creationId xmlns:p14="http://schemas.microsoft.com/office/powerpoint/2010/main" val="20072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8BBF-AE5D-4162-8BC9-FE6A5EA2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BC4-AD65-4F06-856D-19D81DC8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Quench test results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MQXFA08b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MQXFA13</a:t>
            </a:r>
          </a:p>
          <a:p>
            <a:pPr lvl="1"/>
            <a:r>
              <a:rPr lang="en-US" dirty="0"/>
              <a:t>MQXFA14b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Splice measurements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Magnetic 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A647-EA56-427A-B22C-7B1657B1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0350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C023-8A50-488D-B24C-6AD64AA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MQXFA14b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E47D-4B89-4B4C-AA3E-536F9C96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962700"/>
            <a:ext cx="4991846" cy="4003848"/>
          </a:xfrm>
        </p:spPr>
        <p:txBody>
          <a:bodyPr/>
          <a:lstStyle/>
          <a:p>
            <a:r>
              <a:rPr lang="en-US" dirty="0"/>
              <a:t>Achieved nominal + 300A after 5 quenches.</a:t>
            </a:r>
          </a:p>
          <a:p>
            <a:r>
              <a:rPr lang="en-US" dirty="0"/>
              <a:t>All quenches except the first were in quadrant 3 (coil 143).</a:t>
            </a:r>
          </a:p>
          <a:p>
            <a:r>
              <a:rPr lang="en-US" dirty="0"/>
              <a:t>After the thermal cycle</a:t>
            </a:r>
          </a:p>
          <a:p>
            <a:pPr lvl="1"/>
            <a:r>
              <a:rPr lang="en-US" dirty="0"/>
              <a:t>One quench at 16.42 kA.</a:t>
            </a:r>
          </a:p>
          <a:p>
            <a:pPr lvl="1"/>
            <a:r>
              <a:rPr lang="en-US" dirty="0"/>
              <a:t>7 ramps without quench (2 to nominal + 300 A).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77508-5CD3-4CEF-9E74-A7A1A5232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846" y="1916832"/>
            <a:ext cx="6246889" cy="400384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21443E-03AB-42A6-B055-D0DE7526F842}"/>
              </a:ext>
            </a:extLst>
          </p:cNvPr>
          <p:cNvSpPr txBox="1">
            <a:spLocks/>
          </p:cNvSpPr>
          <p:nvPr/>
        </p:nvSpPr>
        <p:spPr>
          <a:xfrm>
            <a:off x="816000" y="999302"/>
            <a:ext cx="10998607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B963C"/>
              </a:buClr>
            </a:pPr>
            <a:r>
              <a:rPr lang="en-US" dirty="0"/>
              <a:t>Assembled using revised MQXFA specifications and targets.</a:t>
            </a:r>
            <a:r>
              <a:rPr lang="en-US" dirty="0">
                <a:solidFill>
                  <a:srgbClr val="5A5A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53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C023-8A50-488D-B24C-6AD64AA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MQXFA14b </a:t>
            </a:r>
            <a:r>
              <a:rPr lang="en-US" sz="2400" dirty="0">
                <a:solidFill>
                  <a:srgbClr val="0093BE"/>
                </a:solidFill>
              </a:rPr>
              <a:t>– Quench localization from the Quench Antenna Array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A8EF5-B1EB-45ED-B1D1-FAF43EEE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628800"/>
            <a:ext cx="7256038" cy="43020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84E864-44F3-48A1-8C52-4D374B7288AB}"/>
              </a:ext>
            </a:extLst>
          </p:cNvPr>
          <p:cNvSpPr txBox="1"/>
          <p:nvPr/>
        </p:nvSpPr>
        <p:spPr>
          <a:xfrm>
            <a:off x="2633566" y="5641568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Return 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8F8046-F6B8-496B-8B73-C3FD4CB763B5}"/>
              </a:ext>
            </a:extLst>
          </p:cNvPr>
          <p:cNvSpPr txBox="1"/>
          <p:nvPr/>
        </p:nvSpPr>
        <p:spPr>
          <a:xfrm>
            <a:off x="8485241" y="5641568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Lead end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92ABE5-D035-42EB-ABF8-E01FC20C5AD5}"/>
              </a:ext>
            </a:extLst>
          </p:cNvPr>
          <p:cNvSpPr txBox="1">
            <a:spLocks/>
          </p:cNvSpPr>
          <p:nvPr/>
        </p:nvSpPr>
        <p:spPr>
          <a:xfrm>
            <a:off x="816000" y="999302"/>
            <a:ext cx="10998607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B963C"/>
              </a:buClr>
            </a:pPr>
            <a:r>
              <a:rPr lang="en-US" dirty="0"/>
              <a:t>No recurring quench location.</a:t>
            </a:r>
            <a:r>
              <a:rPr lang="en-US" dirty="0">
                <a:solidFill>
                  <a:srgbClr val="5A5A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706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8BBF-AE5D-4162-8BC9-FE6A5EA2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BC4-AD65-4F06-856D-19D81DC8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Quench test results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MQXFA08b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MQXFA13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MQXFA14b</a:t>
            </a:r>
          </a:p>
          <a:p>
            <a:r>
              <a:rPr lang="en-US" dirty="0"/>
              <a:t>Splice measurements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Magnetic 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A647-EA56-427A-B22C-7B1657B1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5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17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MQXFA08b – Splices measurements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C1AC8E-D759-4AC9-8926-3047CE146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9131"/>
            <a:ext cx="9144000" cy="5299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16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18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MQXFA13 – Splices measurements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698DF-3480-4060-A6B6-ABB7A581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6208"/>
            <a:ext cx="9144000" cy="54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5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19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MQXFA14b – Splices measurements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71FE0-ED73-422C-A38D-80E3A551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6084"/>
            <a:ext cx="9144000" cy="54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9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8BBF-AE5D-4162-8BC9-FE6A5EA2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BC4-AD65-4F06-856D-19D81DC8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Quench test results</a:t>
            </a:r>
          </a:p>
          <a:p>
            <a:pPr lvl="1"/>
            <a:r>
              <a:rPr lang="en-US" dirty="0"/>
              <a:t>MQXFA08b</a:t>
            </a:r>
          </a:p>
          <a:p>
            <a:pPr lvl="1"/>
            <a:r>
              <a:rPr lang="en-US" dirty="0"/>
              <a:t>MQXFA13</a:t>
            </a:r>
          </a:p>
          <a:p>
            <a:pPr lvl="1"/>
            <a:r>
              <a:rPr lang="en-US" dirty="0"/>
              <a:t>MQXFA14b</a:t>
            </a:r>
          </a:p>
          <a:p>
            <a:r>
              <a:rPr lang="en-US" dirty="0"/>
              <a:t>Splice measurements</a:t>
            </a:r>
          </a:p>
          <a:p>
            <a:r>
              <a:rPr lang="en-US" dirty="0"/>
              <a:t>Magnetic 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A647-EA56-427A-B22C-7B1657B1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617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8BBF-AE5D-4162-8BC9-FE6A5EA2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BC4-AD65-4F06-856D-19D81DC8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Quench test results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MQXFA08b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MQXFA13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MQXFA14b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Splice measurements</a:t>
            </a:r>
          </a:p>
          <a:p>
            <a:r>
              <a:rPr lang="en-US" dirty="0"/>
              <a:t>Magnetic 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A647-EA56-427A-B22C-7B1657B1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28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21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MQXFA08b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E4A20-6F1E-468D-8D51-2B20B17E3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900113"/>
            <a:ext cx="6480720" cy="46563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6EDE93F-09AC-4A09-A2BD-108E58BE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39" y="5556484"/>
            <a:ext cx="6074945" cy="49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Measured integrated gradient at 16.23 kA: 562.41 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993C69-C4CC-4E56-9A70-598651C7E482}"/>
              </a:ext>
            </a:extLst>
          </p:cNvPr>
          <p:cNvSpPr txBox="1">
            <a:spLocks/>
          </p:cNvSpPr>
          <p:nvPr/>
        </p:nvSpPr>
        <p:spPr>
          <a:xfrm>
            <a:off x="6600056" y="1219204"/>
            <a:ext cx="5328592" cy="513714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Mix of previously tested coil and one new coil (coil 219 in Q3).</a:t>
            </a:r>
          </a:p>
          <a:p>
            <a:r>
              <a:rPr lang="en-US" dirty="0"/>
              <a:t>The field errors after loading were within the bounds, except for a</a:t>
            </a:r>
            <a:r>
              <a:rPr lang="en-US" baseline="-25000" dirty="0"/>
              <a:t>5 </a:t>
            </a:r>
            <a:r>
              <a:rPr lang="en-US" dirty="0"/>
              <a:t>and a</a:t>
            </a:r>
            <a:r>
              <a:rPr lang="en-US" baseline="-25000" dirty="0"/>
              <a:t>7</a:t>
            </a:r>
            <a:r>
              <a:rPr lang="en-US" dirty="0"/>
              <a:t> that are on the boarder line.</a:t>
            </a:r>
          </a:p>
          <a:p>
            <a:r>
              <a:rPr lang="en-US" dirty="0"/>
              <a:t>No magnetic shims installed.</a:t>
            </a:r>
          </a:p>
          <a:p>
            <a:r>
              <a:rPr lang="en-US" dirty="0"/>
              <a:t>Change in the low order multipole from warm pre-test to cold to the final warm measurement.</a:t>
            </a:r>
          </a:p>
        </p:txBody>
      </p:sp>
    </p:spTree>
    <p:extLst>
      <p:ext uri="{BB962C8B-B14F-4D97-AF65-F5344CB8AC3E}">
        <p14:creationId xmlns:p14="http://schemas.microsoft.com/office/powerpoint/2010/main" val="232605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22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MQXFA08b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0B1B0-7437-41BD-B024-615732E22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12192000" cy="41482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F5A863-2852-4950-918D-4C410644CAA4}"/>
              </a:ext>
            </a:extLst>
          </p:cNvPr>
          <p:cNvSpPr txBox="1">
            <a:spLocks/>
          </p:cNvSpPr>
          <p:nvPr/>
        </p:nvSpPr>
        <p:spPr>
          <a:xfrm>
            <a:off x="816000" y="999302"/>
            <a:ext cx="10998607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B963C"/>
              </a:buClr>
            </a:pPr>
            <a:r>
              <a:rPr lang="en-US" dirty="0"/>
              <a:t>Variation of a</a:t>
            </a:r>
            <a:r>
              <a:rPr lang="en-US" baseline="-25000" dirty="0"/>
              <a:t>3</a:t>
            </a:r>
            <a:r>
              <a:rPr lang="en-US" dirty="0"/>
              <a:t>/b</a:t>
            </a:r>
            <a:r>
              <a:rPr lang="en-US" baseline="-25000" dirty="0"/>
              <a:t>3</a:t>
            </a:r>
            <a:r>
              <a:rPr lang="en-US" dirty="0"/>
              <a:t> along the length warm and cold measurements at 10 and 16.3 kA.</a:t>
            </a:r>
            <a:r>
              <a:rPr lang="en-US" dirty="0">
                <a:solidFill>
                  <a:srgbClr val="5A5A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999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23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MQXFA08b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C9537-C2E3-49D0-89E4-5DB7F7658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75" y="1988840"/>
            <a:ext cx="5040560" cy="3736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7D600-FE03-4E5D-8108-F1470CEE7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980" y="1920895"/>
            <a:ext cx="5246320" cy="38887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37A06AC-D239-4A52-A4AF-7320FFDD8D67}"/>
              </a:ext>
            </a:extLst>
          </p:cNvPr>
          <p:cNvSpPr txBox="1">
            <a:spLocks/>
          </p:cNvSpPr>
          <p:nvPr/>
        </p:nvSpPr>
        <p:spPr>
          <a:xfrm>
            <a:off x="816000" y="999302"/>
            <a:ext cx="10998607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B963C"/>
              </a:buClr>
            </a:pPr>
            <a:r>
              <a:rPr lang="en-US" dirty="0"/>
              <a:t>Variation of a</a:t>
            </a:r>
            <a:r>
              <a:rPr lang="en-US" baseline="-25000" dirty="0"/>
              <a:t>3</a:t>
            </a:r>
            <a:r>
              <a:rPr lang="en-US" dirty="0"/>
              <a:t>/b</a:t>
            </a:r>
            <a:r>
              <a:rPr lang="en-US" baseline="-25000" dirty="0"/>
              <a:t>3</a:t>
            </a:r>
            <a:r>
              <a:rPr lang="en-US" dirty="0"/>
              <a:t> vs current.</a:t>
            </a:r>
            <a:r>
              <a:rPr lang="en-US" dirty="0">
                <a:solidFill>
                  <a:srgbClr val="5A5A5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814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24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8BC11-A422-4DB5-ABF3-A699D2F3C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85" y="1604022"/>
            <a:ext cx="5698831" cy="36499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F19B41-68E3-40FB-B59A-0A310AE5D0D9}"/>
              </a:ext>
            </a:extLst>
          </p:cNvPr>
          <p:cNvSpPr txBox="1">
            <a:spLocks/>
          </p:cNvSpPr>
          <p:nvPr/>
        </p:nvSpPr>
        <p:spPr>
          <a:xfrm>
            <a:off x="489224" y="1541466"/>
            <a:ext cx="5328592" cy="45518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the end of the quench tests, two sets of magnetic measurements were taken.</a:t>
            </a:r>
          </a:p>
          <a:p>
            <a:r>
              <a:rPr lang="en-US" dirty="0"/>
              <a:t>The difference was in the pre-cycle: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pre-cycle was at +/- 20 A/s.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pre-cycle was at +30/-100 A/s.</a:t>
            </a:r>
          </a:p>
          <a:p>
            <a:r>
              <a:rPr lang="en-US" dirty="0"/>
              <a:t>The measurements were taken at 13 kA.</a:t>
            </a:r>
          </a:p>
        </p:txBody>
      </p:sp>
    </p:spTree>
    <p:extLst>
      <p:ext uri="{BB962C8B-B14F-4D97-AF65-F5344CB8AC3E}">
        <p14:creationId xmlns:p14="http://schemas.microsoft.com/office/powerpoint/2010/main" val="1381753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25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65CC3E-108F-4E5C-8748-19E474C1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620" y="1951038"/>
            <a:ext cx="6840760" cy="491505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3CCFD3-73FB-4154-AE33-6001FA51C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measurements were identical.</a:t>
            </a:r>
          </a:p>
          <a:p>
            <a:pPr marL="0" indent="0">
              <a:buNone/>
            </a:pPr>
            <a:r>
              <a:rPr lang="en-US" sz="1800" dirty="0"/>
              <a:t>(“fast” refers to the measurement with +30/-100 A/s pre-cycle).</a:t>
            </a:r>
          </a:p>
        </p:txBody>
      </p:sp>
    </p:spTree>
    <p:extLst>
      <p:ext uri="{BB962C8B-B14F-4D97-AF65-F5344CB8AC3E}">
        <p14:creationId xmlns:p14="http://schemas.microsoft.com/office/powerpoint/2010/main" val="731601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26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MQXFA13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F252F-FC1D-4053-B4CB-DBFF4889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873" y="1628800"/>
            <a:ext cx="6552728" cy="25968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AF66E6-6ED2-4C78-A4CE-486118E38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00" y="4258625"/>
            <a:ext cx="6552725" cy="259684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F8154B6-0257-4342-84E3-296E33BD4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3"/>
            <a:ext cx="10560000" cy="4906963"/>
          </a:xfrm>
        </p:spPr>
        <p:txBody>
          <a:bodyPr/>
          <a:lstStyle/>
          <a:p>
            <a:r>
              <a:rPr lang="en-US" dirty="0"/>
              <a:t>Example of the variation along the length.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1001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27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MQXFA14b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E2B1A2-4AE2-472C-A584-0EEE309E5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"/>
          <a:stretch/>
        </p:blipFill>
        <p:spPr>
          <a:xfrm>
            <a:off x="0" y="2151214"/>
            <a:ext cx="6349784" cy="47352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EF97B4B-B785-4747-A3AD-BD8B60E98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3"/>
            <a:ext cx="10560000" cy="4906963"/>
          </a:xfrm>
        </p:spPr>
        <p:txBody>
          <a:bodyPr/>
          <a:lstStyle/>
          <a:p>
            <a:r>
              <a:rPr lang="en-US" dirty="0"/>
              <a:t>Warm measurements and magnetic shim configuration.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7CEC48-D86B-4A31-BA7E-207574C23E22}"/>
              </a:ext>
            </a:extLst>
          </p:cNvPr>
          <p:cNvGrpSpPr/>
          <p:nvPr/>
        </p:nvGrpSpPr>
        <p:grpSpPr>
          <a:xfrm>
            <a:off x="5978793" y="2237484"/>
            <a:ext cx="5750039" cy="4562698"/>
            <a:chOff x="2237532" y="1144364"/>
            <a:chExt cx="7157490" cy="55172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7F33E4-E995-4C4F-9D3E-3E96E34A6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7532" y="1144364"/>
              <a:ext cx="7157490" cy="551723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C8D0B5-B47E-43F3-9CF0-82726B64F784}"/>
                </a:ext>
              </a:extLst>
            </p:cNvPr>
            <p:cNvSpPr txBox="1"/>
            <p:nvPr/>
          </p:nvSpPr>
          <p:spPr>
            <a:xfrm>
              <a:off x="7032104" y="6093296"/>
              <a:ext cx="195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G. L. Sabbi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7064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28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MQXFA14b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FA7A0C-586C-4B9E-AB3C-CB917CD72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55987"/>
              </p:ext>
            </p:extLst>
          </p:nvPr>
        </p:nvGraphicFramePr>
        <p:xfrm>
          <a:off x="7968208" y="2476500"/>
          <a:ext cx="3022600" cy="190500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610241">
                  <a:extLst>
                    <a:ext uri="{9D8B030D-6E8A-4147-A177-3AD203B41FA5}">
                      <a16:colId xmlns:a16="http://schemas.microsoft.com/office/drawing/2014/main" val="1644432561"/>
                    </a:ext>
                  </a:extLst>
                </a:gridCol>
                <a:gridCol w="753266">
                  <a:extLst>
                    <a:ext uri="{9D8B030D-6E8A-4147-A177-3AD203B41FA5}">
                      <a16:colId xmlns:a16="http://schemas.microsoft.com/office/drawing/2014/main" val="1996496681"/>
                    </a:ext>
                  </a:extLst>
                </a:gridCol>
                <a:gridCol w="734196">
                  <a:extLst>
                    <a:ext uri="{9D8B030D-6E8A-4147-A177-3AD203B41FA5}">
                      <a16:colId xmlns:a16="http://schemas.microsoft.com/office/drawing/2014/main" val="239143320"/>
                    </a:ext>
                  </a:extLst>
                </a:gridCol>
                <a:gridCol w="924897">
                  <a:extLst>
                    <a:ext uri="{9D8B030D-6E8A-4147-A177-3AD203B41FA5}">
                      <a16:colId xmlns:a16="http://schemas.microsoft.com/office/drawing/2014/main" val="11456486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Integ harmonics variation (unit)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490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Measured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Expected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Difference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0495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b3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1.83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1.57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-0.26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4112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a3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2.82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2.50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-0.32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70143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-0.06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0.04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586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0.37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-0.01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-0.38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0019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0.38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0.08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-0.30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16112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-0.05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-0.29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-0.24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98373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0.77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0.11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-0.66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3740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0.06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-0.07</a:t>
                      </a:r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-0.13</a:t>
                      </a:r>
                      <a:endParaRPr lang="en-US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864603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8902DAA-9C23-43CC-AAFC-BE2A75BE8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3" y="1837095"/>
            <a:ext cx="6790929" cy="48792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ECFAA1-1C88-4A91-8FFF-1797AE1D5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792" y="5301596"/>
            <a:ext cx="3456016" cy="863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Measured integrated gradient at 16.23 kA: 563.14 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74F272E-8D65-44A2-984F-4F4D66F00B2E}"/>
              </a:ext>
            </a:extLst>
          </p:cNvPr>
          <p:cNvSpPr txBox="1">
            <a:spLocks/>
          </p:cNvSpPr>
          <p:nvPr/>
        </p:nvSpPr>
        <p:spPr>
          <a:xfrm>
            <a:off x="816000" y="1219203"/>
            <a:ext cx="10560000" cy="4906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Field quality at nominal current and change from the magnetic shims.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01255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C023-8A50-488D-B24C-6AD64AA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E47D-4B89-4B4C-AA3E-536F9C96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MQXFA08b: </a:t>
            </a:r>
          </a:p>
          <a:p>
            <a:pPr lvl="1"/>
            <a:r>
              <a:rPr lang="en-US" dirty="0"/>
              <a:t>First successful test of an MQXFA magnet after replacing a coil.</a:t>
            </a:r>
          </a:p>
          <a:p>
            <a:pPr lvl="1"/>
            <a:r>
              <a:rPr lang="en-US" dirty="0"/>
              <a:t>All quenches occurred in the new coil.</a:t>
            </a:r>
          </a:p>
          <a:p>
            <a:r>
              <a:rPr lang="en-US" dirty="0"/>
              <a:t>MQXFA13:</a:t>
            </a:r>
          </a:p>
          <a:p>
            <a:pPr lvl="1"/>
            <a:r>
              <a:rPr lang="en-US" dirty="0"/>
              <a:t>Test stopped for replacing the coil showing ramp-rate dependence.</a:t>
            </a:r>
          </a:p>
          <a:p>
            <a:r>
              <a:rPr lang="en-US" dirty="0"/>
              <a:t>MQXFA14b:</a:t>
            </a:r>
          </a:p>
          <a:p>
            <a:pPr lvl="1"/>
            <a:r>
              <a:rPr lang="en-US" dirty="0"/>
              <a:t>Assembled with revised specs and pre-load targets.</a:t>
            </a:r>
          </a:p>
          <a:p>
            <a:pPr lvl="1"/>
            <a:r>
              <a:rPr lang="en-US" dirty="0"/>
              <a:t>5 quenches to reach acceptance current.</a:t>
            </a:r>
          </a:p>
          <a:p>
            <a:r>
              <a:rPr lang="en-US" dirty="0"/>
              <a:t>Magnetic field measurements: </a:t>
            </a:r>
          </a:p>
          <a:p>
            <a:pPr lvl="1"/>
            <a:r>
              <a:rPr lang="en-US" dirty="0"/>
              <a:t>Field quality generally within the expected bound.</a:t>
            </a:r>
          </a:p>
          <a:p>
            <a:pPr lvl="1"/>
            <a:r>
              <a:rPr lang="en-US" dirty="0"/>
              <a:t>Correction from the magnetic shims in A14b in agreement with calculated values.</a:t>
            </a:r>
          </a:p>
          <a:p>
            <a:r>
              <a:rPr lang="en-US" dirty="0"/>
              <a:t>All cold and warm high voltage withstand tests were successful.</a:t>
            </a:r>
          </a:p>
          <a:p>
            <a:r>
              <a:rPr lang="en-US" dirty="0"/>
              <a:t>All magnet splices are less than 0.5 n</a:t>
            </a:r>
            <a:r>
              <a:rPr lang="el-GR" dirty="0"/>
              <a:t>Ω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44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8BBF-AE5D-4162-8BC9-FE6A5EA2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BC4-AD65-4F06-856D-19D81DC8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Quench test results</a:t>
            </a:r>
          </a:p>
          <a:p>
            <a:pPr lvl="1"/>
            <a:r>
              <a:rPr lang="en-US" dirty="0"/>
              <a:t>MQXFA08b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MQXFA13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MQXFA14b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Splice measurements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Magnetic 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A647-EA56-427A-B22C-7B1657B1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7435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878200"/>
            <a:ext cx="7920000" cy="540000"/>
          </a:xfrm>
        </p:spPr>
        <p:txBody>
          <a:bodyPr/>
          <a:lstStyle/>
          <a:p>
            <a:r>
              <a:rPr lang="en-US" sz="2400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567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2878200"/>
            <a:ext cx="7920000" cy="540000"/>
          </a:xfrm>
        </p:spPr>
        <p:txBody>
          <a:bodyPr/>
          <a:lstStyle/>
          <a:p>
            <a:r>
              <a:rPr lang="en-US" sz="2400" dirty="0"/>
              <a:t>Additional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701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CDFF6B5-00AA-442D-9A3B-40861F45DD6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857" y="900001"/>
          <a:ext cx="5868119" cy="41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B0C023-8A50-488D-B24C-6AD64AA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Gradient and Field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E47D-4B89-4B4C-AA3E-536F9C96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4988983"/>
            <a:ext cx="6074945" cy="49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Average integrated gradient at 16.23 kA: 562.38 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02717-764C-40D2-9C5C-5ECF14E65969}"/>
              </a:ext>
            </a:extLst>
          </p:cNvPr>
          <p:cNvSpPr/>
          <p:nvPr/>
        </p:nvSpPr>
        <p:spPr>
          <a:xfrm>
            <a:off x="191344" y="5311668"/>
            <a:ext cx="4165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Correction factors applied to account for measurements taken at different currents as well as changes in the measurement setup and coil design.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24B51-0032-4E90-897A-E92BF5558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81" y="900000"/>
            <a:ext cx="5868119" cy="42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2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C023-8A50-488D-B24C-6AD64AA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Quality – All tested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DF2A89-107F-464A-9C40-011B4E371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910402"/>
            <a:ext cx="7998668" cy="57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8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4</a:t>
            </a:fld>
            <a:endParaRPr lang="fr-FR" dirty="0">
              <a:latin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69CA9B-358D-4F55-932F-10BDB29F1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05" y="1961574"/>
            <a:ext cx="4855815" cy="3051602"/>
          </a:xfrm>
        </p:spPr>
        <p:txBody>
          <a:bodyPr>
            <a:normAutofit/>
          </a:bodyPr>
          <a:lstStyle/>
          <a:p>
            <a:r>
              <a:rPr lang="en-US" dirty="0"/>
              <a:t>All quenches occurred in coil 219.</a:t>
            </a:r>
          </a:p>
          <a:p>
            <a:r>
              <a:rPr lang="en-US" dirty="0"/>
              <a:t>After the thermal cycle 2 additional quenches above nominal current (at 16.51 kA and 16.48 kA)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dirty="0"/>
              <a:t>MQXFA08b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41EC8B-1DF6-4BF0-A271-EA673D67B815}"/>
              </a:ext>
            </a:extLst>
          </p:cNvPr>
          <p:cNvSpPr txBox="1">
            <a:spLocks/>
          </p:cNvSpPr>
          <p:nvPr/>
        </p:nvSpPr>
        <p:spPr>
          <a:xfrm>
            <a:off x="497993" y="980728"/>
            <a:ext cx="10998607" cy="8640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B963C"/>
              </a:buClr>
            </a:pPr>
            <a:r>
              <a:rPr lang="en-US" dirty="0">
                <a:solidFill>
                  <a:srgbClr val="5A5A5A"/>
                </a:solidFill>
              </a:rPr>
              <a:t>First re-assembly: built by replacing the limiting coil (213) in MQXFA08 by a new coil (219) in quadrant 3.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4116B-DAB0-BAC6-FCE9-3F12833D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433" y="1870720"/>
            <a:ext cx="6403679" cy="408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9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CA1C4-9514-7B4F-976F-D92F7E296653}" type="slidenum">
              <a:rPr lang="fr-FR">
                <a:latin typeface="Arial"/>
              </a:rPr>
              <a:pPr>
                <a:defRPr/>
              </a:pPr>
              <a:t>5</a:t>
            </a:fld>
            <a:endParaRPr lang="fr-FR" dirty="0">
              <a:latin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A20127-74BA-4475-B55F-32EB2D6A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sz="2400" dirty="0"/>
              <a:t>MQXFA08b – Quench localization from the Quench Antenna Array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31A4C-EBBC-377C-FE82-CFE4C8784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484" y="2492102"/>
            <a:ext cx="6436887" cy="41865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CFA90-A18E-4E09-AED1-75FC3854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quench in the lead end of the coil.</a:t>
            </a:r>
          </a:p>
          <a:p>
            <a:r>
              <a:rPr lang="en-US" dirty="0"/>
              <a:t>Following quenches in the straight section (no recurring location).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1DDA11-4882-4A5C-B461-F11BB699F335}"/>
              </a:ext>
            </a:extLst>
          </p:cNvPr>
          <p:cNvSpPr txBox="1"/>
          <p:nvPr/>
        </p:nvSpPr>
        <p:spPr>
          <a:xfrm>
            <a:off x="2702476" y="6356350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Return 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D41436-2265-45E6-B6ED-4A6C428C5092}"/>
              </a:ext>
            </a:extLst>
          </p:cNvPr>
          <p:cNvSpPr txBox="1"/>
          <p:nvPr/>
        </p:nvSpPr>
        <p:spPr>
          <a:xfrm>
            <a:off x="8554151" y="6356350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Lead end</a:t>
            </a:r>
          </a:p>
        </p:txBody>
      </p:sp>
    </p:spTree>
    <p:extLst>
      <p:ext uri="{BB962C8B-B14F-4D97-AF65-F5344CB8AC3E}">
        <p14:creationId xmlns:p14="http://schemas.microsoft.com/office/powerpoint/2010/main" val="191001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8BBF-AE5D-4162-8BC9-FE6A5EA2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BC4-AD65-4F06-856D-19D81DC8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Quench test results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MQXFA08b</a:t>
            </a:r>
          </a:p>
          <a:p>
            <a:pPr lvl="1"/>
            <a:r>
              <a:rPr lang="en-US" dirty="0"/>
              <a:t>MQXFA13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MQXFA14b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Splice measurements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Magnetic measurement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5A647-EA56-427A-B22C-7B1657B1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9181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AE0B-9E18-4F47-BC09-93E07D97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4"/>
            <a:ext cx="3911848" cy="44394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Training “typical” up to quench #9.</a:t>
            </a:r>
          </a:p>
          <a:p>
            <a:r>
              <a:rPr lang="en-US" dirty="0"/>
              <a:t>Drop in quench current (315 A) between quench 10 and 14.</a:t>
            </a:r>
          </a:p>
          <a:p>
            <a:r>
              <a:rPr lang="en-US" dirty="0"/>
              <a:t>Training continued from quench 15.</a:t>
            </a:r>
          </a:p>
          <a:p>
            <a:r>
              <a:rPr lang="en-US" dirty="0"/>
              <a:t>Reached 16.53 kA on the 25</a:t>
            </a:r>
            <a:r>
              <a:rPr lang="en-US" baseline="30000" dirty="0"/>
              <a:t>th</a:t>
            </a:r>
            <a:r>
              <a:rPr lang="en-US" dirty="0"/>
              <a:t> ramp.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2605-C980-4D37-937E-E9CA2AEE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17319E-B14A-4A7A-915B-FC004D93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dirty="0"/>
              <a:t>MQXFA13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D4EA51-7BEE-4380-8DE4-73B56699A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492" y="1219204"/>
            <a:ext cx="7315200" cy="46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2AE0B-9E18-4F47-BC09-93E07D97B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4"/>
            <a:ext cx="3911848" cy="443947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Following the ramp at +30/-100 A/s, there was a drop in quench current in the subsequent ramp at 20 A/s.</a:t>
            </a:r>
          </a:p>
          <a:p>
            <a:r>
              <a:rPr lang="en-US" dirty="0"/>
              <a:t>Magnet trains back again to 16.53 kA.</a:t>
            </a:r>
          </a:p>
          <a:p>
            <a:r>
              <a:rPr lang="en-US" dirty="0"/>
              <a:t>Behavior was repeatable 3 times.</a:t>
            </a:r>
          </a:p>
          <a:p>
            <a:r>
              <a:rPr lang="en-US" dirty="0"/>
              <a:t>Ramps at 100 A/s showed lower quench current (16.22 and 16.21 kA).</a:t>
            </a:r>
          </a:p>
          <a:p>
            <a:r>
              <a:rPr lang="en-US" dirty="0"/>
              <a:t>All these quenches occurred in coil 227 (Q1.).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D2605-C980-4D37-937E-E9CA2AEE6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17319E-B14A-4A7A-915B-FC004D93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79388"/>
            <a:ext cx="10560050" cy="720725"/>
          </a:xfrm>
        </p:spPr>
        <p:txBody>
          <a:bodyPr/>
          <a:lstStyle/>
          <a:p>
            <a:r>
              <a:rPr lang="en-US" dirty="0"/>
              <a:t>MQXFA13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E3ECAD-9E68-4ED1-8D2E-2A3DDB28A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269" y="1219204"/>
            <a:ext cx="7315200" cy="468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0C023-8A50-488D-B24C-6AD64AA7E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MQXFA13 – Quench localization from the Quench Antenna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E47D-4B89-4B4C-AA3E-536F9C96D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Recurring quenches in the coil ends.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4E39-7734-4FA2-84D6-FFB178DA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03440-2678-468F-9ECE-8B22FFEE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652" y="2101713"/>
            <a:ext cx="6891727" cy="42546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CC1EEB-567B-4887-9855-1F3D2A891779}"/>
              </a:ext>
            </a:extLst>
          </p:cNvPr>
          <p:cNvSpPr txBox="1"/>
          <p:nvPr/>
        </p:nvSpPr>
        <p:spPr>
          <a:xfrm>
            <a:off x="2548581" y="5987666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Return 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B56A3-7B66-48DB-A90F-173C2B3BC701}"/>
              </a:ext>
            </a:extLst>
          </p:cNvPr>
          <p:cNvSpPr txBox="1"/>
          <p:nvPr/>
        </p:nvSpPr>
        <p:spPr>
          <a:xfrm>
            <a:off x="8400256" y="5987666"/>
            <a:ext cx="9428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Lead 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860297-78F7-4954-8111-3D82F4F47496}"/>
              </a:ext>
            </a:extLst>
          </p:cNvPr>
          <p:cNvSpPr/>
          <p:nvPr/>
        </p:nvSpPr>
        <p:spPr>
          <a:xfrm>
            <a:off x="3566160" y="4434840"/>
            <a:ext cx="5184576" cy="4480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807A4-F28F-447F-9459-3B8F92733F18}"/>
              </a:ext>
            </a:extLst>
          </p:cNvPr>
          <p:cNvSpPr txBox="1"/>
          <p:nvPr/>
        </p:nvSpPr>
        <p:spPr>
          <a:xfrm>
            <a:off x="9795638" y="4449886"/>
            <a:ext cx="18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Quench 10 to14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07EFE2-BDE1-49C4-B485-B77B5143219C}"/>
              </a:ext>
            </a:extLst>
          </p:cNvPr>
          <p:cNvCxnSpPr>
            <a:cxnSpLocks/>
          </p:cNvCxnSpPr>
          <p:nvPr/>
        </p:nvCxnSpPr>
        <p:spPr>
          <a:xfrm flipH="1" flipV="1">
            <a:off x="8750736" y="4617428"/>
            <a:ext cx="947612" cy="34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20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8e1b9e-51ea-481e-8a33-65f91b493dd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678EF5D549E42A7613A9950115BFA" ma:contentTypeVersion="14" ma:contentTypeDescription="Create a new document." ma:contentTypeScope="" ma:versionID="378fbc8edeacc3bce9c7200f9adfe199">
  <xsd:schema xmlns:xsd="http://www.w3.org/2001/XMLSchema" xmlns:xs="http://www.w3.org/2001/XMLSchema" xmlns:p="http://schemas.microsoft.com/office/2006/metadata/properties" xmlns:ns3="b48e1b9e-51ea-481e-8a33-65f91b493dd8" xmlns:ns4="e2c7d10d-a816-4220-b3c6-b1d53d414e4e" targetNamespace="http://schemas.microsoft.com/office/2006/metadata/properties" ma:root="true" ma:fieldsID="413c1b5ef7e7b3428b8d825f19fe9750" ns3:_="" ns4:_="">
    <xsd:import namespace="b48e1b9e-51ea-481e-8a33-65f91b493dd8"/>
    <xsd:import namespace="e2c7d10d-a816-4220-b3c6-b1d53d414e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e1b9e-51ea-481e-8a33-65f91b493d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c7d10d-a816-4220-b3c6-b1d53d414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http://schemas.microsoft.com/office/2006/metadata/properties"/>
    <ds:schemaRef ds:uri="b48e1b9e-51ea-481e-8a33-65f91b493dd8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2c7d10d-a816-4220-b3c6-b1d53d414e4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FCE181-32B8-41EC-8068-5A4425FF91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e1b9e-51ea-481e-8a33-65f91b493dd8"/>
    <ds:schemaRef ds:uri="e2c7d10d-a816-4220-b3c6-b1d53d414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59478</TotalTime>
  <Words>977</Words>
  <Application>Microsoft Office PowerPoint</Application>
  <PresentationFormat>Widescreen</PresentationFormat>
  <Paragraphs>217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Thème Office</vt:lpstr>
      <vt:lpstr>MQXFA08b, MQXFA13 and MQXFA14b Test Results</vt:lpstr>
      <vt:lpstr>Outline</vt:lpstr>
      <vt:lpstr>Outline</vt:lpstr>
      <vt:lpstr>MQXFA08b</vt:lpstr>
      <vt:lpstr>MQXFA08b – Quench localization from the Quench Antenna Array</vt:lpstr>
      <vt:lpstr>Outline</vt:lpstr>
      <vt:lpstr>MQXFA13</vt:lpstr>
      <vt:lpstr>MQXFA13</vt:lpstr>
      <vt:lpstr>MQXFA13 – Quench localization from the Quench Antenna Array</vt:lpstr>
      <vt:lpstr>MQXFA13 – Quench localization from the Quench Antenna Array</vt:lpstr>
      <vt:lpstr>MQXFA13 – Quench localization from the Quench Antenna Array</vt:lpstr>
      <vt:lpstr>MQXFA13</vt:lpstr>
      <vt:lpstr>Outline</vt:lpstr>
      <vt:lpstr>MQXFA14b</vt:lpstr>
      <vt:lpstr>MQXFA14b – Quench localization from the Quench Antenna Array</vt:lpstr>
      <vt:lpstr>Outline</vt:lpstr>
      <vt:lpstr>MQXFA08b – Splices measurements</vt:lpstr>
      <vt:lpstr>MQXFA13 – Splices measurements</vt:lpstr>
      <vt:lpstr>MQXFA14b – Splices measurements</vt:lpstr>
      <vt:lpstr>Outline</vt:lpstr>
      <vt:lpstr>MQXFA08b</vt:lpstr>
      <vt:lpstr>MQXFA08b</vt:lpstr>
      <vt:lpstr>MQXFA08b</vt:lpstr>
      <vt:lpstr>MQXFA13</vt:lpstr>
      <vt:lpstr>MQXFA13</vt:lpstr>
      <vt:lpstr>MQXFA13</vt:lpstr>
      <vt:lpstr>MQXFA14b</vt:lpstr>
      <vt:lpstr>MQXFA14b</vt:lpstr>
      <vt:lpstr>Summary</vt:lpstr>
      <vt:lpstr>THANK YOU</vt:lpstr>
      <vt:lpstr>Additional slides</vt:lpstr>
      <vt:lpstr>Integrated Gradient and Field Quality</vt:lpstr>
      <vt:lpstr>Field Quality – All tested magnets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Ben Yahia, Anis</cp:lastModifiedBy>
  <cp:revision>1764</cp:revision>
  <cp:lastPrinted>2017-05-01T15:41:46Z</cp:lastPrinted>
  <dcterms:created xsi:type="dcterms:W3CDTF">2016-03-23T12:58:39Z</dcterms:created>
  <dcterms:modified xsi:type="dcterms:W3CDTF">2023-10-12T13:35:05Z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0x0101008E6678EF5D549E42A7613A9950115BFA</vt:lpwstr>
  </property>
</Properties>
</file>