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1" r:id="rId1"/>
    <p:sldMasterId id="2147483669" r:id="rId2"/>
  </p:sldMasterIdLst>
  <p:notesMasterIdLst>
    <p:notesMasterId r:id="rId8"/>
  </p:notesMasterIdLst>
  <p:sldIdLst>
    <p:sldId id="329" r:id="rId3"/>
    <p:sldId id="302" r:id="rId4"/>
    <p:sldId id="330" r:id="rId5"/>
    <p:sldId id="331" r:id="rId6"/>
    <p:sldId id="321" r:id="rId7"/>
  </p:sldIdLst>
  <p:sldSz cx="9144000" cy="6858000" type="screen4x3"/>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D752421-1531-4558-C510-B23B7200B0B4}" name="Anju Jain" initials="AJ" userId="S::anjujain@services.fnal.gov::f98d705c-fdbf-4bec-9bbf-152d6359d54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093" autoAdjust="0"/>
    <p:restoredTop sz="89728" autoAdjust="0"/>
  </p:normalViewPr>
  <p:slideViewPr>
    <p:cSldViewPr snapToGrid="0">
      <p:cViewPr varScale="1">
        <p:scale>
          <a:sx n="90" d="100"/>
          <a:sy n="90" d="100"/>
        </p:scale>
        <p:origin x="1242" y="78"/>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86" d="100"/>
          <a:sy n="86" d="100"/>
        </p:scale>
        <p:origin x="1066" y="6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microsoft.com/office/2018/10/relationships/authors" Target="author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tableStyles" Target="tableStyle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theme" Target="theme/theme1.xml"/><Relationship Id="rId5" Type="http://schemas.openxmlformats.org/officeDocument/2006/relationships/slide" Target="slides/slide3.xml"/><Relationship Id="rId10"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79484" y="0"/>
            <a:ext cx="3962400" cy="344091"/>
          </a:xfrm>
          <a:prstGeom prst="rect">
            <a:avLst/>
          </a:prstGeom>
        </p:spPr>
        <p:txBody>
          <a:bodyPr vert="horz" lIns="91440" tIns="45720" rIns="91440" bIns="45720" rtlCol="0"/>
          <a:lstStyle>
            <a:lvl1pPr algn="r">
              <a:defRPr sz="1200"/>
            </a:lvl1pPr>
          </a:lstStyle>
          <a:p>
            <a:fld id="{AD2FF4BE-59F3-402B-B78A-2F97B787931E}" type="datetimeFigureOut">
              <a:rPr lang="en-US" smtClean="0"/>
              <a:t>9/19/2023</a:t>
            </a:fld>
            <a:endParaRPr lang="en-US"/>
          </a:p>
        </p:txBody>
      </p:sp>
      <p:sp>
        <p:nvSpPr>
          <p:cNvPr id="4" name="Slide Image Placeholder 3"/>
          <p:cNvSpPr>
            <a:spLocks noGrp="1" noRot="1" noChangeAspect="1"/>
          </p:cNvSpPr>
          <p:nvPr>
            <p:ph type="sldImg" idx="2"/>
          </p:nvPr>
        </p:nvSpPr>
        <p:spPr>
          <a:xfrm>
            <a:off x="3028950" y="857250"/>
            <a:ext cx="30861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300412"/>
            <a:ext cx="7315200" cy="2700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F13607D8-2046-4178-88FE-5B06C0F2F55E}" type="slidenum">
              <a:rPr lang="en-US" smtClean="0"/>
              <a:t>‹#›</a:t>
            </a:fld>
            <a:endParaRPr lang="en-US"/>
          </a:p>
        </p:txBody>
      </p:sp>
    </p:spTree>
    <p:extLst>
      <p:ext uri="{BB962C8B-B14F-4D97-AF65-F5344CB8AC3E}">
        <p14:creationId xmlns:p14="http://schemas.microsoft.com/office/powerpoint/2010/main" val="2143140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5" y="4963775"/>
            <a:ext cx="8499231" cy="1529241"/>
          </a:xfrm>
          <a:prstGeom prst="rect">
            <a:avLst/>
          </a:prstGeom>
        </p:spPr>
        <p:txBody>
          <a:bodyPr lIns="0" tIns="45720" rIns="0" bIns="45720">
            <a:noAutofit/>
          </a:bodyPr>
          <a:lstStyle>
            <a:lvl1pPr marL="0" indent="0">
              <a:buFontTx/>
              <a:buNone/>
              <a:defRPr sz="2000">
                <a:solidFill>
                  <a:srgbClr val="004C97"/>
                </a:solidFill>
                <a:latin typeface="Helvetica"/>
              </a:defRPr>
            </a:lvl1pPr>
            <a:lvl2pPr marL="457189" indent="0">
              <a:buFontTx/>
              <a:buNone/>
              <a:defRPr sz="1600">
                <a:solidFill>
                  <a:srgbClr val="2E5286"/>
                </a:solidFill>
                <a:latin typeface="Helvetica"/>
              </a:defRPr>
            </a:lvl2pPr>
            <a:lvl3pPr marL="914377" indent="0">
              <a:buFontTx/>
              <a:buNone/>
              <a:defRPr sz="1600">
                <a:solidFill>
                  <a:srgbClr val="2E5286"/>
                </a:solidFill>
                <a:latin typeface="Helvetica"/>
              </a:defRPr>
            </a:lvl3pPr>
            <a:lvl4pPr marL="1371566" indent="0">
              <a:buFontTx/>
              <a:buNone/>
              <a:defRPr sz="1600">
                <a:solidFill>
                  <a:srgbClr val="2E5286"/>
                </a:solidFill>
                <a:latin typeface="Helvetica"/>
              </a:defRPr>
            </a:lvl4pPr>
            <a:lvl5pPr marL="1828754" indent="0">
              <a:buFontTx/>
              <a:buNone/>
              <a:defRPr sz="1600">
                <a:solidFill>
                  <a:srgbClr val="2E5286"/>
                </a:solidFill>
                <a:latin typeface="Helvetica"/>
              </a:defRPr>
            </a:lvl5pPr>
          </a:lstStyle>
          <a:p>
            <a:pPr lvl="0"/>
            <a:r>
              <a:rPr lang="en-US"/>
              <a:t>Edit Master text styles</a:t>
            </a:r>
          </a:p>
        </p:txBody>
      </p:sp>
      <p:sp>
        <p:nvSpPr>
          <p:cNvPr id="8" name="Rectangle 7"/>
          <p:cNvSpPr/>
          <p:nvPr userDrawn="1"/>
        </p:nvSpPr>
        <p:spPr>
          <a:xfrm>
            <a:off x="-17761" y="-1"/>
            <a:ext cx="918972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9" name="Text Placeholder 24"/>
          <p:cNvSpPr>
            <a:spLocks noGrp="1"/>
          </p:cNvSpPr>
          <p:nvPr>
            <p:ph type="body" sz="quarter" idx="11"/>
          </p:nvPr>
        </p:nvSpPr>
        <p:spPr>
          <a:xfrm>
            <a:off x="341925" y="3951844"/>
            <a:ext cx="8499232" cy="1003049"/>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32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Edit Master text styles</a:t>
            </a:r>
          </a:p>
        </p:txBody>
      </p:sp>
      <p:pic>
        <p:nvPicPr>
          <p:cNvPr id="13" name="Picture 12" descr="14-0218-16D.lr.jpg"/>
          <p:cNvPicPr>
            <a:picLocks noChangeAspect="1"/>
          </p:cNvPicPr>
          <p:nvPr userDrawn="1"/>
        </p:nvPicPr>
        <p:blipFill rotWithShape="1">
          <a:blip r:embed="rId2">
            <a:extLst>
              <a:ext uri="{28A0092B-C50C-407E-A947-70E740481C1C}">
                <a14:useLocalDpi xmlns:a14="http://schemas.microsoft.com/office/drawing/2010/main" val="0"/>
              </a:ext>
            </a:extLst>
          </a:blip>
          <a:srcRect t="25816" b="25769"/>
          <a:stretch/>
        </p:blipFill>
        <p:spPr>
          <a:xfrm>
            <a:off x="-17761" y="817012"/>
            <a:ext cx="9189720" cy="2966102"/>
          </a:xfrm>
          <a:prstGeom prst="rect">
            <a:avLst/>
          </a:prstGeom>
        </p:spPr>
      </p:pic>
      <p:pic>
        <p:nvPicPr>
          <p:cNvPr id="14" name="Picture 13" descr="FermiLogoBar_DOE_KO_horiz.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762" y="249846"/>
            <a:ext cx="9010787" cy="301891"/>
          </a:xfrm>
          <a:prstGeom prst="rect">
            <a:avLst/>
          </a:prstGeom>
        </p:spPr>
      </p:pic>
    </p:spTree>
    <p:extLst>
      <p:ext uri="{BB962C8B-B14F-4D97-AF65-F5344CB8AC3E}">
        <p14:creationId xmlns:p14="http://schemas.microsoft.com/office/powerpoint/2010/main" val="19535316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ogo Bottom: Title &amp; Content">
    <p:spTree>
      <p:nvGrpSpPr>
        <p:cNvPr id="1" name=""/>
        <p:cNvGrpSpPr/>
        <p:nvPr/>
      </p:nvGrpSpPr>
      <p:grpSpPr>
        <a:xfrm>
          <a:off x="0" y="0"/>
          <a:ext cx="0" cy="0"/>
          <a:chOff x="0" y="0"/>
          <a:chExt cx="0" cy="0"/>
        </a:xfrm>
      </p:grpSpPr>
      <p:sp>
        <p:nvSpPr>
          <p:cNvPr id="7" name="Content Placeholder 2"/>
          <p:cNvSpPr>
            <a:spLocks noGrp="1"/>
          </p:cNvSpPr>
          <p:nvPr>
            <p:ph idx="1"/>
          </p:nvPr>
        </p:nvSpPr>
        <p:spPr>
          <a:xfrm>
            <a:off x="228601" y="971551"/>
            <a:ext cx="8672513" cy="5059363"/>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349" indent="-228594">
              <a:buFont typeface="Arial"/>
              <a:buChar char="•"/>
              <a:defRPr sz="1800">
                <a:solidFill>
                  <a:srgbClr val="50505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itle 1"/>
          <p:cNvSpPr>
            <a:spLocks noGrp="1"/>
          </p:cNvSpPr>
          <p:nvPr>
            <p:ph type="title"/>
          </p:nvPr>
        </p:nvSpPr>
        <p:spPr>
          <a:xfrm>
            <a:off x="228600" y="251753"/>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
        <p:nvSpPr>
          <p:cNvPr id="8" name="Date Placeholder 3"/>
          <p:cNvSpPr>
            <a:spLocks noGrp="1"/>
          </p:cNvSpPr>
          <p:nvPr>
            <p:ph type="dt" sz="half" idx="2"/>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fld id="{5DE6DC8B-4E8A-4319-AA4B-567259A579CF}" type="datetime1">
              <a:rPr lang="en-US" smtClean="0"/>
              <a:t>9/19/2023</a:t>
            </a:fld>
            <a:endParaRPr lang="en-US" dirty="0"/>
          </a:p>
        </p:txBody>
      </p:sp>
      <p:sp>
        <p:nvSpPr>
          <p:cNvPr id="9" name="Footer Placeholder 4"/>
          <p:cNvSpPr>
            <a:spLocks noGrp="1"/>
          </p:cNvSpPr>
          <p:nvPr>
            <p:ph type="ftr" sz="quarter" idx="3"/>
          </p:nvPr>
        </p:nvSpPr>
        <p:spPr>
          <a:xfrm>
            <a:off x="1530603" y="6504214"/>
            <a:ext cx="6262119"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AD Department Heads Meeting</a:t>
            </a:r>
            <a:endParaRPr lang="en-US" b="1" dirty="0"/>
          </a:p>
        </p:txBody>
      </p:sp>
      <p:sp>
        <p:nvSpPr>
          <p:cNvPr id="10" name="Slide Number Placeholder 5"/>
          <p:cNvSpPr>
            <a:spLocks noGrp="1"/>
          </p:cNvSpPr>
          <p:nvPr>
            <p:ph type="sldNum" sz="quarter" idx="4"/>
          </p:nvPr>
        </p:nvSpPr>
        <p:spPr>
          <a:xfrm>
            <a:off x="222249" y="6504214"/>
            <a:ext cx="414339"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Tree>
    <p:extLst>
      <p:ext uri="{BB962C8B-B14F-4D97-AF65-F5344CB8AC3E}">
        <p14:creationId xmlns:p14="http://schemas.microsoft.com/office/powerpoint/2010/main" val="16714209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ogo Bottom: Comparison">
    <p:spTree>
      <p:nvGrpSpPr>
        <p:cNvPr id="1" name=""/>
        <p:cNvGrpSpPr/>
        <p:nvPr/>
      </p:nvGrpSpPr>
      <p:grpSpPr>
        <a:xfrm>
          <a:off x="0" y="0"/>
          <a:ext cx="0" cy="0"/>
          <a:chOff x="0" y="0"/>
          <a:chExt cx="0" cy="0"/>
        </a:xfrm>
      </p:grpSpPr>
      <p:sp>
        <p:nvSpPr>
          <p:cNvPr id="7" name="Content Placeholder 2"/>
          <p:cNvSpPr>
            <a:spLocks noGrp="1"/>
          </p:cNvSpPr>
          <p:nvPr>
            <p:ph sz="half" idx="13"/>
          </p:nvPr>
        </p:nvSpPr>
        <p:spPr>
          <a:xfrm>
            <a:off x="228601" y="971551"/>
            <a:ext cx="4206240" cy="3633788"/>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349" indent="-228594">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2"/>
          <p:cNvSpPr>
            <a:spLocks noGrp="1"/>
          </p:cNvSpPr>
          <p:nvPr>
            <p:ph sz="half" idx="15"/>
          </p:nvPr>
        </p:nvSpPr>
        <p:spPr>
          <a:xfrm>
            <a:off x="4692454" y="971551"/>
            <a:ext cx="4215383" cy="3633788"/>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349" indent="-228594">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3"/>
          <p:cNvSpPr>
            <a:spLocks noGrp="1"/>
          </p:cNvSpPr>
          <p:nvPr>
            <p:ph type="body" sz="half" idx="16"/>
          </p:nvPr>
        </p:nvSpPr>
        <p:spPr>
          <a:xfrm>
            <a:off x="229366" y="4765101"/>
            <a:ext cx="4205476" cy="1265812"/>
          </a:xfrm>
          <a:prstGeom prst="rect">
            <a:avLst/>
          </a:prstGeom>
        </p:spPr>
        <p:txBody>
          <a:bodyPr lIns="0" tIns="0" rIns="0" bIns="0"/>
          <a:lstStyle>
            <a:lvl1pPr marL="0" indent="0">
              <a:buNone/>
              <a:defRPr sz="1600" b="1" i="0">
                <a:solidFill>
                  <a:srgbClr val="004C97"/>
                </a:solidFill>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10" name="Text Placeholder 3"/>
          <p:cNvSpPr>
            <a:spLocks noGrp="1"/>
          </p:cNvSpPr>
          <p:nvPr>
            <p:ph type="body" sz="half" idx="19"/>
          </p:nvPr>
        </p:nvSpPr>
        <p:spPr>
          <a:xfrm>
            <a:off x="4692451" y="4765101"/>
            <a:ext cx="4206239" cy="1265812"/>
          </a:xfrm>
          <a:prstGeom prst="rect">
            <a:avLst/>
          </a:prstGeom>
        </p:spPr>
        <p:txBody>
          <a:bodyPr lIns="0" tIns="0" rIns="0" bIns="0"/>
          <a:lstStyle>
            <a:lvl1pPr marL="0" indent="0">
              <a:buNone/>
              <a:defRPr sz="1600" b="1" i="0">
                <a:solidFill>
                  <a:srgbClr val="004C97"/>
                </a:solidFill>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11" name="Date Placeholder 3"/>
          <p:cNvSpPr>
            <a:spLocks noGrp="1"/>
          </p:cNvSpPr>
          <p:nvPr>
            <p:ph type="dt" sz="half" idx="2"/>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fld id="{0BBB1A91-C577-44BF-A9B1-A7F2342E115F}" type="datetime1">
              <a:rPr lang="en-US" smtClean="0"/>
              <a:t>9/19/2023</a:t>
            </a:fld>
            <a:endParaRPr lang="en-US" dirty="0"/>
          </a:p>
        </p:txBody>
      </p:sp>
      <p:sp>
        <p:nvSpPr>
          <p:cNvPr id="12" name="Footer Placeholder 4"/>
          <p:cNvSpPr>
            <a:spLocks noGrp="1"/>
          </p:cNvSpPr>
          <p:nvPr>
            <p:ph type="ftr" sz="quarter" idx="3"/>
          </p:nvPr>
        </p:nvSpPr>
        <p:spPr>
          <a:xfrm>
            <a:off x="1530602" y="6504214"/>
            <a:ext cx="6262119"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AD Department Heads Meeting</a:t>
            </a:r>
            <a:endParaRPr lang="en-US" b="1" dirty="0"/>
          </a:p>
        </p:txBody>
      </p:sp>
      <p:sp>
        <p:nvSpPr>
          <p:cNvPr id="13" name="Slide Number Placeholder 5"/>
          <p:cNvSpPr>
            <a:spLocks noGrp="1"/>
          </p:cNvSpPr>
          <p:nvPr>
            <p:ph type="sldNum" sz="quarter" idx="4"/>
          </p:nvPr>
        </p:nvSpPr>
        <p:spPr>
          <a:xfrm>
            <a:off x="222249" y="6504214"/>
            <a:ext cx="414339"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14" name="Title 1"/>
          <p:cNvSpPr>
            <a:spLocks noGrp="1"/>
          </p:cNvSpPr>
          <p:nvPr>
            <p:ph type="title"/>
          </p:nvPr>
        </p:nvSpPr>
        <p:spPr>
          <a:xfrm>
            <a:off x="228600" y="251753"/>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Tree>
    <p:extLst>
      <p:ext uri="{BB962C8B-B14F-4D97-AF65-F5344CB8AC3E}">
        <p14:creationId xmlns:p14="http://schemas.microsoft.com/office/powerpoint/2010/main" val="37599250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ogo Bottom: Content &amp;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228601" y="958850"/>
            <a:ext cx="3027895" cy="5022676"/>
          </a:xfrm>
          <a:prstGeom prst="rect">
            <a:avLst/>
          </a:prstGeom>
        </p:spPr>
        <p:txBody>
          <a:bodyPr lIns="0" tIns="0" rIns="0" bIns="0"/>
          <a:lstStyle>
            <a:lvl1pPr marL="0" indent="0">
              <a:buNone/>
              <a:defRPr sz="1600" b="1" i="0">
                <a:solidFill>
                  <a:srgbClr val="004C97"/>
                </a:solidFill>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8" name="Content Placeholder 2"/>
          <p:cNvSpPr>
            <a:spLocks noGrp="1"/>
          </p:cNvSpPr>
          <p:nvPr>
            <p:ph sz="half" idx="15"/>
          </p:nvPr>
        </p:nvSpPr>
        <p:spPr>
          <a:xfrm>
            <a:off x="3542712" y="958850"/>
            <a:ext cx="5347605" cy="5022675"/>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349" indent="-228594">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6"/>
          </p:nvPr>
        </p:nvSpPr>
        <p:spPr>
          <a:xfrm>
            <a:off x="736827" y="6504213"/>
            <a:ext cx="675368" cy="241300"/>
          </a:xfrm>
        </p:spPr>
        <p:txBody>
          <a:bodyPr/>
          <a:lstStyle>
            <a:lvl1pPr>
              <a:defRPr sz="1200" smtClean="0"/>
            </a:lvl1pPr>
          </a:lstStyle>
          <a:p>
            <a:pPr>
              <a:defRPr/>
            </a:pPr>
            <a:fld id="{F40772EA-841C-4CE2-991B-A16FDC65A3E5}" type="datetime1">
              <a:rPr lang="en-US" smtClean="0"/>
              <a:t>9/19/2023</a:t>
            </a:fld>
            <a:endParaRPr lang="en-US" dirty="0"/>
          </a:p>
        </p:txBody>
      </p:sp>
      <p:sp>
        <p:nvSpPr>
          <p:cNvPr id="6" name="Footer Placeholder 4"/>
          <p:cNvSpPr>
            <a:spLocks noGrp="1"/>
          </p:cNvSpPr>
          <p:nvPr>
            <p:ph type="ftr" sz="quarter" idx="17"/>
          </p:nvPr>
        </p:nvSpPr>
        <p:spPr>
          <a:xfrm>
            <a:off x="1530602" y="6504214"/>
            <a:ext cx="6262119" cy="250031"/>
          </a:xfrm>
        </p:spPr>
        <p:txBody>
          <a:bodyPr/>
          <a:lstStyle>
            <a:lvl1pPr>
              <a:defRPr sz="1200" dirty="0" smtClean="0"/>
            </a:lvl1pPr>
          </a:lstStyle>
          <a:p>
            <a:pPr>
              <a:defRPr/>
            </a:pPr>
            <a:r>
              <a:rPr lang="en-US"/>
              <a:t>AD Department Heads Meeting</a:t>
            </a:r>
            <a:endParaRPr lang="en-US" b="1" dirty="0"/>
          </a:p>
        </p:txBody>
      </p:sp>
      <p:sp>
        <p:nvSpPr>
          <p:cNvPr id="7" name="Slide Number Placeholder 5"/>
          <p:cNvSpPr>
            <a:spLocks noGrp="1"/>
          </p:cNvSpPr>
          <p:nvPr>
            <p:ph type="sldNum" sz="quarter" idx="18"/>
          </p:nvPr>
        </p:nvSpPr>
        <p:spPr/>
        <p:txBody>
          <a:bodyPr/>
          <a:lstStyle>
            <a:lvl1pPr>
              <a:defRPr sz="1200" smtClean="0"/>
            </a:lvl1pPr>
          </a:lstStyle>
          <a:p>
            <a:pPr>
              <a:defRPr/>
            </a:pPr>
            <a:fld id="{979A04A2-726F-2143-A443-7788AF27176E}" type="slidenum">
              <a:rPr lang="en-US"/>
              <a:pPr>
                <a:defRPr/>
              </a:pPr>
              <a:t>‹#›</a:t>
            </a:fld>
            <a:endParaRPr lang="en-US" dirty="0"/>
          </a:p>
        </p:txBody>
      </p:sp>
      <p:sp>
        <p:nvSpPr>
          <p:cNvPr id="12" name="Title 1"/>
          <p:cNvSpPr>
            <a:spLocks noGrp="1"/>
          </p:cNvSpPr>
          <p:nvPr>
            <p:ph type="title"/>
          </p:nvPr>
        </p:nvSpPr>
        <p:spPr>
          <a:xfrm>
            <a:off x="228600" y="254027"/>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Tree>
    <p:extLst>
      <p:ext uri="{BB962C8B-B14F-4D97-AF65-F5344CB8AC3E}">
        <p14:creationId xmlns:p14="http://schemas.microsoft.com/office/powerpoint/2010/main" val="30455265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ogo Bottom: Picture &amp; Caption">
    <p:spTree>
      <p:nvGrpSpPr>
        <p:cNvPr id="1" name=""/>
        <p:cNvGrpSpPr/>
        <p:nvPr/>
      </p:nvGrpSpPr>
      <p:grpSpPr>
        <a:xfrm>
          <a:off x="0" y="0"/>
          <a:ext cx="0" cy="0"/>
          <a:chOff x="0" y="0"/>
          <a:chExt cx="0" cy="0"/>
        </a:xfrm>
      </p:grpSpPr>
      <p:sp>
        <p:nvSpPr>
          <p:cNvPr id="8" name="Picture Placeholder 2"/>
          <p:cNvSpPr>
            <a:spLocks noGrp="1"/>
          </p:cNvSpPr>
          <p:nvPr>
            <p:ph type="pic" idx="13"/>
          </p:nvPr>
        </p:nvSpPr>
        <p:spPr>
          <a:xfrm>
            <a:off x="224073" y="971551"/>
            <a:ext cx="8686800" cy="3726717"/>
          </a:xfrm>
          <a:prstGeom prst="rect">
            <a:avLst/>
          </a:prstGeom>
        </p:spPr>
        <p:txBody>
          <a:bodyPr lIns="0" tIns="0" rIns="0" bIns="0" rtlCol="0">
            <a:normAutofit/>
          </a:bodyPr>
          <a:lstStyle>
            <a:lvl1pPr marL="0" indent="0">
              <a:buNone/>
              <a:defRPr sz="1600">
                <a:solidFill>
                  <a:srgbClr val="505050"/>
                </a:solidFill>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r>
              <a:rPr lang="en-US" noProof="0"/>
              <a:t>Click icon to add picture</a:t>
            </a:r>
            <a:endParaRPr lang="en-US" noProof="0" dirty="0"/>
          </a:p>
        </p:txBody>
      </p:sp>
      <p:sp>
        <p:nvSpPr>
          <p:cNvPr id="10" name="Text Placeholder 3"/>
          <p:cNvSpPr>
            <a:spLocks noGrp="1"/>
          </p:cNvSpPr>
          <p:nvPr>
            <p:ph type="body" sz="half" idx="2"/>
          </p:nvPr>
        </p:nvSpPr>
        <p:spPr>
          <a:xfrm>
            <a:off x="224073" y="4943006"/>
            <a:ext cx="8686800" cy="1091259"/>
          </a:xfrm>
          <a:prstGeom prst="rect">
            <a:avLst/>
          </a:prstGeom>
        </p:spPr>
        <p:txBody>
          <a:bodyPr lIns="0" tIns="0" rIns="0" bIns="0"/>
          <a:lstStyle>
            <a:lvl1pPr marL="0" indent="0">
              <a:buNone/>
              <a:defRPr sz="1600" b="1" i="0">
                <a:solidFill>
                  <a:srgbClr val="004C97"/>
                </a:solidFill>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7" name="Date Placeholder 3"/>
          <p:cNvSpPr>
            <a:spLocks noGrp="1"/>
          </p:cNvSpPr>
          <p:nvPr>
            <p:ph type="dt" sz="half" idx="14"/>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fld id="{C472077F-791A-422A-AF82-A7698AC818BD}" type="datetime1">
              <a:rPr lang="en-US" smtClean="0"/>
              <a:t>9/19/2023</a:t>
            </a:fld>
            <a:endParaRPr lang="en-US" dirty="0"/>
          </a:p>
        </p:txBody>
      </p:sp>
      <p:sp>
        <p:nvSpPr>
          <p:cNvPr id="9" name="Footer Placeholder 4"/>
          <p:cNvSpPr>
            <a:spLocks noGrp="1"/>
          </p:cNvSpPr>
          <p:nvPr>
            <p:ph type="ftr" sz="quarter" idx="3"/>
          </p:nvPr>
        </p:nvSpPr>
        <p:spPr>
          <a:xfrm>
            <a:off x="1530603" y="6504214"/>
            <a:ext cx="6251959"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AD Department Heads Meeting</a:t>
            </a:r>
            <a:endParaRPr lang="en-US" b="1" dirty="0"/>
          </a:p>
        </p:txBody>
      </p:sp>
      <p:sp>
        <p:nvSpPr>
          <p:cNvPr id="11" name="Slide Number Placeholder 5"/>
          <p:cNvSpPr>
            <a:spLocks noGrp="1"/>
          </p:cNvSpPr>
          <p:nvPr>
            <p:ph type="sldNum" sz="quarter" idx="4"/>
          </p:nvPr>
        </p:nvSpPr>
        <p:spPr>
          <a:xfrm>
            <a:off x="222249" y="6504214"/>
            <a:ext cx="414339"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12" name="Title 1"/>
          <p:cNvSpPr>
            <a:spLocks noGrp="1"/>
          </p:cNvSpPr>
          <p:nvPr>
            <p:ph type="title"/>
          </p:nvPr>
        </p:nvSpPr>
        <p:spPr>
          <a:xfrm>
            <a:off x="228600" y="251753"/>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Tree>
    <p:extLst>
      <p:ext uri="{BB962C8B-B14F-4D97-AF65-F5344CB8AC3E}">
        <p14:creationId xmlns:p14="http://schemas.microsoft.com/office/powerpoint/2010/main" val="33921192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icture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736827" y="6504213"/>
            <a:ext cx="675368" cy="241300"/>
          </a:xfrm>
        </p:spPr>
        <p:txBody>
          <a:bodyPr/>
          <a:lstStyle/>
          <a:p>
            <a:pPr>
              <a:defRPr/>
            </a:pPr>
            <a:fld id="{4637EC39-ED60-4226-8EA7-BEF39A21A182}" type="datetime1">
              <a:rPr lang="en-US" smtClean="0"/>
              <a:t>9/19/2023</a:t>
            </a:fld>
            <a:endParaRPr lang="en-US" dirty="0"/>
          </a:p>
        </p:txBody>
      </p:sp>
      <p:sp>
        <p:nvSpPr>
          <p:cNvPr id="4" name="Footer Placeholder 3"/>
          <p:cNvSpPr>
            <a:spLocks noGrp="1"/>
          </p:cNvSpPr>
          <p:nvPr>
            <p:ph type="ftr" sz="quarter" idx="11"/>
          </p:nvPr>
        </p:nvSpPr>
        <p:spPr>
          <a:xfrm>
            <a:off x="1530603" y="6504214"/>
            <a:ext cx="6260399" cy="242873"/>
          </a:xfrm>
        </p:spPr>
        <p:txBody>
          <a:bodyPr/>
          <a:lstStyle/>
          <a:p>
            <a:pPr>
              <a:defRPr/>
            </a:pPr>
            <a:r>
              <a:rPr lang="en-US"/>
              <a:t>AD Department Heads Meeting</a:t>
            </a:r>
            <a:endParaRPr lang="en-US" b="1" dirty="0"/>
          </a:p>
        </p:txBody>
      </p:sp>
      <p:sp>
        <p:nvSpPr>
          <p:cNvPr id="5" name="Slide Number Placeholder 4"/>
          <p:cNvSpPr>
            <a:spLocks noGrp="1"/>
          </p:cNvSpPr>
          <p:nvPr>
            <p:ph type="sldNum" sz="quarter" idx="12"/>
          </p:nvPr>
        </p:nvSpPr>
        <p:spPr/>
        <p:txBody>
          <a:bodyPr/>
          <a:lstStyle/>
          <a:p>
            <a:pPr>
              <a:defRPr/>
            </a:pPr>
            <a:fld id="{148C009B-CB69-E04A-B9B3-34B26D69E9CF}" type="slidenum">
              <a:rPr lang="en-US" smtClean="0"/>
              <a:pPr>
                <a:defRPr/>
              </a:pPr>
              <a:t>‹#›</a:t>
            </a:fld>
            <a:endParaRPr lang="en-US" dirty="0"/>
          </a:p>
        </p:txBody>
      </p:sp>
      <p:sp>
        <p:nvSpPr>
          <p:cNvPr id="7" name="Picture Placeholder 6"/>
          <p:cNvSpPr>
            <a:spLocks noGrp="1"/>
          </p:cNvSpPr>
          <p:nvPr>
            <p:ph type="pic" sz="quarter" idx="13"/>
          </p:nvPr>
        </p:nvSpPr>
        <p:spPr>
          <a:xfrm>
            <a:off x="222251" y="254001"/>
            <a:ext cx="8675688" cy="5802923"/>
          </a:xfrm>
          <a:prstGeom prst="rect">
            <a:avLst/>
          </a:prstGeom>
        </p:spPr>
        <p:txBody>
          <a:bodyPr vert="horz"/>
          <a:lstStyle>
            <a:lvl1pPr>
              <a:defRPr>
                <a:solidFill>
                  <a:srgbClr val="505050"/>
                </a:solidFill>
              </a:defRPr>
            </a:lvl1pPr>
          </a:lstStyle>
          <a:p>
            <a:r>
              <a:rPr lang="en-US"/>
              <a:t>Click icon to add picture</a:t>
            </a:r>
          </a:p>
        </p:txBody>
      </p:sp>
    </p:spTree>
    <p:extLst>
      <p:ext uri="{BB962C8B-B14F-4D97-AF65-F5344CB8AC3E}">
        <p14:creationId xmlns:p14="http://schemas.microsoft.com/office/powerpoint/2010/main" val="33374972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Logo Bottom: Extra Logos">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fld id="{1AF222E8-53A9-427C-AEC8-033BE7126FF2}" type="datetime1">
              <a:rPr lang="en-US" smtClean="0"/>
              <a:t>9/19/2023</a:t>
            </a:fld>
            <a:endParaRPr lang="en-US" dirty="0"/>
          </a:p>
        </p:txBody>
      </p:sp>
      <p:sp>
        <p:nvSpPr>
          <p:cNvPr id="4" name="Footer Placeholder 3"/>
          <p:cNvSpPr>
            <a:spLocks noGrp="1"/>
          </p:cNvSpPr>
          <p:nvPr>
            <p:ph type="ftr" sz="quarter" idx="11"/>
          </p:nvPr>
        </p:nvSpPr>
        <p:spPr>
          <a:xfrm>
            <a:off x="1530603" y="6504214"/>
            <a:ext cx="6272279" cy="242873"/>
          </a:xfrm>
        </p:spPr>
        <p:txBody>
          <a:bodyPr/>
          <a:lstStyle/>
          <a:p>
            <a:pPr>
              <a:defRPr/>
            </a:pPr>
            <a:r>
              <a:rPr lang="en-US"/>
              <a:t>AD Department Heads Meeting</a:t>
            </a:r>
            <a:endParaRPr lang="en-US" b="1" dirty="0"/>
          </a:p>
        </p:txBody>
      </p:sp>
      <p:sp>
        <p:nvSpPr>
          <p:cNvPr id="5" name="Slide Number Placeholder 4"/>
          <p:cNvSpPr>
            <a:spLocks noGrp="1"/>
          </p:cNvSpPr>
          <p:nvPr>
            <p:ph type="sldNum" sz="quarter" idx="12"/>
          </p:nvPr>
        </p:nvSpPr>
        <p:spPr/>
        <p:txBody>
          <a:bodyPr/>
          <a:lstStyle/>
          <a:p>
            <a:pPr>
              <a:defRPr/>
            </a:pPr>
            <a:fld id="{148C009B-CB69-E04A-B9B3-34B26D69E9CF}" type="slidenum">
              <a:rPr lang="en-US" smtClean="0"/>
              <a:pPr>
                <a:defRPr/>
              </a:pPr>
              <a:t>‹#›</a:t>
            </a:fld>
            <a:endParaRPr lang="en-US" dirty="0"/>
          </a:p>
        </p:txBody>
      </p:sp>
      <p:sp>
        <p:nvSpPr>
          <p:cNvPr id="11" name="Title 1"/>
          <p:cNvSpPr>
            <a:spLocks noGrp="1"/>
          </p:cNvSpPr>
          <p:nvPr>
            <p:ph type="title"/>
          </p:nvPr>
        </p:nvSpPr>
        <p:spPr>
          <a:xfrm>
            <a:off x="228600" y="251753"/>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
        <p:nvSpPr>
          <p:cNvPr id="24" name="Picture Placeholder 14"/>
          <p:cNvSpPr>
            <a:spLocks noGrp="1"/>
          </p:cNvSpPr>
          <p:nvPr>
            <p:ph type="pic" sz="quarter" idx="19"/>
          </p:nvPr>
        </p:nvSpPr>
        <p:spPr>
          <a:xfrm>
            <a:off x="205695" y="271556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25" name="Picture Placeholder 14"/>
          <p:cNvSpPr>
            <a:spLocks noGrp="1"/>
          </p:cNvSpPr>
          <p:nvPr>
            <p:ph type="pic" sz="quarter" idx="20"/>
          </p:nvPr>
        </p:nvSpPr>
        <p:spPr>
          <a:xfrm>
            <a:off x="1979425" y="271556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26" name="Picture Placeholder 14"/>
          <p:cNvSpPr>
            <a:spLocks noGrp="1"/>
          </p:cNvSpPr>
          <p:nvPr>
            <p:ph type="pic" sz="quarter" idx="21"/>
          </p:nvPr>
        </p:nvSpPr>
        <p:spPr>
          <a:xfrm>
            <a:off x="3753205" y="271556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27" name="Picture Placeholder 14"/>
          <p:cNvSpPr>
            <a:spLocks noGrp="1"/>
          </p:cNvSpPr>
          <p:nvPr>
            <p:ph type="pic" sz="quarter" idx="22"/>
          </p:nvPr>
        </p:nvSpPr>
        <p:spPr>
          <a:xfrm>
            <a:off x="5534456" y="271556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28" name="Picture Placeholder 14"/>
          <p:cNvSpPr>
            <a:spLocks noGrp="1"/>
          </p:cNvSpPr>
          <p:nvPr>
            <p:ph type="pic" sz="quarter" idx="23"/>
          </p:nvPr>
        </p:nvSpPr>
        <p:spPr>
          <a:xfrm>
            <a:off x="7300765" y="271556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29" name="Picture Placeholder 14"/>
          <p:cNvSpPr>
            <a:spLocks noGrp="1"/>
          </p:cNvSpPr>
          <p:nvPr>
            <p:ph type="pic" sz="quarter" idx="14"/>
          </p:nvPr>
        </p:nvSpPr>
        <p:spPr>
          <a:xfrm>
            <a:off x="205695" y="972176"/>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0" name="Picture Placeholder 14"/>
          <p:cNvSpPr>
            <a:spLocks noGrp="1"/>
          </p:cNvSpPr>
          <p:nvPr>
            <p:ph type="pic" sz="quarter" idx="15"/>
          </p:nvPr>
        </p:nvSpPr>
        <p:spPr>
          <a:xfrm>
            <a:off x="1979425" y="972176"/>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1" name="Picture Placeholder 14"/>
          <p:cNvSpPr>
            <a:spLocks noGrp="1"/>
          </p:cNvSpPr>
          <p:nvPr>
            <p:ph type="pic" sz="quarter" idx="16"/>
          </p:nvPr>
        </p:nvSpPr>
        <p:spPr>
          <a:xfrm>
            <a:off x="3753205" y="972176"/>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2" name="Picture Placeholder 14"/>
          <p:cNvSpPr>
            <a:spLocks noGrp="1"/>
          </p:cNvSpPr>
          <p:nvPr>
            <p:ph type="pic" sz="quarter" idx="17"/>
          </p:nvPr>
        </p:nvSpPr>
        <p:spPr>
          <a:xfrm>
            <a:off x="5534456" y="972176"/>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3" name="Picture Placeholder 14"/>
          <p:cNvSpPr>
            <a:spLocks noGrp="1"/>
          </p:cNvSpPr>
          <p:nvPr>
            <p:ph type="pic" sz="quarter" idx="18"/>
          </p:nvPr>
        </p:nvSpPr>
        <p:spPr>
          <a:xfrm>
            <a:off x="7300765" y="972176"/>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4" name="Picture Placeholder 14"/>
          <p:cNvSpPr>
            <a:spLocks noGrp="1"/>
          </p:cNvSpPr>
          <p:nvPr>
            <p:ph type="pic" sz="quarter" idx="24"/>
          </p:nvPr>
        </p:nvSpPr>
        <p:spPr>
          <a:xfrm>
            <a:off x="205695" y="444880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5" name="Picture Placeholder 14"/>
          <p:cNvSpPr>
            <a:spLocks noGrp="1"/>
          </p:cNvSpPr>
          <p:nvPr>
            <p:ph type="pic" sz="quarter" idx="25"/>
          </p:nvPr>
        </p:nvSpPr>
        <p:spPr>
          <a:xfrm>
            <a:off x="1979425" y="444880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6" name="Picture Placeholder 14"/>
          <p:cNvSpPr>
            <a:spLocks noGrp="1"/>
          </p:cNvSpPr>
          <p:nvPr>
            <p:ph type="pic" sz="quarter" idx="26"/>
          </p:nvPr>
        </p:nvSpPr>
        <p:spPr>
          <a:xfrm>
            <a:off x="3753205" y="444880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7" name="Picture Placeholder 14"/>
          <p:cNvSpPr>
            <a:spLocks noGrp="1"/>
          </p:cNvSpPr>
          <p:nvPr>
            <p:ph type="pic" sz="quarter" idx="27"/>
          </p:nvPr>
        </p:nvSpPr>
        <p:spPr>
          <a:xfrm>
            <a:off x="5534456" y="444880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8" name="Picture Placeholder 14"/>
          <p:cNvSpPr>
            <a:spLocks noGrp="1"/>
          </p:cNvSpPr>
          <p:nvPr>
            <p:ph type="pic" sz="quarter" idx="28"/>
          </p:nvPr>
        </p:nvSpPr>
        <p:spPr>
          <a:xfrm>
            <a:off x="7300765" y="444880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Tree>
    <p:extLst>
      <p:ext uri="{BB962C8B-B14F-4D97-AF65-F5344CB8AC3E}">
        <p14:creationId xmlns:p14="http://schemas.microsoft.com/office/powerpoint/2010/main" val="35747520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ogo Bottom: Title &amp; Content">
    <p:spTree>
      <p:nvGrpSpPr>
        <p:cNvPr id="1" name=""/>
        <p:cNvGrpSpPr/>
        <p:nvPr/>
      </p:nvGrpSpPr>
      <p:grpSpPr>
        <a:xfrm>
          <a:off x="0" y="0"/>
          <a:ext cx="0" cy="0"/>
          <a:chOff x="0" y="0"/>
          <a:chExt cx="0" cy="0"/>
        </a:xfrm>
      </p:grpSpPr>
      <p:sp>
        <p:nvSpPr>
          <p:cNvPr id="7" name="Content Placeholder 2"/>
          <p:cNvSpPr>
            <a:spLocks noGrp="1"/>
          </p:cNvSpPr>
          <p:nvPr>
            <p:ph idx="1"/>
          </p:nvPr>
        </p:nvSpPr>
        <p:spPr>
          <a:xfrm>
            <a:off x="228602" y="971553"/>
            <a:ext cx="8672513" cy="5059363"/>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349" indent="-228594">
              <a:buFont typeface="Arial"/>
              <a:buChar char="•"/>
              <a:defRPr sz="1800">
                <a:solidFill>
                  <a:srgbClr val="505050"/>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itle 1"/>
          <p:cNvSpPr>
            <a:spLocks noGrp="1"/>
          </p:cNvSpPr>
          <p:nvPr>
            <p:ph type="title"/>
          </p:nvPr>
        </p:nvSpPr>
        <p:spPr>
          <a:xfrm>
            <a:off x="228600" y="251755"/>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
        <p:nvSpPr>
          <p:cNvPr id="8" name="Date Placeholder 3"/>
          <p:cNvSpPr>
            <a:spLocks noGrp="1"/>
          </p:cNvSpPr>
          <p:nvPr>
            <p:ph type="dt" sz="half" idx="2"/>
          </p:nvPr>
        </p:nvSpPr>
        <p:spPr>
          <a:xfrm>
            <a:off x="736828"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fld id="{96EA7846-B866-4043-976D-DBAB7EBB0238}" type="datetime1">
              <a:rPr lang="en-US" smtClean="0"/>
              <a:t>9/19/2023</a:t>
            </a:fld>
            <a:endParaRPr lang="en-US" dirty="0"/>
          </a:p>
        </p:txBody>
      </p:sp>
      <p:sp>
        <p:nvSpPr>
          <p:cNvPr id="9" name="Footer Placeholder 4"/>
          <p:cNvSpPr>
            <a:spLocks noGrp="1"/>
          </p:cNvSpPr>
          <p:nvPr>
            <p:ph type="ftr" sz="quarter" idx="3"/>
          </p:nvPr>
        </p:nvSpPr>
        <p:spPr>
          <a:xfrm>
            <a:off x="1530605" y="6504216"/>
            <a:ext cx="6262119"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AD Department Heads Meeting</a:t>
            </a:r>
            <a:endParaRPr lang="en-US" b="1" dirty="0"/>
          </a:p>
        </p:txBody>
      </p:sp>
      <p:sp>
        <p:nvSpPr>
          <p:cNvPr id="10" name="Slide Number Placeholder 5"/>
          <p:cNvSpPr>
            <a:spLocks noGrp="1"/>
          </p:cNvSpPr>
          <p:nvPr>
            <p:ph type="sldNum" sz="quarter" idx="4"/>
          </p:nvPr>
        </p:nvSpPr>
        <p:spPr>
          <a:xfrm>
            <a:off x="222249" y="6504215"/>
            <a:ext cx="414339"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Tree>
    <p:extLst>
      <p:ext uri="{BB962C8B-B14F-4D97-AF65-F5344CB8AC3E}">
        <p14:creationId xmlns:p14="http://schemas.microsoft.com/office/powerpoint/2010/main" val="3927332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ogo Bottom: Comparison">
    <p:spTree>
      <p:nvGrpSpPr>
        <p:cNvPr id="1" name=""/>
        <p:cNvGrpSpPr/>
        <p:nvPr/>
      </p:nvGrpSpPr>
      <p:grpSpPr>
        <a:xfrm>
          <a:off x="0" y="0"/>
          <a:ext cx="0" cy="0"/>
          <a:chOff x="0" y="0"/>
          <a:chExt cx="0" cy="0"/>
        </a:xfrm>
      </p:grpSpPr>
      <p:sp>
        <p:nvSpPr>
          <p:cNvPr id="7" name="Content Placeholder 2"/>
          <p:cNvSpPr>
            <a:spLocks noGrp="1"/>
          </p:cNvSpPr>
          <p:nvPr>
            <p:ph sz="half" idx="13"/>
          </p:nvPr>
        </p:nvSpPr>
        <p:spPr>
          <a:xfrm>
            <a:off x="228601" y="971551"/>
            <a:ext cx="4206240" cy="3633788"/>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349" indent="-228594">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2"/>
          <p:cNvSpPr>
            <a:spLocks noGrp="1"/>
          </p:cNvSpPr>
          <p:nvPr>
            <p:ph sz="half" idx="15"/>
          </p:nvPr>
        </p:nvSpPr>
        <p:spPr>
          <a:xfrm>
            <a:off x="4692454" y="971551"/>
            <a:ext cx="4215383" cy="3633788"/>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349" indent="-228594">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3"/>
          <p:cNvSpPr>
            <a:spLocks noGrp="1"/>
          </p:cNvSpPr>
          <p:nvPr>
            <p:ph type="body" sz="half" idx="16"/>
          </p:nvPr>
        </p:nvSpPr>
        <p:spPr>
          <a:xfrm>
            <a:off x="229366" y="4765101"/>
            <a:ext cx="4205476" cy="1265812"/>
          </a:xfrm>
          <a:prstGeom prst="rect">
            <a:avLst/>
          </a:prstGeom>
        </p:spPr>
        <p:txBody>
          <a:bodyPr lIns="0" tIns="0" rIns="0" bIns="0"/>
          <a:lstStyle>
            <a:lvl1pPr marL="0" indent="0">
              <a:buNone/>
              <a:defRPr sz="1600" b="1" i="0">
                <a:solidFill>
                  <a:srgbClr val="004C97"/>
                </a:solidFill>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Edit Master text styles</a:t>
            </a:r>
          </a:p>
        </p:txBody>
      </p:sp>
      <p:sp>
        <p:nvSpPr>
          <p:cNvPr id="10" name="Text Placeholder 3"/>
          <p:cNvSpPr>
            <a:spLocks noGrp="1"/>
          </p:cNvSpPr>
          <p:nvPr>
            <p:ph type="body" sz="half" idx="19"/>
          </p:nvPr>
        </p:nvSpPr>
        <p:spPr>
          <a:xfrm>
            <a:off x="4692452" y="4765101"/>
            <a:ext cx="4206239" cy="1265812"/>
          </a:xfrm>
          <a:prstGeom prst="rect">
            <a:avLst/>
          </a:prstGeom>
        </p:spPr>
        <p:txBody>
          <a:bodyPr lIns="0" tIns="0" rIns="0" bIns="0"/>
          <a:lstStyle>
            <a:lvl1pPr marL="0" indent="0">
              <a:buNone/>
              <a:defRPr sz="1600" b="1" i="0">
                <a:solidFill>
                  <a:srgbClr val="004C97"/>
                </a:solidFill>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Edit Master text styles</a:t>
            </a:r>
          </a:p>
        </p:txBody>
      </p:sp>
      <p:sp>
        <p:nvSpPr>
          <p:cNvPr id="11" name="Date Placeholder 3"/>
          <p:cNvSpPr>
            <a:spLocks noGrp="1"/>
          </p:cNvSpPr>
          <p:nvPr>
            <p:ph type="dt" sz="half" idx="2"/>
          </p:nvPr>
        </p:nvSpPr>
        <p:spPr>
          <a:xfrm>
            <a:off x="736828"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fld id="{46D38E8D-1365-4333-8815-B02C5DBE119B}" type="datetime1">
              <a:rPr lang="en-US" smtClean="0"/>
              <a:t>9/19/2023</a:t>
            </a:fld>
            <a:endParaRPr lang="en-US" dirty="0"/>
          </a:p>
        </p:txBody>
      </p:sp>
      <p:sp>
        <p:nvSpPr>
          <p:cNvPr id="12" name="Footer Placeholder 4"/>
          <p:cNvSpPr>
            <a:spLocks noGrp="1"/>
          </p:cNvSpPr>
          <p:nvPr>
            <p:ph type="ftr" sz="quarter" idx="3"/>
          </p:nvPr>
        </p:nvSpPr>
        <p:spPr>
          <a:xfrm>
            <a:off x="1530603" y="6504216"/>
            <a:ext cx="6262119"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AD Department Heads Meeting</a:t>
            </a:r>
            <a:endParaRPr lang="en-US" b="1" dirty="0"/>
          </a:p>
        </p:txBody>
      </p:sp>
      <p:sp>
        <p:nvSpPr>
          <p:cNvPr id="13" name="Slide Number Placeholder 5"/>
          <p:cNvSpPr>
            <a:spLocks noGrp="1"/>
          </p:cNvSpPr>
          <p:nvPr>
            <p:ph type="sldNum" sz="quarter" idx="4"/>
          </p:nvPr>
        </p:nvSpPr>
        <p:spPr>
          <a:xfrm>
            <a:off x="222249" y="6504215"/>
            <a:ext cx="414339"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14" name="Title 1"/>
          <p:cNvSpPr>
            <a:spLocks noGrp="1"/>
          </p:cNvSpPr>
          <p:nvPr>
            <p:ph type="title"/>
          </p:nvPr>
        </p:nvSpPr>
        <p:spPr>
          <a:xfrm>
            <a:off x="228600" y="251755"/>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Tree>
    <p:extLst>
      <p:ext uri="{BB962C8B-B14F-4D97-AF65-F5344CB8AC3E}">
        <p14:creationId xmlns:p14="http://schemas.microsoft.com/office/powerpoint/2010/main" val="42045789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ogo Bottom: Content &amp;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228601" y="958850"/>
            <a:ext cx="3027895" cy="5022676"/>
          </a:xfrm>
          <a:prstGeom prst="rect">
            <a:avLst/>
          </a:prstGeom>
        </p:spPr>
        <p:txBody>
          <a:bodyPr lIns="0" tIns="0" rIns="0" bIns="0"/>
          <a:lstStyle>
            <a:lvl1pPr marL="0" indent="0">
              <a:buNone/>
              <a:defRPr sz="1600" b="1" i="0">
                <a:solidFill>
                  <a:srgbClr val="004C97"/>
                </a:solidFill>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Edit Master text styles</a:t>
            </a:r>
          </a:p>
        </p:txBody>
      </p:sp>
      <p:sp>
        <p:nvSpPr>
          <p:cNvPr id="8" name="Content Placeholder 2"/>
          <p:cNvSpPr>
            <a:spLocks noGrp="1"/>
          </p:cNvSpPr>
          <p:nvPr>
            <p:ph sz="half" idx="15"/>
          </p:nvPr>
        </p:nvSpPr>
        <p:spPr>
          <a:xfrm>
            <a:off x="3542714" y="958853"/>
            <a:ext cx="5347605" cy="5022675"/>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349" indent="-228594">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6"/>
          </p:nvPr>
        </p:nvSpPr>
        <p:spPr>
          <a:xfrm>
            <a:off x="736828" y="6504213"/>
            <a:ext cx="675368" cy="241300"/>
          </a:xfrm>
        </p:spPr>
        <p:txBody>
          <a:bodyPr/>
          <a:lstStyle>
            <a:lvl1pPr>
              <a:defRPr sz="1200" smtClean="0"/>
            </a:lvl1pPr>
          </a:lstStyle>
          <a:p>
            <a:pPr>
              <a:defRPr/>
            </a:pPr>
            <a:fld id="{F837BE3B-677B-4393-9769-2320E6FB9A8E}" type="datetime1">
              <a:rPr lang="en-US" smtClean="0"/>
              <a:t>9/19/2023</a:t>
            </a:fld>
            <a:endParaRPr lang="en-US" dirty="0"/>
          </a:p>
        </p:txBody>
      </p:sp>
      <p:sp>
        <p:nvSpPr>
          <p:cNvPr id="6" name="Footer Placeholder 4"/>
          <p:cNvSpPr>
            <a:spLocks noGrp="1"/>
          </p:cNvSpPr>
          <p:nvPr>
            <p:ph type="ftr" sz="quarter" idx="17"/>
          </p:nvPr>
        </p:nvSpPr>
        <p:spPr>
          <a:xfrm>
            <a:off x="1530603" y="6504216"/>
            <a:ext cx="6262119" cy="250031"/>
          </a:xfrm>
        </p:spPr>
        <p:txBody>
          <a:bodyPr/>
          <a:lstStyle>
            <a:lvl1pPr>
              <a:defRPr sz="1200" dirty="0" smtClean="0"/>
            </a:lvl1pPr>
          </a:lstStyle>
          <a:p>
            <a:pPr>
              <a:defRPr/>
            </a:pPr>
            <a:r>
              <a:rPr lang="en-US"/>
              <a:t>AD Department Heads Meeting</a:t>
            </a:r>
            <a:endParaRPr lang="en-US" b="1" dirty="0"/>
          </a:p>
        </p:txBody>
      </p:sp>
      <p:sp>
        <p:nvSpPr>
          <p:cNvPr id="7" name="Slide Number Placeholder 5"/>
          <p:cNvSpPr>
            <a:spLocks noGrp="1"/>
          </p:cNvSpPr>
          <p:nvPr>
            <p:ph type="sldNum" sz="quarter" idx="18"/>
          </p:nvPr>
        </p:nvSpPr>
        <p:spPr/>
        <p:txBody>
          <a:bodyPr/>
          <a:lstStyle>
            <a:lvl1pPr>
              <a:defRPr sz="1200" smtClean="0"/>
            </a:lvl1pPr>
          </a:lstStyle>
          <a:p>
            <a:pPr>
              <a:defRPr/>
            </a:pPr>
            <a:fld id="{979A04A2-726F-2143-A443-7788AF27176E}" type="slidenum">
              <a:rPr lang="en-US"/>
              <a:pPr>
                <a:defRPr/>
              </a:pPr>
              <a:t>‹#›</a:t>
            </a:fld>
            <a:endParaRPr lang="en-US" dirty="0"/>
          </a:p>
        </p:txBody>
      </p:sp>
      <p:sp>
        <p:nvSpPr>
          <p:cNvPr id="12" name="Title 1"/>
          <p:cNvSpPr>
            <a:spLocks noGrp="1"/>
          </p:cNvSpPr>
          <p:nvPr>
            <p:ph type="title"/>
          </p:nvPr>
        </p:nvSpPr>
        <p:spPr>
          <a:xfrm>
            <a:off x="228600" y="254028"/>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Tree>
    <p:extLst>
      <p:ext uri="{BB962C8B-B14F-4D97-AF65-F5344CB8AC3E}">
        <p14:creationId xmlns:p14="http://schemas.microsoft.com/office/powerpoint/2010/main" val="14718448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ogo Bottom: Picture &amp; Caption">
    <p:spTree>
      <p:nvGrpSpPr>
        <p:cNvPr id="1" name=""/>
        <p:cNvGrpSpPr/>
        <p:nvPr/>
      </p:nvGrpSpPr>
      <p:grpSpPr>
        <a:xfrm>
          <a:off x="0" y="0"/>
          <a:ext cx="0" cy="0"/>
          <a:chOff x="0" y="0"/>
          <a:chExt cx="0" cy="0"/>
        </a:xfrm>
      </p:grpSpPr>
      <p:sp>
        <p:nvSpPr>
          <p:cNvPr id="8" name="Picture Placeholder 2"/>
          <p:cNvSpPr>
            <a:spLocks noGrp="1"/>
          </p:cNvSpPr>
          <p:nvPr>
            <p:ph type="pic" idx="13"/>
          </p:nvPr>
        </p:nvSpPr>
        <p:spPr>
          <a:xfrm>
            <a:off x="224073" y="971552"/>
            <a:ext cx="8686800" cy="3726717"/>
          </a:xfrm>
          <a:prstGeom prst="rect">
            <a:avLst/>
          </a:prstGeom>
        </p:spPr>
        <p:txBody>
          <a:bodyPr lIns="0" tIns="0" rIns="0" bIns="0" rtlCol="0">
            <a:normAutofit/>
          </a:bodyPr>
          <a:lstStyle>
            <a:lvl1pPr marL="0" indent="0">
              <a:buNone/>
              <a:defRPr sz="1600">
                <a:solidFill>
                  <a:srgbClr val="505050"/>
                </a:solidFill>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r>
              <a:rPr lang="en-US" noProof="0"/>
              <a:t>Click icon to add picture</a:t>
            </a:r>
            <a:endParaRPr lang="en-US" noProof="0" dirty="0"/>
          </a:p>
        </p:txBody>
      </p:sp>
      <p:sp>
        <p:nvSpPr>
          <p:cNvPr id="10" name="Text Placeholder 3"/>
          <p:cNvSpPr>
            <a:spLocks noGrp="1"/>
          </p:cNvSpPr>
          <p:nvPr>
            <p:ph type="body" sz="half" idx="2"/>
          </p:nvPr>
        </p:nvSpPr>
        <p:spPr>
          <a:xfrm>
            <a:off x="224073" y="4943008"/>
            <a:ext cx="8686800" cy="1091259"/>
          </a:xfrm>
          <a:prstGeom prst="rect">
            <a:avLst/>
          </a:prstGeom>
        </p:spPr>
        <p:txBody>
          <a:bodyPr lIns="0" tIns="0" rIns="0" bIns="0"/>
          <a:lstStyle>
            <a:lvl1pPr marL="0" indent="0">
              <a:buNone/>
              <a:defRPr sz="1600" b="1" i="0">
                <a:solidFill>
                  <a:srgbClr val="004C97"/>
                </a:solidFill>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Edit Master text styles</a:t>
            </a:r>
          </a:p>
        </p:txBody>
      </p:sp>
      <p:sp>
        <p:nvSpPr>
          <p:cNvPr id="7" name="Date Placeholder 3"/>
          <p:cNvSpPr>
            <a:spLocks noGrp="1"/>
          </p:cNvSpPr>
          <p:nvPr>
            <p:ph type="dt" sz="half" idx="14"/>
          </p:nvPr>
        </p:nvSpPr>
        <p:spPr>
          <a:xfrm>
            <a:off x="736828"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fld id="{490F38D5-0E11-4E8B-86E7-9A4CBD9860BB}" type="datetime1">
              <a:rPr lang="en-US" smtClean="0"/>
              <a:t>9/19/2023</a:t>
            </a:fld>
            <a:endParaRPr lang="en-US" dirty="0"/>
          </a:p>
        </p:txBody>
      </p:sp>
      <p:sp>
        <p:nvSpPr>
          <p:cNvPr id="9" name="Footer Placeholder 4"/>
          <p:cNvSpPr>
            <a:spLocks noGrp="1"/>
          </p:cNvSpPr>
          <p:nvPr>
            <p:ph type="ftr" sz="quarter" idx="3"/>
          </p:nvPr>
        </p:nvSpPr>
        <p:spPr>
          <a:xfrm>
            <a:off x="1530603" y="6504216"/>
            <a:ext cx="6251959"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AD Department Heads Meeting</a:t>
            </a:r>
            <a:endParaRPr lang="en-US" b="1" dirty="0"/>
          </a:p>
        </p:txBody>
      </p:sp>
      <p:sp>
        <p:nvSpPr>
          <p:cNvPr id="11" name="Slide Number Placeholder 5"/>
          <p:cNvSpPr>
            <a:spLocks noGrp="1"/>
          </p:cNvSpPr>
          <p:nvPr>
            <p:ph type="sldNum" sz="quarter" idx="4"/>
          </p:nvPr>
        </p:nvSpPr>
        <p:spPr>
          <a:xfrm>
            <a:off x="222249" y="6504215"/>
            <a:ext cx="414339"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12" name="Title 1"/>
          <p:cNvSpPr>
            <a:spLocks noGrp="1"/>
          </p:cNvSpPr>
          <p:nvPr>
            <p:ph type="title"/>
          </p:nvPr>
        </p:nvSpPr>
        <p:spPr>
          <a:xfrm>
            <a:off x="228600" y="251755"/>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Tree>
    <p:extLst>
      <p:ext uri="{BB962C8B-B14F-4D97-AF65-F5344CB8AC3E}">
        <p14:creationId xmlns:p14="http://schemas.microsoft.com/office/powerpoint/2010/main" val="20696944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736828" y="6504213"/>
            <a:ext cx="675368" cy="241300"/>
          </a:xfrm>
        </p:spPr>
        <p:txBody>
          <a:bodyPr/>
          <a:lstStyle/>
          <a:p>
            <a:pPr>
              <a:defRPr/>
            </a:pPr>
            <a:fld id="{F5354106-74FB-46BD-96E6-4AA29174BBD7}" type="datetime1">
              <a:rPr lang="en-US" smtClean="0"/>
              <a:t>9/19/2023</a:t>
            </a:fld>
            <a:endParaRPr lang="en-US" dirty="0"/>
          </a:p>
        </p:txBody>
      </p:sp>
      <p:sp>
        <p:nvSpPr>
          <p:cNvPr id="4" name="Footer Placeholder 3"/>
          <p:cNvSpPr>
            <a:spLocks noGrp="1"/>
          </p:cNvSpPr>
          <p:nvPr>
            <p:ph type="ftr" sz="quarter" idx="11"/>
          </p:nvPr>
        </p:nvSpPr>
        <p:spPr>
          <a:xfrm>
            <a:off x="1530605" y="6504216"/>
            <a:ext cx="6260399" cy="242873"/>
          </a:xfrm>
        </p:spPr>
        <p:txBody>
          <a:bodyPr/>
          <a:lstStyle/>
          <a:p>
            <a:pPr>
              <a:defRPr/>
            </a:pPr>
            <a:r>
              <a:rPr lang="en-US"/>
              <a:t>AD Department Heads Meeting</a:t>
            </a:r>
            <a:endParaRPr lang="en-US" b="1" dirty="0"/>
          </a:p>
        </p:txBody>
      </p:sp>
      <p:sp>
        <p:nvSpPr>
          <p:cNvPr id="5" name="Slide Number Placeholder 4"/>
          <p:cNvSpPr>
            <a:spLocks noGrp="1"/>
          </p:cNvSpPr>
          <p:nvPr>
            <p:ph type="sldNum" sz="quarter" idx="12"/>
          </p:nvPr>
        </p:nvSpPr>
        <p:spPr/>
        <p:txBody>
          <a:bodyPr/>
          <a:lstStyle/>
          <a:p>
            <a:pPr>
              <a:defRPr/>
            </a:pPr>
            <a:fld id="{148C009B-CB69-E04A-B9B3-34B26D69E9CF}" type="slidenum">
              <a:rPr lang="en-US" smtClean="0"/>
              <a:pPr>
                <a:defRPr/>
              </a:pPr>
              <a:t>‹#›</a:t>
            </a:fld>
            <a:endParaRPr lang="en-US" dirty="0"/>
          </a:p>
        </p:txBody>
      </p:sp>
      <p:sp>
        <p:nvSpPr>
          <p:cNvPr id="7" name="Picture Placeholder 6"/>
          <p:cNvSpPr>
            <a:spLocks noGrp="1"/>
          </p:cNvSpPr>
          <p:nvPr>
            <p:ph type="pic" sz="quarter" idx="13"/>
          </p:nvPr>
        </p:nvSpPr>
        <p:spPr>
          <a:xfrm>
            <a:off x="222251" y="254003"/>
            <a:ext cx="8675688" cy="5802923"/>
          </a:xfrm>
          <a:prstGeom prst="rect">
            <a:avLst/>
          </a:prstGeom>
        </p:spPr>
        <p:txBody>
          <a:bodyPr vert="horz"/>
          <a:lstStyle>
            <a:lvl1pPr>
              <a:defRPr>
                <a:solidFill>
                  <a:srgbClr val="505050"/>
                </a:solidFill>
              </a:defRPr>
            </a:lvl1pPr>
          </a:lstStyle>
          <a:p>
            <a:r>
              <a:rPr lang="en-US"/>
              <a:t>Click icon to add picture</a:t>
            </a:r>
          </a:p>
        </p:txBody>
      </p:sp>
    </p:spTree>
    <p:extLst>
      <p:ext uri="{BB962C8B-B14F-4D97-AF65-F5344CB8AC3E}">
        <p14:creationId xmlns:p14="http://schemas.microsoft.com/office/powerpoint/2010/main" val="7357575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ogo Bottom: Extra Logos">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fld id="{A9BEEF99-1CA3-4F98-A14A-CA9ECF5A3FAA}" type="datetime1">
              <a:rPr lang="en-US" smtClean="0"/>
              <a:t>9/19/2023</a:t>
            </a:fld>
            <a:endParaRPr lang="en-US" dirty="0"/>
          </a:p>
        </p:txBody>
      </p:sp>
      <p:sp>
        <p:nvSpPr>
          <p:cNvPr id="4" name="Footer Placeholder 3"/>
          <p:cNvSpPr>
            <a:spLocks noGrp="1"/>
          </p:cNvSpPr>
          <p:nvPr>
            <p:ph type="ftr" sz="quarter" idx="11"/>
          </p:nvPr>
        </p:nvSpPr>
        <p:spPr>
          <a:xfrm>
            <a:off x="1530603" y="6504216"/>
            <a:ext cx="6272279" cy="242873"/>
          </a:xfrm>
        </p:spPr>
        <p:txBody>
          <a:bodyPr/>
          <a:lstStyle/>
          <a:p>
            <a:pPr>
              <a:defRPr/>
            </a:pPr>
            <a:r>
              <a:rPr lang="en-US"/>
              <a:t>AD Department Heads Meeting</a:t>
            </a:r>
            <a:endParaRPr lang="en-US" b="1" dirty="0"/>
          </a:p>
        </p:txBody>
      </p:sp>
      <p:sp>
        <p:nvSpPr>
          <p:cNvPr id="5" name="Slide Number Placeholder 4"/>
          <p:cNvSpPr>
            <a:spLocks noGrp="1"/>
          </p:cNvSpPr>
          <p:nvPr>
            <p:ph type="sldNum" sz="quarter" idx="12"/>
          </p:nvPr>
        </p:nvSpPr>
        <p:spPr/>
        <p:txBody>
          <a:bodyPr/>
          <a:lstStyle/>
          <a:p>
            <a:pPr>
              <a:defRPr/>
            </a:pPr>
            <a:fld id="{148C009B-CB69-E04A-B9B3-34B26D69E9CF}" type="slidenum">
              <a:rPr lang="en-US" smtClean="0"/>
              <a:pPr>
                <a:defRPr/>
              </a:pPr>
              <a:t>‹#›</a:t>
            </a:fld>
            <a:endParaRPr lang="en-US" dirty="0"/>
          </a:p>
        </p:txBody>
      </p:sp>
      <p:sp>
        <p:nvSpPr>
          <p:cNvPr id="11" name="Title 1"/>
          <p:cNvSpPr>
            <a:spLocks noGrp="1"/>
          </p:cNvSpPr>
          <p:nvPr>
            <p:ph type="title"/>
          </p:nvPr>
        </p:nvSpPr>
        <p:spPr>
          <a:xfrm>
            <a:off x="228600" y="251755"/>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
        <p:nvSpPr>
          <p:cNvPr id="24" name="Picture Placeholder 14"/>
          <p:cNvSpPr>
            <a:spLocks noGrp="1"/>
          </p:cNvSpPr>
          <p:nvPr>
            <p:ph type="pic" sz="quarter" idx="19"/>
          </p:nvPr>
        </p:nvSpPr>
        <p:spPr>
          <a:xfrm>
            <a:off x="205695" y="271556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25" name="Picture Placeholder 14"/>
          <p:cNvSpPr>
            <a:spLocks noGrp="1"/>
          </p:cNvSpPr>
          <p:nvPr>
            <p:ph type="pic" sz="quarter" idx="20"/>
          </p:nvPr>
        </p:nvSpPr>
        <p:spPr>
          <a:xfrm>
            <a:off x="1979425" y="271556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26" name="Picture Placeholder 14"/>
          <p:cNvSpPr>
            <a:spLocks noGrp="1"/>
          </p:cNvSpPr>
          <p:nvPr>
            <p:ph type="pic" sz="quarter" idx="21"/>
          </p:nvPr>
        </p:nvSpPr>
        <p:spPr>
          <a:xfrm>
            <a:off x="3753205" y="271556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27" name="Picture Placeholder 14"/>
          <p:cNvSpPr>
            <a:spLocks noGrp="1"/>
          </p:cNvSpPr>
          <p:nvPr>
            <p:ph type="pic" sz="quarter" idx="22"/>
          </p:nvPr>
        </p:nvSpPr>
        <p:spPr>
          <a:xfrm>
            <a:off x="5534456" y="271556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28" name="Picture Placeholder 14"/>
          <p:cNvSpPr>
            <a:spLocks noGrp="1"/>
          </p:cNvSpPr>
          <p:nvPr>
            <p:ph type="pic" sz="quarter" idx="23"/>
          </p:nvPr>
        </p:nvSpPr>
        <p:spPr>
          <a:xfrm>
            <a:off x="7300765" y="271556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29" name="Picture Placeholder 14"/>
          <p:cNvSpPr>
            <a:spLocks noGrp="1"/>
          </p:cNvSpPr>
          <p:nvPr>
            <p:ph type="pic" sz="quarter" idx="14"/>
          </p:nvPr>
        </p:nvSpPr>
        <p:spPr>
          <a:xfrm>
            <a:off x="205695" y="972176"/>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0" name="Picture Placeholder 14"/>
          <p:cNvSpPr>
            <a:spLocks noGrp="1"/>
          </p:cNvSpPr>
          <p:nvPr>
            <p:ph type="pic" sz="quarter" idx="15"/>
          </p:nvPr>
        </p:nvSpPr>
        <p:spPr>
          <a:xfrm>
            <a:off x="1979425" y="972176"/>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1" name="Picture Placeholder 14"/>
          <p:cNvSpPr>
            <a:spLocks noGrp="1"/>
          </p:cNvSpPr>
          <p:nvPr>
            <p:ph type="pic" sz="quarter" idx="16"/>
          </p:nvPr>
        </p:nvSpPr>
        <p:spPr>
          <a:xfrm>
            <a:off x="3753205" y="972176"/>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2" name="Picture Placeholder 14"/>
          <p:cNvSpPr>
            <a:spLocks noGrp="1"/>
          </p:cNvSpPr>
          <p:nvPr>
            <p:ph type="pic" sz="quarter" idx="17"/>
          </p:nvPr>
        </p:nvSpPr>
        <p:spPr>
          <a:xfrm>
            <a:off x="5534456" y="972176"/>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3" name="Picture Placeholder 14"/>
          <p:cNvSpPr>
            <a:spLocks noGrp="1"/>
          </p:cNvSpPr>
          <p:nvPr>
            <p:ph type="pic" sz="quarter" idx="18"/>
          </p:nvPr>
        </p:nvSpPr>
        <p:spPr>
          <a:xfrm>
            <a:off x="7300765" y="972176"/>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4" name="Picture Placeholder 14"/>
          <p:cNvSpPr>
            <a:spLocks noGrp="1"/>
          </p:cNvSpPr>
          <p:nvPr>
            <p:ph type="pic" sz="quarter" idx="24"/>
          </p:nvPr>
        </p:nvSpPr>
        <p:spPr>
          <a:xfrm>
            <a:off x="205695" y="444880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5" name="Picture Placeholder 14"/>
          <p:cNvSpPr>
            <a:spLocks noGrp="1"/>
          </p:cNvSpPr>
          <p:nvPr>
            <p:ph type="pic" sz="quarter" idx="25"/>
          </p:nvPr>
        </p:nvSpPr>
        <p:spPr>
          <a:xfrm>
            <a:off x="1979425" y="444880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6" name="Picture Placeholder 14"/>
          <p:cNvSpPr>
            <a:spLocks noGrp="1"/>
          </p:cNvSpPr>
          <p:nvPr>
            <p:ph type="pic" sz="quarter" idx="26"/>
          </p:nvPr>
        </p:nvSpPr>
        <p:spPr>
          <a:xfrm>
            <a:off x="3753205" y="444880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7" name="Picture Placeholder 14"/>
          <p:cNvSpPr>
            <a:spLocks noGrp="1"/>
          </p:cNvSpPr>
          <p:nvPr>
            <p:ph type="pic" sz="quarter" idx="27"/>
          </p:nvPr>
        </p:nvSpPr>
        <p:spPr>
          <a:xfrm>
            <a:off x="5534456" y="444880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8" name="Picture Placeholder 14"/>
          <p:cNvSpPr>
            <a:spLocks noGrp="1"/>
          </p:cNvSpPr>
          <p:nvPr>
            <p:ph type="pic" sz="quarter" idx="28"/>
          </p:nvPr>
        </p:nvSpPr>
        <p:spPr>
          <a:xfrm>
            <a:off x="7300765" y="444880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Tree>
    <p:extLst>
      <p:ext uri="{BB962C8B-B14F-4D97-AF65-F5344CB8AC3E}">
        <p14:creationId xmlns:p14="http://schemas.microsoft.com/office/powerpoint/2010/main" val="3972242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6" y="4963777"/>
            <a:ext cx="8499231" cy="1529241"/>
          </a:xfrm>
          <a:prstGeom prst="rect">
            <a:avLst/>
          </a:prstGeom>
        </p:spPr>
        <p:txBody>
          <a:bodyPr lIns="0" tIns="45720" rIns="0" bIns="45720">
            <a:noAutofit/>
          </a:bodyPr>
          <a:lstStyle>
            <a:lvl1pPr marL="0" indent="0">
              <a:buFontTx/>
              <a:buNone/>
              <a:defRPr sz="1500">
                <a:solidFill>
                  <a:srgbClr val="004C97"/>
                </a:solidFill>
                <a:latin typeface="Helvetica"/>
              </a:defRPr>
            </a:lvl1pPr>
            <a:lvl2pPr marL="342892" indent="0">
              <a:buFontTx/>
              <a:buNone/>
              <a:defRPr sz="1200">
                <a:solidFill>
                  <a:srgbClr val="2E5286"/>
                </a:solidFill>
                <a:latin typeface="Helvetica"/>
              </a:defRPr>
            </a:lvl2pPr>
            <a:lvl3pPr marL="685783" indent="0">
              <a:buFontTx/>
              <a:buNone/>
              <a:defRPr sz="1200">
                <a:solidFill>
                  <a:srgbClr val="2E5286"/>
                </a:solidFill>
                <a:latin typeface="Helvetica"/>
              </a:defRPr>
            </a:lvl3pPr>
            <a:lvl4pPr marL="1028675" indent="0">
              <a:buFontTx/>
              <a:buNone/>
              <a:defRPr sz="1200">
                <a:solidFill>
                  <a:srgbClr val="2E5286"/>
                </a:solidFill>
                <a:latin typeface="Helvetica"/>
              </a:defRPr>
            </a:lvl4pPr>
            <a:lvl5pPr marL="1371566" indent="0">
              <a:buFontTx/>
              <a:buNone/>
              <a:defRPr sz="1200">
                <a:solidFill>
                  <a:srgbClr val="2E5286"/>
                </a:solidFill>
                <a:latin typeface="Helvetica"/>
              </a:defRPr>
            </a:lvl5pPr>
          </a:lstStyle>
          <a:p>
            <a:pPr lvl="0"/>
            <a:r>
              <a:rPr lang="en-US"/>
              <a:t>Edit Master text styles</a:t>
            </a:r>
          </a:p>
        </p:txBody>
      </p:sp>
      <p:sp>
        <p:nvSpPr>
          <p:cNvPr id="8" name="Rectangle 7"/>
          <p:cNvSpPr/>
          <p:nvPr userDrawn="1"/>
        </p:nvSpPr>
        <p:spPr>
          <a:xfrm>
            <a:off x="-17761" y="-1"/>
            <a:ext cx="918972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9" name="Text Placeholder 24"/>
          <p:cNvSpPr>
            <a:spLocks noGrp="1"/>
          </p:cNvSpPr>
          <p:nvPr>
            <p:ph type="body" sz="quarter" idx="11"/>
          </p:nvPr>
        </p:nvSpPr>
        <p:spPr>
          <a:xfrm>
            <a:off x="341925" y="3951846"/>
            <a:ext cx="8499232" cy="1003049"/>
          </a:xfrm>
          <a:prstGeom prst="rect">
            <a:avLst/>
          </a:prstGeom>
        </p:spPr>
        <p:txBody>
          <a:bodyPr vert="horz" wrap="square" lIns="0" tIns="45720" anchor="ctr" anchorCtr="0">
            <a:normAutofit/>
          </a:bodyPr>
          <a:lstStyle>
            <a:lvl1pPr marL="0" indent="0" algn="l">
              <a:lnSpc>
                <a:spcPct val="100000"/>
              </a:lnSpc>
              <a:spcBef>
                <a:spcPts val="525"/>
              </a:spcBef>
              <a:spcAft>
                <a:spcPts val="0"/>
              </a:spcAft>
              <a:buFontTx/>
              <a:buNone/>
              <a:defRPr sz="2400" b="1" i="0">
                <a:solidFill>
                  <a:srgbClr val="004C97"/>
                </a:solidFill>
              </a:defRPr>
            </a:lvl1pPr>
            <a:lvl2pPr marL="0" indent="0">
              <a:buFontTx/>
              <a:buNone/>
              <a:defRPr sz="2100" b="1" i="0">
                <a:solidFill>
                  <a:srgbClr val="004C97"/>
                </a:solidFill>
              </a:defRPr>
            </a:lvl2pPr>
            <a:lvl3pPr marL="0" indent="0">
              <a:buFontTx/>
              <a:buNone/>
              <a:defRPr sz="2100" b="1" i="0">
                <a:solidFill>
                  <a:srgbClr val="004C97"/>
                </a:solidFill>
              </a:defRPr>
            </a:lvl3pPr>
            <a:lvl4pPr marL="0" indent="0">
              <a:buFontTx/>
              <a:buNone/>
              <a:defRPr sz="2100" b="1" i="0">
                <a:solidFill>
                  <a:srgbClr val="004C97"/>
                </a:solidFill>
              </a:defRPr>
            </a:lvl4pPr>
            <a:lvl5pPr marL="0" indent="0">
              <a:buFontTx/>
              <a:buNone/>
              <a:defRPr sz="2100" b="1" i="0">
                <a:solidFill>
                  <a:srgbClr val="004C97"/>
                </a:solidFill>
              </a:defRPr>
            </a:lvl5pPr>
          </a:lstStyle>
          <a:p>
            <a:pPr lvl="0"/>
            <a:r>
              <a:rPr lang="en-US"/>
              <a:t>Edit Master text styles</a:t>
            </a:r>
          </a:p>
        </p:txBody>
      </p:sp>
      <p:pic>
        <p:nvPicPr>
          <p:cNvPr id="13" name="Picture 12" descr="14-0218-16D.lr.jpg"/>
          <p:cNvPicPr>
            <a:picLocks noChangeAspect="1"/>
          </p:cNvPicPr>
          <p:nvPr userDrawn="1"/>
        </p:nvPicPr>
        <p:blipFill rotWithShape="1">
          <a:blip r:embed="rId2">
            <a:extLst>
              <a:ext uri="{28A0092B-C50C-407E-A947-70E740481C1C}">
                <a14:useLocalDpi xmlns:a14="http://schemas.microsoft.com/office/drawing/2010/main" val="0"/>
              </a:ext>
            </a:extLst>
          </a:blip>
          <a:srcRect t="25816" b="25769"/>
          <a:stretch/>
        </p:blipFill>
        <p:spPr>
          <a:xfrm>
            <a:off x="-17761" y="817012"/>
            <a:ext cx="9189720" cy="2966102"/>
          </a:xfrm>
          <a:prstGeom prst="rect">
            <a:avLst/>
          </a:prstGeom>
        </p:spPr>
      </p:pic>
      <p:pic>
        <p:nvPicPr>
          <p:cNvPr id="14" name="Picture 13" descr="FermiLogoBar_DOE_KO_horiz.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761" y="249848"/>
            <a:ext cx="9010787" cy="301891"/>
          </a:xfrm>
          <a:prstGeom prst="rect">
            <a:avLst/>
          </a:prstGeom>
        </p:spPr>
      </p:pic>
    </p:spTree>
    <p:extLst>
      <p:ext uri="{BB962C8B-B14F-4D97-AF65-F5344CB8AC3E}">
        <p14:creationId xmlns:p14="http://schemas.microsoft.com/office/powerpoint/2010/main" val="21162441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5" y="4963772"/>
            <a:ext cx="8499231" cy="1529241"/>
          </a:xfrm>
          <a:prstGeom prst="rect">
            <a:avLst/>
          </a:prstGeom>
        </p:spPr>
        <p:txBody>
          <a:bodyPr lIns="0" tIns="45720" rIns="0" bIns="45720">
            <a:noAutofit/>
          </a:bodyPr>
          <a:lstStyle>
            <a:lvl1pPr marL="0" indent="0">
              <a:buFontTx/>
              <a:buNone/>
              <a:defRPr sz="2000">
                <a:solidFill>
                  <a:srgbClr val="004C97"/>
                </a:solidFill>
                <a:latin typeface="Helvetica"/>
              </a:defRPr>
            </a:lvl1pPr>
            <a:lvl2pPr marL="457189" indent="0">
              <a:buFontTx/>
              <a:buNone/>
              <a:defRPr sz="1600">
                <a:solidFill>
                  <a:srgbClr val="2E5286"/>
                </a:solidFill>
                <a:latin typeface="Helvetica"/>
              </a:defRPr>
            </a:lvl2pPr>
            <a:lvl3pPr marL="914377" indent="0">
              <a:buFontTx/>
              <a:buNone/>
              <a:defRPr sz="1600">
                <a:solidFill>
                  <a:srgbClr val="2E5286"/>
                </a:solidFill>
                <a:latin typeface="Helvetica"/>
              </a:defRPr>
            </a:lvl3pPr>
            <a:lvl4pPr marL="1371566" indent="0">
              <a:buFontTx/>
              <a:buNone/>
              <a:defRPr sz="1600">
                <a:solidFill>
                  <a:srgbClr val="2E5286"/>
                </a:solidFill>
                <a:latin typeface="Helvetica"/>
              </a:defRPr>
            </a:lvl4pPr>
            <a:lvl5pPr marL="1828754"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17761" y="-1"/>
            <a:ext cx="918972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9" name="Text Placeholder 24"/>
          <p:cNvSpPr>
            <a:spLocks noGrp="1"/>
          </p:cNvSpPr>
          <p:nvPr>
            <p:ph type="body" sz="quarter" idx="11"/>
          </p:nvPr>
        </p:nvSpPr>
        <p:spPr>
          <a:xfrm>
            <a:off x="341924" y="3951842"/>
            <a:ext cx="8499232" cy="1003049"/>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32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3" name="Picture 12" descr="14-0218-16D.lr.jpg"/>
          <p:cNvPicPr>
            <a:picLocks noChangeAspect="1"/>
          </p:cNvPicPr>
          <p:nvPr userDrawn="1"/>
        </p:nvPicPr>
        <p:blipFill rotWithShape="1">
          <a:blip r:embed="rId2" cstate="print">
            <a:extLst>
              <a:ext uri="{28A0092B-C50C-407E-A947-70E740481C1C}">
                <a14:useLocalDpi xmlns:a14="http://schemas.microsoft.com/office/drawing/2010/main" val="0"/>
              </a:ext>
            </a:extLst>
          </a:blip>
          <a:srcRect t="25816" b="25769"/>
          <a:stretch/>
        </p:blipFill>
        <p:spPr>
          <a:xfrm>
            <a:off x="-17761" y="817012"/>
            <a:ext cx="9189720" cy="2966102"/>
          </a:xfrm>
          <a:prstGeom prst="rect">
            <a:avLst/>
          </a:prstGeom>
        </p:spPr>
      </p:pic>
      <p:pic>
        <p:nvPicPr>
          <p:cNvPr id="14" name="Picture 13" descr="FermiLogoBar_DOE_KO_horiz.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762" y="249844"/>
            <a:ext cx="9010787" cy="301891"/>
          </a:xfrm>
          <a:prstGeom prst="rect">
            <a:avLst/>
          </a:prstGeom>
        </p:spPr>
      </p:pic>
    </p:spTree>
    <p:extLst>
      <p:ext uri="{BB962C8B-B14F-4D97-AF65-F5344CB8AC3E}">
        <p14:creationId xmlns:p14="http://schemas.microsoft.com/office/powerpoint/2010/main" val="1169184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4" Type="http://schemas.openxmlformats.org/officeDocument/2006/relationships/slideLayout" Target="../slideLayouts/slideLayout12.xml"/><Relationship Id="rId9"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0"/>
          </a:schemeClr>
        </a:solidFill>
        <a:effectLst/>
      </p:bgPr>
    </p:bg>
    <p:spTree>
      <p:nvGrpSpPr>
        <p:cNvPr id="1" name=""/>
        <p:cNvGrpSpPr/>
        <p:nvPr/>
      </p:nvGrpSpPr>
      <p:grpSpPr>
        <a:xfrm>
          <a:off x="0" y="0"/>
          <a:ext cx="0" cy="0"/>
          <a:chOff x="0" y="0"/>
          <a:chExt cx="0" cy="0"/>
        </a:xfrm>
      </p:grpSpPr>
      <p:sp>
        <p:nvSpPr>
          <p:cNvPr id="14" name="Date Placeholder 3"/>
          <p:cNvSpPr>
            <a:spLocks noGrp="1"/>
          </p:cNvSpPr>
          <p:nvPr>
            <p:ph type="dt" sz="half" idx="2"/>
          </p:nvPr>
        </p:nvSpPr>
        <p:spPr>
          <a:xfrm>
            <a:off x="736828"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fld id="{123DB09F-7F3A-43F0-8092-E28E327B10B0}" type="datetime1">
              <a:rPr lang="en-US" smtClean="0"/>
              <a:t>9/19/2023</a:t>
            </a:fld>
            <a:endParaRPr lang="en-US" dirty="0"/>
          </a:p>
        </p:txBody>
      </p:sp>
      <p:sp>
        <p:nvSpPr>
          <p:cNvPr id="15" name="Footer Placeholder 4"/>
          <p:cNvSpPr>
            <a:spLocks noGrp="1"/>
          </p:cNvSpPr>
          <p:nvPr>
            <p:ph type="ftr" sz="quarter" idx="3"/>
          </p:nvPr>
        </p:nvSpPr>
        <p:spPr>
          <a:xfrm>
            <a:off x="1530605" y="6504216"/>
            <a:ext cx="6260399"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AD Department Heads Meeting</a:t>
            </a:r>
            <a:endParaRPr lang="en-US" b="1" dirty="0"/>
          </a:p>
        </p:txBody>
      </p:sp>
      <p:sp>
        <p:nvSpPr>
          <p:cNvPr id="16" name="Slide Number Placeholder 5"/>
          <p:cNvSpPr>
            <a:spLocks noGrp="1"/>
          </p:cNvSpPr>
          <p:nvPr>
            <p:ph type="sldNum" sz="quarter" idx="4"/>
          </p:nvPr>
        </p:nvSpPr>
        <p:spPr>
          <a:xfrm>
            <a:off x="222249" y="6504215"/>
            <a:ext cx="414339"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20" name="Date Placeholder 3"/>
          <p:cNvSpPr txBox="1">
            <a:spLocks/>
          </p:cNvSpPr>
          <p:nvPr/>
        </p:nvSpPr>
        <p:spPr>
          <a:xfrm>
            <a:off x="6450015" y="4477485"/>
            <a:ext cx="1076325" cy="241300"/>
          </a:xfrm>
          <a:prstGeom prst="rect">
            <a:avLst/>
          </a:prstGeom>
        </p:spPr>
        <p:txBody>
          <a:bodyPr/>
          <a:ls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a:lstStyle>
          <a:p>
            <a:endParaRPr lang="en-US" sz="2400" dirty="0"/>
          </a:p>
        </p:txBody>
      </p:sp>
      <p:grpSp>
        <p:nvGrpSpPr>
          <p:cNvPr id="9" name="Group 8"/>
          <p:cNvGrpSpPr>
            <a:grpSpLocks noChangeAspect="1"/>
          </p:cNvGrpSpPr>
          <p:nvPr/>
        </p:nvGrpSpPr>
        <p:grpSpPr>
          <a:xfrm>
            <a:off x="215902" y="6258864"/>
            <a:ext cx="8699500" cy="197990"/>
            <a:chOff x="600217" y="6258863"/>
            <a:chExt cx="8297721" cy="188846"/>
          </a:xfrm>
        </p:grpSpPr>
        <p:cxnSp>
          <p:nvCxnSpPr>
            <p:cNvPr id="10" name="Straight Connector 9"/>
            <p:cNvCxnSpPr/>
            <p:nvPr userDrawn="1"/>
          </p:nvCxnSpPr>
          <p:spPr>
            <a:xfrm>
              <a:off x="600217" y="6357936"/>
              <a:ext cx="7190785" cy="0"/>
            </a:xfrm>
            <a:prstGeom prst="line">
              <a:avLst/>
            </a:prstGeom>
            <a:ln w="76200" cmpd="sng">
              <a:solidFill>
                <a:srgbClr val="99D6EA"/>
              </a:solidFill>
            </a:ln>
            <a:effectLst/>
          </p:spPr>
          <p:style>
            <a:lnRef idx="2">
              <a:schemeClr val="accent1"/>
            </a:lnRef>
            <a:fillRef idx="0">
              <a:schemeClr val="accent1"/>
            </a:fillRef>
            <a:effectRef idx="1">
              <a:schemeClr val="accent1"/>
            </a:effectRef>
            <a:fontRef idx="minor">
              <a:schemeClr val="tx1"/>
            </a:fontRef>
          </p:style>
        </p:cxnSp>
        <p:pic>
          <p:nvPicPr>
            <p:cNvPr id="13" name="Picture 6" descr="FermiLogo_RGB_NALBlue.png"/>
            <p:cNvPicPr>
              <a:picLocks noChangeAspect="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7853781" y="6258863"/>
              <a:ext cx="1044157" cy="18884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4285121794"/>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773" r:id="rId8"/>
  </p:sldLayoutIdLst>
  <p:hf sldNum="0" hdr="0"/>
  <p:txStyles>
    <p:titleStyle>
      <a:lvl1pPr algn="l" defTabSz="457189" rtl="0" eaLnBrk="1" fontAlgn="base" hangingPunct="1">
        <a:spcBef>
          <a:spcPct val="0"/>
        </a:spcBef>
        <a:spcAft>
          <a:spcPct val="0"/>
        </a:spcAft>
        <a:defRPr sz="1700" b="1" kern="1200">
          <a:solidFill>
            <a:srgbClr val="2E5286"/>
          </a:solidFill>
          <a:latin typeface="Helvetica"/>
          <a:ea typeface="Geneva" charset="0"/>
          <a:cs typeface="ＭＳ Ｐゴシック" charset="0"/>
        </a:defRPr>
      </a:lvl1pPr>
      <a:lvl2pPr algn="l" defTabSz="457189" rtl="0" eaLnBrk="1" fontAlgn="base" hangingPunct="1">
        <a:spcBef>
          <a:spcPct val="0"/>
        </a:spcBef>
        <a:spcAft>
          <a:spcPct val="0"/>
        </a:spcAft>
        <a:defRPr sz="1700" b="1">
          <a:solidFill>
            <a:srgbClr val="2E5286"/>
          </a:solidFill>
          <a:latin typeface="Helvetica" charset="0"/>
          <a:ea typeface="Geneva" charset="0"/>
          <a:cs typeface="ＭＳ Ｐゴシック" charset="0"/>
        </a:defRPr>
      </a:lvl2pPr>
      <a:lvl3pPr algn="l" defTabSz="457189" rtl="0" eaLnBrk="1" fontAlgn="base" hangingPunct="1">
        <a:spcBef>
          <a:spcPct val="0"/>
        </a:spcBef>
        <a:spcAft>
          <a:spcPct val="0"/>
        </a:spcAft>
        <a:defRPr sz="1700" b="1">
          <a:solidFill>
            <a:srgbClr val="2E5286"/>
          </a:solidFill>
          <a:latin typeface="Helvetica" charset="0"/>
          <a:ea typeface="Geneva" charset="0"/>
          <a:cs typeface="ＭＳ Ｐゴシック" charset="0"/>
        </a:defRPr>
      </a:lvl3pPr>
      <a:lvl4pPr algn="l" defTabSz="457189" rtl="0" eaLnBrk="1" fontAlgn="base" hangingPunct="1">
        <a:spcBef>
          <a:spcPct val="0"/>
        </a:spcBef>
        <a:spcAft>
          <a:spcPct val="0"/>
        </a:spcAft>
        <a:defRPr sz="1700" b="1">
          <a:solidFill>
            <a:srgbClr val="2E5286"/>
          </a:solidFill>
          <a:latin typeface="Helvetica" charset="0"/>
          <a:ea typeface="Geneva" charset="0"/>
          <a:cs typeface="ＭＳ Ｐゴシック" charset="0"/>
        </a:defRPr>
      </a:lvl4pPr>
      <a:lvl5pPr algn="l" defTabSz="457189" rtl="0" eaLnBrk="1" fontAlgn="base" hangingPunct="1">
        <a:spcBef>
          <a:spcPct val="0"/>
        </a:spcBef>
        <a:spcAft>
          <a:spcPct val="0"/>
        </a:spcAft>
        <a:defRPr sz="1700" b="1">
          <a:solidFill>
            <a:srgbClr val="2E5286"/>
          </a:solidFill>
          <a:latin typeface="Helvetica" charset="0"/>
          <a:ea typeface="Geneva" charset="0"/>
          <a:cs typeface="ＭＳ Ｐゴシック" charset="0"/>
        </a:defRPr>
      </a:lvl5pPr>
      <a:lvl6pPr marL="457189" algn="l" defTabSz="457189"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6pPr>
      <a:lvl7pPr marL="914377" algn="l" defTabSz="457189"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7pPr>
      <a:lvl8pPr marL="1371566" algn="l" defTabSz="457189"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8pPr>
      <a:lvl9pPr marL="1828754" algn="l" defTabSz="457189"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9pPr>
    </p:titleStyle>
    <p:bodyStyle>
      <a:lvl1pPr marL="342891" indent="-342891" algn="l" defTabSz="457189" rtl="0" eaLnBrk="1" fontAlgn="base" hangingPunct="1">
        <a:spcBef>
          <a:spcPct val="20000"/>
        </a:spcBef>
        <a:spcAft>
          <a:spcPct val="0"/>
        </a:spcAft>
        <a:buFont typeface="Arial" charset="0"/>
        <a:buChar char="•"/>
        <a:defRPr kern="1200">
          <a:solidFill>
            <a:srgbClr val="7F7F7F"/>
          </a:solidFill>
          <a:latin typeface="Helvetica"/>
          <a:ea typeface="Geneva" charset="0"/>
          <a:cs typeface="ＭＳ Ｐゴシック" charset="0"/>
        </a:defRPr>
      </a:lvl1pPr>
      <a:lvl2pPr marL="742932" indent="-285744" algn="l" defTabSz="457189" rtl="0" eaLnBrk="1" fontAlgn="base" hangingPunct="1">
        <a:spcBef>
          <a:spcPct val="20000"/>
        </a:spcBef>
        <a:spcAft>
          <a:spcPct val="0"/>
        </a:spcAft>
        <a:buFont typeface="Arial" charset="0"/>
        <a:buChar char="–"/>
        <a:defRPr sz="1600" kern="1200">
          <a:solidFill>
            <a:srgbClr val="7F7F7F"/>
          </a:solidFill>
          <a:latin typeface="Helvetica"/>
          <a:ea typeface="ＭＳ Ｐゴシック" charset="0"/>
          <a:cs typeface="ＭＳ Ｐゴシック" charset="0"/>
        </a:defRPr>
      </a:lvl2pPr>
      <a:lvl3pPr marL="1142971" indent="-228594" algn="l" defTabSz="457189" rtl="0" eaLnBrk="1" fontAlgn="base" hangingPunct="1">
        <a:spcBef>
          <a:spcPct val="20000"/>
        </a:spcBef>
        <a:spcAft>
          <a:spcPct val="0"/>
        </a:spcAft>
        <a:buFont typeface="Arial" charset="0"/>
        <a:buChar char="•"/>
        <a:defRPr sz="1400" kern="1200">
          <a:solidFill>
            <a:srgbClr val="7F7F7F"/>
          </a:solidFill>
          <a:latin typeface="Helvetica"/>
          <a:ea typeface="ＭＳ Ｐゴシック" charset="0"/>
          <a:cs typeface="ＭＳ Ｐゴシック" charset="0"/>
        </a:defRPr>
      </a:lvl3pPr>
      <a:lvl4pPr marL="1600160" indent="-228594" algn="l" defTabSz="457189" rtl="0" eaLnBrk="1" fontAlgn="base" hangingPunct="1">
        <a:spcBef>
          <a:spcPct val="20000"/>
        </a:spcBef>
        <a:spcAft>
          <a:spcPct val="0"/>
        </a:spcAft>
        <a:buFont typeface="Arial" charset="0"/>
        <a:buChar char="–"/>
        <a:defRPr sz="1200" kern="1200">
          <a:solidFill>
            <a:srgbClr val="7F7F7F"/>
          </a:solidFill>
          <a:latin typeface="Helvetica"/>
          <a:ea typeface="ＭＳ Ｐゴシック" charset="0"/>
          <a:cs typeface="ＭＳ Ｐゴシック" charset="0"/>
        </a:defRPr>
      </a:lvl4pPr>
      <a:lvl5pPr marL="2057349" indent="-228594" algn="l" defTabSz="457189" rtl="0" eaLnBrk="1" fontAlgn="base" hangingPunct="1">
        <a:spcBef>
          <a:spcPct val="20000"/>
        </a:spcBef>
        <a:spcAft>
          <a:spcPct val="0"/>
        </a:spcAft>
        <a:buFont typeface="Arial" charset="0"/>
        <a:buChar char="»"/>
        <a:defRPr sz="1200" kern="1200">
          <a:solidFill>
            <a:srgbClr val="7F7F7F"/>
          </a:solidFill>
          <a:latin typeface="Helvetica"/>
          <a:ea typeface="ＭＳ Ｐゴシック" charset="0"/>
          <a:cs typeface="ＭＳ Ｐゴシック" charset="0"/>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0"/>
          </a:schemeClr>
        </a:solidFill>
        <a:effectLst/>
      </p:bgPr>
    </p:bg>
    <p:spTree>
      <p:nvGrpSpPr>
        <p:cNvPr id="1" name=""/>
        <p:cNvGrpSpPr/>
        <p:nvPr/>
      </p:nvGrpSpPr>
      <p:grpSpPr>
        <a:xfrm>
          <a:off x="0" y="0"/>
          <a:ext cx="0" cy="0"/>
          <a:chOff x="0" y="0"/>
          <a:chExt cx="0" cy="0"/>
        </a:xfrm>
      </p:grpSpPr>
      <p:sp>
        <p:nvSpPr>
          <p:cNvPr id="14" name="Date Placeholder 3"/>
          <p:cNvSpPr>
            <a:spLocks noGrp="1"/>
          </p:cNvSpPr>
          <p:nvPr>
            <p:ph type="dt" sz="half" idx="2"/>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fld id="{4378EC5C-072C-4C34-8313-D98F801C291D}" type="datetime1">
              <a:rPr lang="en-US" smtClean="0"/>
              <a:t>9/19/2023</a:t>
            </a:fld>
            <a:endParaRPr lang="en-US" dirty="0"/>
          </a:p>
        </p:txBody>
      </p:sp>
      <p:sp>
        <p:nvSpPr>
          <p:cNvPr id="15" name="Footer Placeholder 4"/>
          <p:cNvSpPr>
            <a:spLocks noGrp="1"/>
          </p:cNvSpPr>
          <p:nvPr>
            <p:ph type="ftr" sz="quarter" idx="3"/>
          </p:nvPr>
        </p:nvSpPr>
        <p:spPr>
          <a:xfrm>
            <a:off x="1530603" y="6504214"/>
            <a:ext cx="6260399"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AD Department Heads Meeting</a:t>
            </a:r>
            <a:endParaRPr lang="en-US" b="1" dirty="0"/>
          </a:p>
        </p:txBody>
      </p:sp>
      <p:sp>
        <p:nvSpPr>
          <p:cNvPr id="16" name="Slide Number Placeholder 5"/>
          <p:cNvSpPr>
            <a:spLocks noGrp="1"/>
          </p:cNvSpPr>
          <p:nvPr>
            <p:ph type="sldNum" sz="quarter" idx="4"/>
          </p:nvPr>
        </p:nvSpPr>
        <p:spPr>
          <a:xfrm>
            <a:off x="222249" y="6504214"/>
            <a:ext cx="414339"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20" name="Date Placeholder 3"/>
          <p:cNvSpPr txBox="1">
            <a:spLocks/>
          </p:cNvSpPr>
          <p:nvPr/>
        </p:nvSpPr>
        <p:spPr>
          <a:xfrm>
            <a:off x="6450014" y="4477485"/>
            <a:ext cx="1076325" cy="241300"/>
          </a:xfrm>
          <a:prstGeom prst="rect">
            <a:avLst/>
          </a:prstGeom>
        </p:spPr>
        <p:txBody>
          <a:bodyPr/>
          <a:ls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a:lstStyle>
          <a:p>
            <a:endParaRPr lang="en-US" sz="2400" dirty="0"/>
          </a:p>
        </p:txBody>
      </p:sp>
      <p:grpSp>
        <p:nvGrpSpPr>
          <p:cNvPr id="9" name="Group 8"/>
          <p:cNvGrpSpPr>
            <a:grpSpLocks noChangeAspect="1"/>
          </p:cNvGrpSpPr>
          <p:nvPr/>
        </p:nvGrpSpPr>
        <p:grpSpPr>
          <a:xfrm>
            <a:off x="215901" y="6258864"/>
            <a:ext cx="8699500" cy="197990"/>
            <a:chOff x="600217" y="6258863"/>
            <a:chExt cx="8297721" cy="188846"/>
          </a:xfrm>
        </p:grpSpPr>
        <p:cxnSp>
          <p:nvCxnSpPr>
            <p:cNvPr id="10" name="Straight Connector 9"/>
            <p:cNvCxnSpPr/>
            <p:nvPr userDrawn="1"/>
          </p:nvCxnSpPr>
          <p:spPr>
            <a:xfrm>
              <a:off x="600217" y="6357936"/>
              <a:ext cx="7190785" cy="0"/>
            </a:xfrm>
            <a:prstGeom prst="line">
              <a:avLst/>
            </a:prstGeom>
            <a:ln w="76200" cmpd="sng">
              <a:solidFill>
                <a:srgbClr val="99D6EA"/>
              </a:solidFill>
            </a:ln>
            <a:effectLst/>
          </p:spPr>
          <p:style>
            <a:lnRef idx="2">
              <a:schemeClr val="accent1"/>
            </a:lnRef>
            <a:fillRef idx="0">
              <a:schemeClr val="accent1"/>
            </a:fillRef>
            <a:effectRef idx="1">
              <a:schemeClr val="accent1"/>
            </a:effectRef>
            <a:fontRef idx="minor">
              <a:schemeClr val="tx1"/>
            </a:fontRef>
          </p:style>
        </p:cxnSp>
        <p:pic>
          <p:nvPicPr>
            <p:cNvPr id="13" name="Picture 6" descr="FermiLogo_RGB_NALBlue.png"/>
            <p:cNvPicPr>
              <a:picLocks noChangeAspect="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7853781" y="6258863"/>
              <a:ext cx="1044157" cy="18884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588735321"/>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Lst>
  <p:hf sldNum="0" hdr="0"/>
  <p:txStyles>
    <p:titleStyle>
      <a:lvl1pPr algn="l" defTabSz="457189" rtl="0" eaLnBrk="1" fontAlgn="base" hangingPunct="1">
        <a:spcBef>
          <a:spcPct val="0"/>
        </a:spcBef>
        <a:spcAft>
          <a:spcPct val="0"/>
        </a:spcAft>
        <a:defRPr sz="1700" b="1" kern="1200">
          <a:solidFill>
            <a:srgbClr val="2E5286"/>
          </a:solidFill>
          <a:latin typeface="Helvetica"/>
          <a:ea typeface="Geneva" charset="0"/>
          <a:cs typeface="ＭＳ Ｐゴシック" charset="0"/>
        </a:defRPr>
      </a:lvl1pPr>
      <a:lvl2pPr algn="l" defTabSz="457189" rtl="0" eaLnBrk="1" fontAlgn="base" hangingPunct="1">
        <a:spcBef>
          <a:spcPct val="0"/>
        </a:spcBef>
        <a:spcAft>
          <a:spcPct val="0"/>
        </a:spcAft>
        <a:defRPr sz="1700" b="1">
          <a:solidFill>
            <a:srgbClr val="2E5286"/>
          </a:solidFill>
          <a:latin typeface="Helvetica" charset="0"/>
          <a:ea typeface="Geneva" charset="0"/>
          <a:cs typeface="ＭＳ Ｐゴシック" charset="0"/>
        </a:defRPr>
      </a:lvl2pPr>
      <a:lvl3pPr algn="l" defTabSz="457189" rtl="0" eaLnBrk="1" fontAlgn="base" hangingPunct="1">
        <a:spcBef>
          <a:spcPct val="0"/>
        </a:spcBef>
        <a:spcAft>
          <a:spcPct val="0"/>
        </a:spcAft>
        <a:defRPr sz="1700" b="1">
          <a:solidFill>
            <a:srgbClr val="2E5286"/>
          </a:solidFill>
          <a:latin typeface="Helvetica" charset="0"/>
          <a:ea typeface="Geneva" charset="0"/>
          <a:cs typeface="ＭＳ Ｐゴシック" charset="0"/>
        </a:defRPr>
      </a:lvl3pPr>
      <a:lvl4pPr algn="l" defTabSz="457189" rtl="0" eaLnBrk="1" fontAlgn="base" hangingPunct="1">
        <a:spcBef>
          <a:spcPct val="0"/>
        </a:spcBef>
        <a:spcAft>
          <a:spcPct val="0"/>
        </a:spcAft>
        <a:defRPr sz="1700" b="1">
          <a:solidFill>
            <a:srgbClr val="2E5286"/>
          </a:solidFill>
          <a:latin typeface="Helvetica" charset="0"/>
          <a:ea typeface="Geneva" charset="0"/>
          <a:cs typeface="ＭＳ Ｐゴシック" charset="0"/>
        </a:defRPr>
      </a:lvl4pPr>
      <a:lvl5pPr algn="l" defTabSz="457189" rtl="0" eaLnBrk="1" fontAlgn="base" hangingPunct="1">
        <a:spcBef>
          <a:spcPct val="0"/>
        </a:spcBef>
        <a:spcAft>
          <a:spcPct val="0"/>
        </a:spcAft>
        <a:defRPr sz="1700" b="1">
          <a:solidFill>
            <a:srgbClr val="2E5286"/>
          </a:solidFill>
          <a:latin typeface="Helvetica" charset="0"/>
          <a:ea typeface="Geneva" charset="0"/>
          <a:cs typeface="ＭＳ Ｐゴシック" charset="0"/>
        </a:defRPr>
      </a:lvl5pPr>
      <a:lvl6pPr marL="457189" algn="l" defTabSz="457189"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6pPr>
      <a:lvl7pPr marL="914377" algn="l" defTabSz="457189"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7pPr>
      <a:lvl8pPr marL="1371566" algn="l" defTabSz="457189"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8pPr>
      <a:lvl9pPr marL="1828754" algn="l" defTabSz="457189"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9pPr>
    </p:titleStyle>
    <p:bodyStyle>
      <a:lvl1pPr marL="342891" indent="-342891" algn="l" defTabSz="457189" rtl="0" eaLnBrk="1" fontAlgn="base" hangingPunct="1">
        <a:spcBef>
          <a:spcPct val="20000"/>
        </a:spcBef>
        <a:spcAft>
          <a:spcPct val="0"/>
        </a:spcAft>
        <a:buFont typeface="Arial" charset="0"/>
        <a:buChar char="•"/>
        <a:defRPr kern="1200">
          <a:solidFill>
            <a:srgbClr val="7F7F7F"/>
          </a:solidFill>
          <a:latin typeface="Helvetica"/>
          <a:ea typeface="Geneva" charset="0"/>
          <a:cs typeface="ＭＳ Ｐゴシック" charset="0"/>
        </a:defRPr>
      </a:lvl1pPr>
      <a:lvl2pPr marL="742932" indent="-285744" algn="l" defTabSz="457189" rtl="0" eaLnBrk="1" fontAlgn="base" hangingPunct="1">
        <a:spcBef>
          <a:spcPct val="20000"/>
        </a:spcBef>
        <a:spcAft>
          <a:spcPct val="0"/>
        </a:spcAft>
        <a:buFont typeface="Arial" charset="0"/>
        <a:buChar char="–"/>
        <a:defRPr sz="1600" kern="1200">
          <a:solidFill>
            <a:srgbClr val="7F7F7F"/>
          </a:solidFill>
          <a:latin typeface="Helvetica"/>
          <a:ea typeface="ＭＳ Ｐゴシック" charset="0"/>
          <a:cs typeface="ＭＳ Ｐゴシック" charset="0"/>
        </a:defRPr>
      </a:lvl2pPr>
      <a:lvl3pPr marL="1142971" indent="-228594" algn="l" defTabSz="457189" rtl="0" eaLnBrk="1" fontAlgn="base" hangingPunct="1">
        <a:spcBef>
          <a:spcPct val="20000"/>
        </a:spcBef>
        <a:spcAft>
          <a:spcPct val="0"/>
        </a:spcAft>
        <a:buFont typeface="Arial" charset="0"/>
        <a:buChar char="•"/>
        <a:defRPr sz="1400" kern="1200">
          <a:solidFill>
            <a:srgbClr val="7F7F7F"/>
          </a:solidFill>
          <a:latin typeface="Helvetica"/>
          <a:ea typeface="ＭＳ Ｐゴシック" charset="0"/>
          <a:cs typeface="ＭＳ Ｐゴシック" charset="0"/>
        </a:defRPr>
      </a:lvl3pPr>
      <a:lvl4pPr marL="1600160" indent="-228594" algn="l" defTabSz="457189" rtl="0" eaLnBrk="1" fontAlgn="base" hangingPunct="1">
        <a:spcBef>
          <a:spcPct val="20000"/>
        </a:spcBef>
        <a:spcAft>
          <a:spcPct val="0"/>
        </a:spcAft>
        <a:buFont typeface="Arial" charset="0"/>
        <a:buChar char="–"/>
        <a:defRPr sz="1200" kern="1200">
          <a:solidFill>
            <a:srgbClr val="7F7F7F"/>
          </a:solidFill>
          <a:latin typeface="Helvetica"/>
          <a:ea typeface="ＭＳ Ｐゴシック" charset="0"/>
          <a:cs typeface="ＭＳ Ｐゴシック" charset="0"/>
        </a:defRPr>
      </a:lvl4pPr>
      <a:lvl5pPr marL="2057349" indent="-228594" algn="l" defTabSz="457189" rtl="0" eaLnBrk="1" fontAlgn="base" hangingPunct="1">
        <a:spcBef>
          <a:spcPct val="20000"/>
        </a:spcBef>
        <a:spcAft>
          <a:spcPct val="0"/>
        </a:spcAft>
        <a:buFont typeface="Arial" charset="0"/>
        <a:buChar char="»"/>
        <a:defRPr sz="1200" kern="1200">
          <a:solidFill>
            <a:srgbClr val="7F7F7F"/>
          </a:solidFill>
          <a:latin typeface="Helvetica"/>
          <a:ea typeface="ＭＳ Ｐゴシック" charset="0"/>
          <a:cs typeface="ＭＳ Ｐゴシック" charset="0"/>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hyperlink" Target="https://fermipoint.fnal.gov/org/wdrs/doclibraryhr/FY24%20Pay%20Ranges.pdf" TargetMode="External"/><Relationship Id="rId2" Type="http://schemas.openxmlformats.org/officeDocument/2006/relationships/hyperlink" Target="https://fermipoint.fnal.gov/org/wdrs/doclibraryhr/FY24%20Matrix.pdf" TargetMode="External"/><Relationship Id="rId1" Type="http://schemas.openxmlformats.org/officeDocument/2006/relationships/slideLayout" Target="../slideLayouts/slideLayout2.xml"/><Relationship Id="rId4" Type="http://schemas.openxmlformats.org/officeDocument/2006/relationships/hyperlink" Target="https://fermipoint.fnal.gov/org/wdrs/doclibraryfermiworks/Merit%20Instructions.pdf"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hyperlink" Target="mailto:ogc@fnal.gov" TargetMode="Externa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p:txBody>
          <a:bodyPr>
            <a:noAutofit/>
          </a:bodyPr>
          <a:lstStyle/>
          <a:p>
            <a:r>
              <a:rPr lang="en-US" dirty="0"/>
              <a:t>PPD Department Heads Meeting</a:t>
            </a:r>
          </a:p>
          <a:p>
            <a:r>
              <a:rPr lang="en-US" sz="1500" b="0" dirty="0">
                <a:solidFill>
                  <a:schemeClr val="tx2">
                    <a:lumMod val="75000"/>
                  </a:schemeClr>
                </a:solidFill>
              </a:rPr>
              <a:t>9/20/23</a:t>
            </a:r>
          </a:p>
        </p:txBody>
      </p:sp>
    </p:spTree>
    <p:extLst>
      <p:ext uri="{BB962C8B-B14F-4D97-AF65-F5344CB8AC3E}">
        <p14:creationId xmlns:p14="http://schemas.microsoft.com/office/powerpoint/2010/main" val="33356036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80060" y="2413023"/>
            <a:ext cx="2064266" cy="2031956"/>
          </a:xfrm>
          <a:prstGeom prst="ellipse">
            <a:avLst/>
          </a:prstGeom>
          <a:solidFill>
            <a:srgbClr val="262626"/>
          </a:solidFill>
          <a:ln w="174625" cmpd="thinThick">
            <a:solidFill>
              <a:srgbClr val="262626"/>
            </a:solidFill>
          </a:ln>
        </p:spPr>
        <p:txBody>
          <a:bodyPr vert="horz" lIns="68580" tIns="34290" rIns="68580" bIns="34290" rtlCol="0" anchor="ctr" anchorCtr="0">
            <a:normAutofit/>
          </a:bodyPr>
          <a:lstStyle/>
          <a:p>
            <a:pPr algn="ctr"/>
            <a:r>
              <a:rPr lang="en-US" sz="1950" dirty="0">
                <a:solidFill>
                  <a:srgbClr val="FFFFFF"/>
                </a:solidFill>
                <a:latin typeface="+mj-lt"/>
                <a:ea typeface="+mj-ea"/>
                <a:cs typeface="+mj-cs"/>
              </a:rPr>
              <a:t>Timeline</a:t>
            </a:r>
          </a:p>
        </p:txBody>
      </p:sp>
      <p:sp>
        <p:nvSpPr>
          <p:cNvPr id="4" name="TextBox 3">
            <a:extLst>
              <a:ext uri="{FF2B5EF4-FFF2-40B4-BE49-F238E27FC236}">
                <a16:creationId xmlns:a16="http://schemas.microsoft.com/office/drawing/2014/main" id="{111301DA-0C72-49B0-BBEE-5A268D5E8DF0}"/>
              </a:ext>
            </a:extLst>
          </p:cNvPr>
          <p:cNvSpPr txBox="1"/>
          <p:nvPr/>
        </p:nvSpPr>
        <p:spPr>
          <a:xfrm>
            <a:off x="1221643" y="1638955"/>
            <a:ext cx="6697265" cy="1733808"/>
          </a:xfrm>
          <a:prstGeom prst="rect">
            <a:avLst/>
          </a:prstGeom>
          <a:noFill/>
        </p:spPr>
        <p:txBody>
          <a:bodyPr wrap="square" rtlCol="0">
            <a:spAutoFit/>
          </a:bodyPr>
          <a:lstStyle/>
          <a:p>
            <a:pPr marL="600075" lvl="1" indent="-257175">
              <a:spcAft>
                <a:spcPts val="450"/>
              </a:spcAft>
              <a:buFont typeface="Arial" panose="020B0604020202020204" pitchFamily="34" charset="0"/>
              <a:buChar char="•"/>
            </a:pPr>
            <a:endParaRPr lang="en-US" dirty="0"/>
          </a:p>
          <a:p>
            <a:pPr marL="600075" lvl="1" indent="-257175">
              <a:spcAft>
                <a:spcPts val="450"/>
              </a:spcAft>
              <a:buFont typeface="Arial" panose="020B0604020202020204" pitchFamily="34" charset="0"/>
              <a:buChar char="•"/>
            </a:pPr>
            <a:endParaRPr lang="en-US" dirty="0"/>
          </a:p>
          <a:p>
            <a:pPr marL="600075" lvl="1" indent="-257175">
              <a:spcAft>
                <a:spcPts val="450"/>
              </a:spcAft>
              <a:buFont typeface="Arial" panose="020B0604020202020204" pitchFamily="34" charset="0"/>
              <a:buChar char="•"/>
            </a:pPr>
            <a:endParaRPr lang="en-US" dirty="0"/>
          </a:p>
          <a:p>
            <a:pPr>
              <a:spcAft>
                <a:spcPts val="450"/>
              </a:spcAft>
            </a:pPr>
            <a:endParaRPr lang="en-US" b="1" dirty="0"/>
          </a:p>
          <a:p>
            <a:pPr>
              <a:spcAft>
                <a:spcPts val="450"/>
              </a:spcAft>
            </a:pPr>
            <a:endParaRPr lang="en-US" b="1" dirty="0"/>
          </a:p>
        </p:txBody>
      </p:sp>
      <p:graphicFrame>
        <p:nvGraphicFramePr>
          <p:cNvPr id="2" name="Table 1">
            <a:extLst>
              <a:ext uri="{FF2B5EF4-FFF2-40B4-BE49-F238E27FC236}">
                <a16:creationId xmlns:a16="http://schemas.microsoft.com/office/drawing/2014/main" id="{50D16AD6-CA9E-C321-357F-6387ECC98ECB}"/>
              </a:ext>
            </a:extLst>
          </p:cNvPr>
          <p:cNvGraphicFramePr>
            <a:graphicFrameLocks noGrp="1"/>
          </p:cNvGraphicFramePr>
          <p:nvPr/>
        </p:nvGraphicFramePr>
        <p:xfrm>
          <a:off x="2870462" y="1941769"/>
          <a:ext cx="5938887" cy="2971927"/>
        </p:xfrm>
        <a:graphic>
          <a:graphicData uri="http://schemas.openxmlformats.org/drawingml/2006/table">
            <a:tbl>
              <a:tblPr>
                <a:noFill/>
              </a:tblPr>
              <a:tblGrid>
                <a:gridCol w="2920941">
                  <a:extLst>
                    <a:ext uri="{9D8B030D-6E8A-4147-A177-3AD203B41FA5}">
                      <a16:colId xmlns:a16="http://schemas.microsoft.com/office/drawing/2014/main" val="2796184605"/>
                    </a:ext>
                  </a:extLst>
                </a:gridCol>
                <a:gridCol w="3017946">
                  <a:extLst>
                    <a:ext uri="{9D8B030D-6E8A-4147-A177-3AD203B41FA5}">
                      <a16:colId xmlns:a16="http://schemas.microsoft.com/office/drawing/2014/main" val="447579626"/>
                    </a:ext>
                  </a:extLst>
                </a:gridCol>
              </a:tblGrid>
              <a:tr h="424561">
                <a:tc>
                  <a:txBody>
                    <a:bodyPr/>
                    <a:lstStyle/>
                    <a:p>
                      <a:pPr algn="just" fontAlgn="ctr">
                        <a:spcBef>
                          <a:spcPts val="0"/>
                        </a:spcBef>
                        <a:spcAft>
                          <a:spcPts val="0"/>
                        </a:spcAft>
                      </a:pPr>
                      <a:r>
                        <a:rPr lang="en-US" sz="1200" b="1" i="0" u="none" strike="noStrike" cap="none" spc="0" dirty="0">
                          <a:solidFill>
                            <a:schemeClr val="tx1"/>
                          </a:solidFill>
                          <a:effectLst/>
                          <a:latin typeface="Calibri" panose="020F0502020204030204" pitchFamily="34" charset="0"/>
                        </a:rPr>
                        <a:t>June 20, 2023</a:t>
                      </a:r>
                      <a:endParaRPr lang="en-US" sz="1200" b="0" i="0" u="none" strike="noStrike" cap="none" spc="0" dirty="0">
                        <a:solidFill>
                          <a:schemeClr val="tx1"/>
                        </a:solidFill>
                        <a:effectLst/>
                        <a:latin typeface="Arial" panose="020B0604020202020204" pitchFamily="34" charset="0"/>
                      </a:endParaRPr>
                    </a:p>
                  </a:txBody>
                  <a:tcPr marL="0" marR="56357" marT="22543" marB="169073" anchor="ctr">
                    <a:lnL w="12700" cmpd="sng">
                      <a:noFill/>
                      <a:prstDash val="solid"/>
                    </a:lnL>
                    <a:lnR w="12700" cmpd="sng">
                      <a:noFill/>
                      <a:prstDash val="solid"/>
                    </a:lnR>
                    <a:lnT w="6350" cap="flat" cmpd="sng" algn="ctr">
                      <a:solidFill>
                        <a:schemeClr val="tx1"/>
                      </a:solidFill>
                      <a:prstDash val="solid"/>
                    </a:lnT>
                    <a:lnB w="12700" cmpd="sng">
                      <a:noFill/>
                      <a:prstDash val="solid"/>
                    </a:lnB>
                    <a:noFill/>
                  </a:tcPr>
                </a:tc>
                <a:tc>
                  <a:txBody>
                    <a:bodyPr/>
                    <a:lstStyle/>
                    <a:p>
                      <a:pPr algn="just" fontAlgn="ctr">
                        <a:spcBef>
                          <a:spcPts val="0"/>
                        </a:spcBef>
                        <a:spcAft>
                          <a:spcPts val="0"/>
                        </a:spcAft>
                      </a:pPr>
                      <a:r>
                        <a:rPr lang="en-US" sz="1200" b="0" i="0" u="none" strike="noStrike" cap="none" spc="0" dirty="0">
                          <a:solidFill>
                            <a:schemeClr val="tx1"/>
                          </a:solidFill>
                          <a:effectLst/>
                          <a:latin typeface="Calibri" panose="020F0502020204030204" pitchFamily="34" charset="0"/>
                        </a:rPr>
                        <a:t>Self-Evaluation Launched in FermiWorks</a:t>
                      </a:r>
                      <a:endParaRPr lang="en-US" sz="1200" b="0" i="0" u="none" strike="noStrike" cap="none" spc="0" dirty="0">
                        <a:solidFill>
                          <a:schemeClr val="tx1"/>
                        </a:solidFill>
                        <a:effectLst/>
                        <a:latin typeface="Arial" panose="020B0604020202020204" pitchFamily="34" charset="0"/>
                      </a:endParaRPr>
                    </a:p>
                  </a:txBody>
                  <a:tcPr marL="0" marR="56357" marT="22543" marB="169073" anchor="ctr">
                    <a:lnL w="12700" cmpd="sng">
                      <a:noFill/>
                      <a:prstDash val="solid"/>
                    </a:lnL>
                    <a:lnR w="12700" cmpd="sng">
                      <a:noFill/>
                      <a:prstDash val="solid"/>
                    </a:lnR>
                    <a:lnT w="6350" cap="flat" cmpd="sng" algn="ctr">
                      <a:solidFill>
                        <a:schemeClr val="tx1"/>
                      </a:solidFill>
                      <a:prstDash val="solid"/>
                    </a:lnT>
                    <a:lnB w="12700" cmpd="sng">
                      <a:noFill/>
                      <a:prstDash val="solid"/>
                    </a:lnB>
                    <a:noFill/>
                  </a:tcPr>
                </a:tc>
                <a:extLst>
                  <a:ext uri="{0D108BD9-81ED-4DB2-BD59-A6C34878D82A}">
                    <a16:rowId xmlns:a16="http://schemas.microsoft.com/office/drawing/2014/main" val="3037318569"/>
                  </a:ext>
                </a:extLst>
              </a:tr>
              <a:tr h="424561">
                <a:tc>
                  <a:txBody>
                    <a:bodyPr/>
                    <a:lstStyle/>
                    <a:p>
                      <a:pPr algn="just" fontAlgn="ctr">
                        <a:spcBef>
                          <a:spcPts val="0"/>
                        </a:spcBef>
                        <a:spcAft>
                          <a:spcPts val="0"/>
                        </a:spcAft>
                      </a:pPr>
                      <a:r>
                        <a:rPr lang="en-US" sz="1200" b="1" i="0" u="none" strike="noStrike" cap="none" spc="0" dirty="0">
                          <a:solidFill>
                            <a:schemeClr val="tx1"/>
                          </a:solidFill>
                          <a:effectLst/>
                          <a:latin typeface="Calibri" panose="020F0502020204030204" pitchFamily="34" charset="0"/>
                        </a:rPr>
                        <a:t>July 28, 2023</a:t>
                      </a:r>
                      <a:endParaRPr lang="en-US" sz="1200" b="0" i="0" u="none" strike="noStrike" cap="none" spc="0" dirty="0">
                        <a:solidFill>
                          <a:schemeClr val="tx1"/>
                        </a:solidFill>
                        <a:effectLst/>
                        <a:latin typeface="Arial" panose="020B0604020202020204" pitchFamily="34" charset="0"/>
                      </a:endParaRPr>
                    </a:p>
                  </a:txBody>
                  <a:tcPr marL="0" marR="56357" marT="22543" marB="169073" anchor="ctr">
                    <a:lnL w="12700" cmpd="sng">
                      <a:noFill/>
                      <a:prstDash val="solid"/>
                    </a:lnL>
                    <a:lnR w="12700" cmpd="sng">
                      <a:noFill/>
                      <a:prstDash val="solid"/>
                    </a:lnR>
                    <a:lnT w="12700" cmpd="sng">
                      <a:noFill/>
                      <a:prstDash val="solid"/>
                    </a:lnT>
                    <a:lnB w="12700" cmpd="sng">
                      <a:noFill/>
                      <a:prstDash val="solid"/>
                    </a:lnB>
                    <a:noFill/>
                  </a:tcPr>
                </a:tc>
                <a:tc>
                  <a:txBody>
                    <a:bodyPr/>
                    <a:lstStyle/>
                    <a:p>
                      <a:pPr algn="just" fontAlgn="ctr">
                        <a:spcBef>
                          <a:spcPts val="0"/>
                        </a:spcBef>
                        <a:spcAft>
                          <a:spcPts val="0"/>
                        </a:spcAft>
                      </a:pPr>
                      <a:r>
                        <a:rPr lang="en-US" sz="1200" b="0" i="0" u="none" strike="noStrike" cap="none" spc="0" dirty="0">
                          <a:solidFill>
                            <a:schemeClr val="tx1"/>
                          </a:solidFill>
                          <a:effectLst/>
                          <a:latin typeface="Calibri" panose="020F0502020204030204" pitchFamily="34" charset="0"/>
                        </a:rPr>
                        <a:t>Manager Evaluation Due</a:t>
                      </a:r>
                      <a:endParaRPr lang="en-US" sz="1200" b="0" i="0" u="none" strike="noStrike" cap="none" spc="0" dirty="0">
                        <a:solidFill>
                          <a:schemeClr val="tx1"/>
                        </a:solidFill>
                        <a:effectLst/>
                        <a:latin typeface="Arial" panose="020B0604020202020204" pitchFamily="34" charset="0"/>
                      </a:endParaRPr>
                    </a:p>
                  </a:txBody>
                  <a:tcPr marL="0" marR="56357" marT="22543" marB="169073" anchor="ctr">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3059345879"/>
                  </a:ext>
                </a:extLst>
              </a:tr>
              <a:tr h="424561">
                <a:tc>
                  <a:txBody>
                    <a:bodyPr/>
                    <a:lstStyle/>
                    <a:p>
                      <a:pPr algn="just" fontAlgn="ctr">
                        <a:spcBef>
                          <a:spcPts val="0"/>
                        </a:spcBef>
                        <a:spcAft>
                          <a:spcPts val="0"/>
                        </a:spcAft>
                      </a:pPr>
                      <a:r>
                        <a:rPr lang="en-US" sz="1200" b="1" i="0" u="none" strike="noStrike" cap="none" spc="0" dirty="0">
                          <a:solidFill>
                            <a:schemeClr val="tx1"/>
                          </a:solidFill>
                          <a:effectLst/>
                          <a:latin typeface="Calibri" panose="020F0502020204030204" pitchFamily="34" charset="0"/>
                        </a:rPr>
                        <a:t>August 11, 2023</a:t>
                      </a:r>
                      <a:endParaRPr lang="en-US" sz="1200" b="0" i="0" u="none" strike="noStrike" cap="none" spc="0" dirty="0">
                        <a:solidFill>
                          <a:schemeClr val="tx1"/>
                        </a:solidFill>
                        <a:effectLst/>
                        <a:latin typeface="Arial" panose="020B0604020202020204" pitchFamily="34" charset="0"/>
                      </a:endParaRPr>
                    </a:p>
                  </a:txBody>
                  <a:tcPr marL="0" marR="56357" marT="22543" marB="169073" anchor="ctr">
                    <a:lnL w="12700" cmpd="sng">
                      <a:noFill/>
                      <a:prstDash val="solid"/>
                    </a:lnL>
                    <a:lnR w="12700" cmpd="sng">
                      <a:noFill/>
                      <a:prstDash val="solid"/>
                    </a:lnR>
                    <a:lnT w="12700" cmpd="sng">
                      <a:noFill/>
                      <a:prstDash val="solid"/>
                    </a:lnT>
                    <a:lnB w="12700" cmpd="sng">
                      <a:noFill/>
                      <a:prstDash val="solid"/>
                    </a:lnB>
                    <a:noFill/>
                  </a:tcPr>
                </a:tc>
                <a:tc>
                  <a:txBody>
                    <a:bodyPr/>
                    <a:lstStyle/>
                    <a:p>
                      <a:pPr algn="just" fontAlgn="ctr">
                        <a:spcBef>
                          <a:spcPts val="0"/>
                        </a:spcBef>
                        <a:spcAft>
                          <a:spcPts val="0"/>
                        </a:spcAft>
                      </a:pPr>
                      <a:r>
                        <a:rPr lang="en-US" sz="1200" b="0" i="0" u="none" strike="noStrike" cap="none" spc="0" dirty="0">
                          <a:solidFill>
                            <a:schemeClr val="tx1"/>
                          </a:solidFill>
                          <a:effectLst/>
                          <a:latin typeface="Calibri" panose="020F0502020204030204" pitchFamily="34" charset="0"/>
                        </a:rPr>
                        <a:t>Division Ratings Finalized</a:t>
                      </a:r>
                      <a:endParaRPr lang="en-US" sz="1200" b="0" i="0" u="none" strike="noStrike" cap="none" spc="0" dirty="0">
                        <a:solidFill>
                          <a:schemeClr val="tx1"/>
                        </a:solidFill>
                        <a:effectLst/>
                        <a:latin typeface="Arial" panose="020B0604020202020204" pitchFamily="34" charset="0"/>
                      </a:endParaRPr>
                    </a:p>
                  </a:txBody>
                  <a:tcPr marL="0" marR="56357" marT="22543" marB="169073" anchor="ctr">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2309247517"/>
                  </a:ext>
                </a:extLst>
              </a:tr>
              <a:tr h="424561">
                <a:tc>
                  <a:txBody>
                    <a:bodyPr/>
                    <a:lstStyle/>
                    <a:p>
                      <a:pPr algn="just" fontAlgn="ctr">
                        <a:spcBef>
                          <a:spcPts val="0"/>
                        </a:spcBef>
                        <a:spcAft>
                          <a:spcPts val="0"/>
                        </a:spcAft>
                      </a:pPr>
                      <a:r>
                        <a:rPr lang="en-US" sz="1200" b="1" i="0" u="none" strike="noStrike" cap="none" spc="0" dirty="0">
                          <a:solidFill>
                            <a:schemeClr val="tx1"/>
                          </a:solidFill>
                          <a:effectLst/>
                          <a:latin typeface="Calibri" panose="020F0502020204030204" pitchFamily="34" charset="0"/>
                        </a:rPr>
                        <a:t>Early September 2023</a:t>
                      </a:r>
                      <a:endParaRPr lang="en-US" sz="1200" b="0" i="0" u="none" strike="noStrike" cap="none" spc="0" dirty="0">
                        <a:solidFill>
                          <a:schemeClr val="tx1"/>
                        </a:solidFill>
                        <a:effectLst/>
                        <a:latin typeface="Arial" panose="020B0604020202020204" pitchFamily="34" charset="0"/>
                      </a:endParaRPr>
                    </a:p>
                  </a:txBody>
                  <a:tcPr marL="0" marR="56357" marT="22543" marB="169073" anchor="ctr">
                    <a:lnL w="12700" cmpd="sng">
                      <a:noFill/>
                      <a:prstDash val="solid"/>
                    </a:lnL>
                    <a:lnR w="12700" cmpd="sng">
                      <a:noFill/>
                      <a:prstDash val="solid"/>
                    </a:lnR>
                    <a:lnT w="12700" cmpd="sng">
                      <a:noFill/>
                      <a:prstDash val="solid"/>
                    </a:lnT>
                    <a:lnB w="12700" cmpd="sng">
                      <a:noFill/>
                      <a:prstDash val="solid"/>
                    </a:lnB>
                    <a:noFill/>
                  </a:tcPr>
                </a:tc>
                <a:tc>
                  <a:txBody>
                    <a:bodyPr/>
                    <a:lstStyle/>
                    <a:p>
                      <a:pPr algn="just" fontAlgn="ctr">
                        <a:spcBef>
                          <a:spcPts val="0"/>
                        </a:spcBef>
                        <a:spcAft>
                          <a:spcPts val="0"/>
                        </a:spcAft>
                      </a:pPr>
                      <a:r>
                        <a:rPr lang="en-US" sz="1200" b="0" i="0" u="none" strike="noStrike" cap="none" spc="0" dirty="0">
                          <a:solidFill>
                            <a:schemeClr val="tx1"/>
                          </a:solidFill>
                          <a:effectLst/>
                          <a:latin typeface="Calibri" panose="020F0502020204030204" pitchFamily="34" charset="0"/>
                        </a:rPr>
                        <a:t>Merit Increase Assignment Process</a:t>
                      </a:r>
                      <a:endParaRPr lang="en-US" sz="1200" b="0" i="0" u="none" strike="noStrike" cap="none" spc="0" dirty="0">
                        <a:solidFill>
                          <a:schemeClr val="tx1"/>
                        </a:solidFill>
                        <a:effectLst/>
                        <a:latin typeface="Arial" panose="020B0604020202020204" pitchFamily="34" charset="0"/>
                      </a:endParaRPr>
                    </a:p>
                  </a:txBody>
                  <a:tcPr marL="0" marR="56357" marT="22543" marB="169073" anchor="ctr">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2842440737"/>
                  </a:ext>
                </a:extLst>
              </a:tr>
              <a:tr h="424561">
                <a:tc>
                  <a:txBody>
                    <a:bodyPr/>
                    <a:lstStyle/>
                    <a:p>
                      <a:pPr algn="just" fontAlgn="ctr">
                        <a:spcBef>
                          <a:spcPts val="0"/>
                        </a:spcBef>
                        <a:spcAft>
                          <a:spcPts val="0"/>
                        </a:spcAft>
                      </a:pPr>
                      <a:r>
                        <a:rPr lang="en-US" sz="1200" b="1" i="0" u="none" strike="noStrike" cap="none" spc="0" dirty="0">
                          <a:solidFill>
                            <a:schemeClr val="tx1"/>
                          </a:solidFill>
                          <a:effectLst/>
                          <a:latin typeface="Calibri" panose="020F0502020204030204" pitchFamily="34" charset="0"/>
                        </a:rPr>
                        <a:t>End of September/Early October 2023</a:t>
                      </a:r>
                      <a:endParaRPr lang="en-US" sz="1200" b="0" i="0" u="none" strike="noStrike" cap="none" spc="0" dirty="0">
                        <a:solidFill>
                          <a:schemeClr val="tx1"/>
                        </a:solidFill>
                        <a:effectLst/>
                        <a:latin typeface="Arial" panose="020B0604020202020204" pitchFamily="34" charset="0"/>
                      </a:endParaRPr>
                    </a:p>
                  </a:txBody>
                  <a:tcPr marL="0" marR="56357" marT="22543" marB="169073" anchor="ctr">
                    <a:lnL w="12700" cmpd="sng">
                      <a:noFill/>
                      <a:prstDash val="solid"/>
                    </a:lnL>
                    <a:lnR w="12700" cmpd="sng">
                      <a:noFill/>
                      <a:prstDash val="solid"/>
                    </a:lnR>
                    <a:lnT w="12700" cmpd="sng">
                      <a:noFill/>
                      <a:prstDash val="solid"/>
                    </a:lnT>
                    <a:lnB w="12700" cmpd="sng">
                      <a:noFill/>
                      <a:prstDash val="solid"/>
                    </a:lnB>
                    <a:noFill/>
                  </a:tcPr>
                </a:tc>
                <a:tc>
                  <a:txBody>
                    <a:bodyPr/>
                    <a:lstStyle/>
                    <a:p>
                      <a:pPr algn="just" fontAlgn="ctr">
                        <a:spcBef>
                          <a:spcPts val="0"/>
                        </a:spcBef>
                        <a:spcAft>
                          <a:spcPts val="0"/>
                        </a:spcAft>
                      </a:pPr>
                      <a:r>
                        <a:rPr lang="en-US" sz="1200" b="0" i="0" u="none" strike="noStrike" cap="none" spc="0" dirty="0">
                          <a:solidFill>
                            <a:schemeClr val="tx1"/>
                          </a:solidFill>
                          <a:effectLst/>
                          <a:latin typeface="Calibri" panose="020F0502020204030204" pitchFamily="34" charset="0"/>
                        </a:rPr>
                        <a:t>Performance Review Discussions</a:t>
                      </a:r>
                      <a:endParaRPr lang="en-US" sz="1200" b="0" i="0" u="none" strike="noStrike" cap="none" spc="0" dirty="0">
                        <a:solidFill>
                          <a:schemeClr val="tx1"/>
                        </a:solidFill>
                        <a:effectLst/>
                        <a:latin typeface="Arial" panose="020B0604020202020204" pitchFamily="34" charset="0"/>
                      </a:endParaRPr>
                    </a:p>
                  </a:txBody>
                  <a:tcPr marL="0" marR="56357" marT="22543" marB="169073" anchor="ctr">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3054673745"/>
                  </a:ext>
                </a:extLst>
              </a:tr>
              <a:tr h="424561">
                <a:tc>
                  <a:txBody>
                    <a:bodyPr/>
                    <a:lstStyle/>
                    <a:p>
                      <a:pPr algn="just" fontAlgn="ctr">
                        <a:spcBef>
                          <a:spcPts val="0"/>
                        </a:spcBef>
                        <a:spcAft>
                          <a:spcPts val="0"/>
                        </a:spcAft>
                      </a:pPr>
                      <a:r>
                        <a:rPr lang="en-US" sz="1200" b="1" i="0" u="none" strike="noStrike" cap="none" spc="0" dirty="0">
                          <a:solidFill>
                            <a:schemeClr val="tx1"/>
                          </a:solidFill>
                          <a:effectLst/>
                          <a:latin typeface="Calibri" panose="020F0502020204030204" pitchFamily="34" charset="0"/>
                        </a:rPr>
                        <a:t>October 1, 2023</a:t>
                      </a:r>
                      <a:endParaRPr lang="en-US" sz="1200" b="0" i="0" u="none" strike="noStrike" cap="none" spc="0" dirty="0">
                        <a:solidFill>
                          <a:schemeClr val="tx1"/>
                        </a:solidFill>
                        <a:effectLst/>
                        <a:latin typeface="Arial" panose="020B0604020202020204" pitchFamily="34" charset="0"/>
                      </a:endParaRPr>
                    </a:p>
                  </a:txBody>
                  <a:tcPr marL="0" marR="56357" marT="22543" marB="169073" anchor="ctr">
                    <a:lnL w="12700" cmpd="sng">
                      <a:noFill/>
                      <a:prstDash val="solid"/>
                    </a:lnL>
                    <a:lnR w="12700" cmpd="sng">
                      <a:noFill/>
                      <a:prstDash val="solid"/>
                    </a:lnR>
                    <a:lnT w="12700" cmpd="sng">
                      <a:noFill/>
                      <a:prstDash val="solid"/>
                    </a:lnT>
                    <a:lnB w="12700" cmpd="sng">
                      <a:noFill/>
                      <a:prstDash val="solid"/>
                    </a:lnB>
                    <a:noFill/>
                  </a:tcPr>
                </a:tc>
                <a:tc>
                  <a:txBody>
                    <a:bodyPr/>
                    <a:lstStyle/>
                    <a:p>
                      <a:pPr algn="just" fontAlgn="ctr">
                        <a:spcBef>
                          <a:spcPts val="0"/>
                        </a:spcBef>
                        <a:spcAft>
                          <a:spcPts val="0"/>
                        </a:spcAft>
                      </a:pPr>
                      <a:r>
                        <a:rPr lang="en-US" sz="1200" b="0" i="0" u="none" strike="noStrike" cap="none" spc="0" dirty="0">
                          <a:solidFill>
                            <a:schemeClr val="tx1"/>
                          </a:solidFill>
                          <a:effectLst/>
                          <a:latin typeface="Calibri" panose="020F0502020204030204" pitchFamily="34" charset="0"/>
                        </a:rPr>
                        <a:t>Merit Increase Effective Date</a:t>
                      </a:r>
                      <a:endParaRPr lang="en-US" sz="1200" b="0" i="0" u="none" strike="noStrike" cap="none" spc="0" dirty="0">
                        <a:solidFill>
                          <a:schemeClr val="tx1"/>
                        </a:solidFill>
                        <a:effectLst/>
                        <a:latin typeface="Arial" panose="020B0604020202020204" pitchFamily="34" charset="0"/>
                      </a:endParaRPr>
                    </a:p>
                  </a:txBody>
                  <a:tcPr marL="0" marR="56357" marT="22543" marB="169073" anchor="ctr">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4166907994"/>
                  </a:ext>
                </a:extLst>
              </a:tr>
              <a:tr h="424561">
                <a:tc>
                  <a:txBody>
                    <a:bodyPr/>
                    <a:lstStyle/>
                    <a:p>
                      <a:pPr algn="just" fontAlgn="ctr">
                        <a:spcBef>
                          <a:spcPts val="0"/>
                        </a:spcBef>
                        <a:spcAft>
                          <a:spcPts val="0"/>
                        </a:spcAft>
                      </a:pPr>
                      <a:r>
                        <a:rPr lang="en-US" sz="1200" b="1" i="0" u="none" strike="noStrike" cap="none" spc="0" dirty="0">
                          <a:solidFill>
                            <a:schemeClr val="tx1"/>
                          </a:solidFill>
                          <a:effectLst/>
                          <a:latin typeface="Calibri" panose="020F0502020204030204" pitchFamily="34" charset="0"/>
                        </a:rPr>
                        <a:t>Mid-November 2023</a:t>
                      </a:r>
                      <a:endParaRPr lang="en-US" sz="1200" b="0" i="0" u="none" strike="noStrike" cap="none" spc="0" dirty="0">
                        <a:solidFill>
                          <a:schemeClr val="tx1"/>
                        </a:solidFill>
                        <a:effectLst/>
                        <a:latin typeface="Arial" panose="020B0604020202020204" pitchFamily="34" charset="0"/>
                      </a:endParaRPr>
                    </a:p>
                  </a:txBody>
                  <a:tcPr marL="0" marR="56357" marT="22543" marB="169073" anchor="ctr">
                    <a:lnL w="12700" cmpd="sng">
                      <a:noFill/>
                      <a:prstDash val="solid"/>
                    </a:lnL>
                    <a:lnR w="12700" cmpd="sng">
                      <a:noFill/>
                      <a:prstDash val="solid"/>
                    </a:lnR>
                    <a:lnT w="12700" cmpd="sng">
                      <a:noFill/>
                      <a:prstDash val="solid"/>
                    </a:lnT>
                    <a:lnB w="12700" cmpd="sng">
                      <a:noFill/>
                      <a:prstDash val="solid"/>
                    </a:lnB>
                    <a:noFill/>
                  </a:tcPr>
                </a:tc>
                <a:tc>
                  <a:txBody>
                    <a:bodyPr/>
                    <a:lstStyle/>
                    <a:p>
                      <a:pPr algn="just" fontAlgn="ctr">
                        <a:spcBef>
                          <a:spcPts val="0"/>
                        </a:spcBef>
                        <a:spcAft>
                          <a:spcPts val="0"/>
                        </a:spcAft>
                      </a:pPr>
                      <a:r>
                        <a:rPr lang="en-US" sz="1200" b="0" i="0" u="none" strike="noStrike" cap="none" spc="0" dirty="0">
                          <a:solidFill>
                            <a:schemeClr val="tx1"/>
                          </a:solidFill>
                          <a:effectLst/>
                          <a:latin typeface="Calibri" panose="020F0502020204030204" pitchFamily="34" charset="0"/>
                        </a:rPr>
                        <a:t>Goal Setting for fiscal year 2024</a:t>
                      </a:r>
                      <a:endParaRPr lang="en-US" sz="1200" b="0" i="0" u="none" strike="noStrike" cap="none" spc="0" dirty="0">
                        <a:solidFill>
                          <a:schemeClr val="tx1"/>
                        </a:solidFill>
                        <a:effectLst/>
                        <a:latin typeface="Arial" panose="020B0604020202020204" pitchFamily="34" charset="0"/>
                      </a:endParaRPr>
                    </a:p>
                  </a:txBody>
                  <a:tcPr marL="0" marR="56357" marT="22543" marB="169073" anchor="ctr">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1999117486"/>
                  </a:ext>
                </a:extLst>
              </a:tr>
            </a:tbl>
          </a:graphicData>
        </a:graphic>
      </p:graphicFrame>
      <p:sp>
        <p:nvSpPr>
          <p:cNvPr id="3" name="Arrow: Right 2">
            <a:extLst>
              <a:ext uri="{FF2B5EF4-FFF2-40B4-BE49-F238E27FC236}">
                <a16:creationId xmlns:a16="http://schemas.microsoft.com/office/drawing/2014/main" id="{4F5E6789-1781-E3CF-0BFD-5B6E5BDD1A9C}"/>
              </a:ext>
            </a:extLst>
          </p:cNvPr>
          <p:cNvSpPr/>
          <p:nvPr/>
        </p:nvSpPr>
        <p:spPr>
          <a:xfrm>
            <a:off x="2364517" y="3276441"/>
            <a:ext cx="456098" cy="155543"/>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6" name="Arrow: Right 5">
            <a:extLst>
              <a:ext uri="{FF2B5EF4-FFF2-40B4-BE49-F238E27FC236}">
                <a16:creationId xmlns:a16="http://schemas.microsoft.com/office/drawing/2014/main" id="{9E10ABCC-586B-36BC-8DA8-5E7CBC8E954B}"/>
              </a:ext>
            </a:extLst>
          </p:cNvPr>
          <p:cNvSpPr/>
          <p:nvPr/>
        </p:nvSpPr>
        <p:spPr>
          <a:xfrm rot="10800000">
            <a:off x="8075356" y="3272188"/>
            <a:ext cx="456098" cy="155543"/>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0" name="Title 6">
            <a:extLst>
              <a:ext uri="{FF2B5EF4-FFF2-40B4-BE49-F238E27FC236}">
                <a16:creationId xmlns:a16="http://schemas.microsoft.com/office/drawing/2014/main" id="{ACFF394D-B30F-B312-3AF7-4C351D5EC261}"/>
              </a:ext>
            </a:extLst>
          </p:cNvPr>
          <p:cNvSpPr txBox="1">
            <a:spLocks/>
          </p:cNvSpPr>
          <p:nvPr/>
        </p:nvSpPr>
        <p:spPr>
          <a:xfrm>
            <a:off x="480060" y="235720"/>
            <a:ext cx="6515100" cy="320908"/>
          </a:xfrm>
          <a:prstGeom prst="rect">
            <a:avLst/>
          </a:prstGeom>
        </p:spPr>
        <p:txBody>
          <a:bodyPr vert="horz" lIns="0" tIns="0" rIns="0" bIns="0" rtlCol="0" anchor="b" anchorCtr="0">
            <a:normAutofit/>
          </a:bodyPr>
          <a:lstStyle>
            <a:lvl1pPr algn="l" defTabSz="914400" rtl="0" eaLnBrk="1" latinLnBrk="0" hangingPunct="1">
              <a:lnSpc>
                <a:spcPct val="90000"/>
              </a:lnSpc>
              <a:spcBef>
                <a:spcPct val="0"/>
              </a:spcBef>
              <a:buNone/>
              <a:defRPr sz="2800" kern="1200">
                <a:solidFill>
                  <a:srgbClr val="004C97"/>
                </a:solidFill>
                <a:latin typeface="+mj-lt"/>
                <a:ea typeface="+mj-ea"/>
                <a:cs typeface="+mj-cs"/>
              </a:defRPr>
            </a:lvl1pPr>
          </a:lstStyle>
          <a:p>
            <a:r>
              <a:rPr lang="en-US" sz="2100" dirty="0"/>
              <a:t>Performance Reviews &amp; Merit</a:t>
            </a:r>
          </a:p>
        </p:txBody>
      </p:sp>
      <p:sp>
        <p:nvSpPr>
          <p:cNvPr id="13" name="TextBox 12">
            <a:extLst>
              <a:ext uri="{FF2B5EF4-FFF2-40B4-BE49-F238E27FC236}">
                <a16:creationId xmlns:a16="http://schemas.microsoft.com/office/drawing/2014/main" id="{A2E35288-55E0-46B6-1C7B-2B4355E1B03E}"/>
              </a:ext>
            </a:extLst>
          </p:cNvPr>
          <p:cNvSpPr txBox="1"/>
          <p:nvPr/>
        </p:nvSpPr>
        <p:spPr>
          <a:xfrm>
            <a:off x="1221643" y="5216510"/>
            <a:ext cx="7309811" cy="646331"/>
          </a:xfrm>
          <a:prstGeom prst="rect">
            <a:avLst/>
          </a:prstGeom>
          <a:noFill/>
        </p:spPr>
        <p:txBody>
          <a:bodyPr wrap="square" rtlCol="0">
            <a:spAutoFit/>
          </a:bodyPr>
          <a:lstStyle/>
          <a:p>
            <a:r>
              <a:rPr lang="en-US" sz="1800" dirty="0">
                <a:effectLst/>
                <a:latin typeface="Calibri-Light"/>
                <a:ea typeface="Calibri" panose="020F0502020204030204" pitchFamily="34" charset="0"/>
                <a:cs typeface="Calibri" panose="020F0502020204030204" pitchFamily="34" charset="0"/>
              </a:rPr>
              <a:t>Resources: </a:t>
            </a:r>
            <a:r>
              <a:rPr lang="en-US" sz="1800" u="sng" dirty="0">
                <a:solidFill>
                  <a:srgbClr val="0563C1"/>
                </a:solidFill>
                <a:effectLst/>
                <a:latin typeface="Calibri-Light"/>
                <a:ea typeface="Calibri" panose="020F0502020204030204" pitchFamily="34" charset="0"/>
                <a:cs typeface="Calibri" panose="020F0502020204030204" pitchFamily="34" charset="0"/>
                <a:hlinkClick r:id="rId2"/>
              </a:rPr>
              <a:t>FY24 merit increase matrix</a:t>
            </a:r>
            <a:r>
              <a:rPr lang="en-US" sz="1800" dirty="0">
                <a:effectLst/>
                <a:latin typeface="Calibri-Light"/>
                <a:ea typeface="Calibri" panose="020F0502020204030204" pitchFamily="34" charset="0"/>
                <a:cs typeface="Calibri" panose="020F0502020204030204" pitchFamily="34" charset="0"/>
              </a:rPr>
              <a:t>, </a:t>
            </a:r>
            <a:r>
              <a:rPr lang="en-US" sz="1800" u="sng" dirty="0">
                <a:solidFill>
                  <a:srgbClr val="0563C1"/>
                </a:solidFill>
                <a:effectLst/>
                <a:latin typeface="Calibri" panose="020F0502020204030204" pitchFamily="34" charset="0"/>
                <a:ea typeface="Calibri" panose="020F0502020204030204" pitchFamily="34" charset="0"/>
                <a:hlinkClick r:id="rId3"/>
              </a:rPr>
              <a:t>FY24 pay grade ranges</a:t>
            </a:r>
            <a:r>
              <a:rPr lang="en-US" sz="1800" dirty="0">
                <a:effectLst/>
                <a:latin typeface="Calibri-Light"/>
                <a:ea typeface="Calibri" panose="020F0502020204030204" pitchFamily="34" charset="0"/>
                <a:cs typeface="Calibri" panose="020F0502020204030204" pitchFamily="34" charset="0"/>
              </a:rPr>
              <a:t>, </a:t>
            </a:r>
            <a:r>
              <a:rPr lang="en-US" sz="1800" u="sng" dirty="0">
                <a:solidFill>
                  <a:srgbClr val="0563C1"/>
                </a:solidFill>
                <a:effectLst/>
                <a:latin typeface="Calibri-Light"/>
                <a:ea typeface="Calibri" panose="020F0502020204030204" pitchFamily="34" charset="0"/>
                <a:cs typeface="Calibri" panose="020F0502020204030204" pitchFamily="34" charset="0"/>
                <a:hlinkClick r:id="rId4"/>
              </a:rPr>
              <a:t>Workday merit instructions</a:t>
            </a:r>
            <a:endParaRPr lang="en-US" sz="1350" dirty="0">
              <a:solidFill>
                <a:srgbClr val="FF0000"/>
              </a:solidFill>
            </a:endParaRPr>
          </a:p>
        </p:txBody>
      </p:sp>
      <p:sp>
        <p:nvSpPr>
          <p:cNvPr id="9" name="TextBox 8">
            <a:extLst>
              <a:ext uri="{FF2B5EF4-FFF2-40B4-BE49-F238E27FC236}">
                <a16:creationId xmlns:a16="http://schemas.microsoft.com/office/drawing/2014/main" id="{E2DE027D-27BA-7950-38B8-70C38DDF1B83}"/>
              </a:ext>
            </a:extLst>
          </p:cNvPr>
          <p:cNvSpPr txBox="1"/>
          <p:nvPr/>
        </p:nvSpPr>
        <p:spPr>
          <a:xfrm>
            <a:off x="334651" y="556628"/>
            <a:ext cx="8357509" cy="1477328"/>
          </a:xfrm>
          <a:prstGeom prst="rect">
            <a:avLst/>
          </a:prstGeom>
          <a:noFill/>
        </p:spPr>
        <p:txBody>
          <a:bodyPr wrap="square">
            <a:spAutoFit/>
          </a:bodyPr>
          <a:lstStyle/>
          <a:p>
            <a:pPr marL="342900" indent="-342900">
              <a:buFont typeface="+mj-lt"/>
              <a:buAutoNum type="arabicParenR"/>
            </a:pPr>
            <a:r>
              <a:rPr lang="en-US" sz="1800" dirty="0">
                <a:solidFill>
                  <a:schemeClr val="accent3">
                    <a:lumMod val="75000"/>
                  </a:schemeClr>
                </a:solidFill>
              </a:rPr>
              <a:t>Merit Managers must submit proposed merit increases by Friday, September 15</a:t>
            </a:r>
            <a:r>
              <a:rPr lang="en-US" sz="1800" baseline="30000" dirty="0">
                <a:solidFill>
                  <a:schemeClr val="accent3">
                    <a:lumMod val="75000"/>
                  </a:schemeClr>
                </a:solidFill>
              </a:rPr>
              <a:t>th</a:t>
            </a:r>
          </a:p>
          <a:p>
            <a:pPr marL="342900" indent="-342900">
              <a:buFont typeface="+mj-lt"/>
              <a:buAutoNum type="arabicParenR"/>
            </a:pPr>
            <a:r>
              <a:rPr lang="en-US" sz="1800" dirty="0">
                <a:solidFill>
                  <a:schemeClr val="accent3">
                    <a:lumMod val="75000"/>
                  </a:schemeClr>
                </a:solidFill>
              </a:rPr>
              <a:t>ALDS/ Sr. Directors will review and approve proposed increases September 18 – 20</a:t>
            </a:r>
          </a:p>
          <a:p>
            <a:pPr marL="342900" indent="-342900">
              <a:buFont typeface="+mj-lt"/>
              <a:buAutoNum type="arabicParenR"/>
            </a:pPr>
            <a:r>
              <a:rPr lang="en-US" dirty="0">
                <a:solidFill>
                  <a:schemeClr val="accent3">
                    <a:lumMod val="75000"/>
                  </a:schemeClr>
                </a:solidFill>
              </a:rPr>
              <a:t>HR will finalize merit process September 21 – 22</a:t>
            </a:r>
          </a:p>
          <a:p>
            <a:pPr marL="342900" indent="-342900">
              <a:buFont typeface="+mj-lt"/>
              <a:buAutoNum type="arabicParenR"/>
            </a:pPr>
            <a:r>
              <a:rPr lang="en-US" sz="1800" dirty="0">
                <a:solidFill>
                  <a:schemeClr val="accent3">
                    <a:lumMod val="75000"/>
                  </a:schemeClr>
                </a:solidFill>
              </a:rPr>
              <a:t>Merit Increase amounts viewable by managers on September 27</a:t>
            </a:r>
            <a:r>
              <a:rPr lang="en-US" sz="1800" baseline="30000" dirty="0">
                <a:solidFill>
                  <a:schemeClr val="accent3">
                    <a:lumMod val="75000"/>
                  </a:schemeClr>
                </a:solidFill>
              </a:rPr>
              <a:t>th</a:t>
            </a:r>
            <a:r>
              <a:rPr lang="en-US" sz="1800" dirty="0">
                <a:solidFill>
                  <a:schemeClr val="accent3">
                    <a:lumMod val="75000"/>
                  </a:schemeClr>
                </a:solidFill>
              </a:rPr>
              <a:t> </a:t>
            </a:r>
          </a:p>
          <a:p>
            <a:pPr algn="ctr"/>
            <a:endParaRPr lang="en-US" sz="1800" dirty="0">
              <a:solidFill>
                <a:srgbClr val="FF0000"/>
              </a:solidFill>
            </a:endParaRPr>
          </a:p>
        </p:txBody>
      </p:sp>
      <p:sp>
        <p:nvSpPr>
          <p:cNvPr id="11" name="Date Placeholder 10">
            <a:extLst>
              <a:ext uri="{FF2B5EF4-FFF2-40B4-BE49-F238E27FC236}">
                <a16:creationId xmlns:a16="http://schemas.microsoft.com/office/drawing/2014/main" id="{B2209B40-62D6-12DA-E3D2-534EBCE26161}"/>
              </a:ext>
            </a:extLst>
          </p:cNvPr>
          <p:cNvSpPr>
            <a:spLocks noGrp="1"/>
          </p:cNvSpPr>
          <p:nvPr>
            <p:ph type="dt" sz="half" idx="2"/>
          </p:nvPr>
        </p:nvSpPr>
        <p:spPr/>
        <p:txBody>
          <a:bodyPr/>
          <a:lstStyle/>
          <a:p>
            <a:pPr>
              <a:defRPr/>
            </a:pPr>
            <a:r>
              <a:rPr lang="en-US" dirty="0"/>
              <a:t>9/18/2023</a:t>
            </a:r>
          </a:p>
        </p:txBody>
      </p:sp>
      <p:sp>
        <p:nvSpPr>
          <p:cNvPr id="12" name="Footer Placeholder 11">
            <a:extLst>
              <a:ext uri="{FF2B5EF4-FFF2-40B4-BE49-F238E27FC236}">
                <a16:creationId xmlns:a16="http://schemas.microsoft.com/office/drawing/2014/main" id="{97CA1C43-8D79-BE99-8E17-9176B5FF561B}"/>
              </a:ext>
            </a:extLst>
          </p:cNvPr>
          <p:cNvSpPr>
            <a:spLocks noGrp="1"/>
          </p:cNvSpPr>
          <p:nvPr>
            <p:ph type="ftr" sz="quarter" idx="3"/>
          </p:nvPr>
        </p:nvSpPr>
        <p:spPr/>
        <p:txBody>
          <a:bodyPr/>
          <a:lstStyle/>
          <a:p>
            <a:pPr>
              <a:defRPr/>
            </a:pPr>
            <a:r>
              <a:rPr lang="en-US" dirty="0"/>
              <a:t>PPD Department Heads Meeting</a:t>
            </a:r>
            <a:endParaRPr lang="en-US" b="1" dirty="0"/>
          </a:p>
        </p:txBody>
      </p:sp>
    </p:spTree>
    <p:extLst>
      <p:ext uri="{BB962C8B-B14F-4D97-AF65-F5344CB8AC3E}">
        <p14:creationId xmlns:p14="http://schemas.microsoft.com/office/powerpoint/2010/main" val="34199652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57290FD7-2F6F-FF89-43B7-1EB824EE297F}"/>
              </a:ext>
            </a:extLst>
          </p:cNvPr>
          <p:cNvPicPr>
            <a:picLocks noGrp="1" noChangeAspect="1"/>
          </p:cNvPicPr>
          <p:nvPr>
            <p:ph type="pic" idx="13"/>
          </p:nvPr>
        </p:nvPicPr>
        <p:blipFill>
          <a:blip r:embed="rId2"/>
          <a:srcRect t="11879" b="11879"/>
          <a:stretch>
            <a:fillRect/>
          </a:stretch>
        </p:blipFill>
        <p:spPr>
          <a:prstGeom prst="rect">
            <a:avLst/>
          </a:prstGeom>
        </p:spPr>
      </p:pic>
      <p:sp>
        <p:nvSpPr>
          <p:cNvPr id="3" name="Text Placeholder 2">
            <a:extLst>
              <a:ext uri="{FF2B5EF4-FFF2-40B4-BE49-F238E27FC236}">
                <a16:creationId xmlns:a16="http://schemas.microsoft.com/office/drawing/2014/main" id="{7DD8396C-EF6E-DDCD-6383-FF17C76F02C4}"/>
              </a:ext>
            </a:extLst>
          </p:cNvPr>
          <p:cNvSpPr>
            <a:spLocks noGrp="1"/>
          </p:cNvSpPr>
          <p:nvPr>
            <p:ph type="body" sz="half" idx="2"/>
          </p:nvPr>
        </p:nvSpPr>
        <p:spPr>
          <a:xfrm>
            <a:off x="313182" y="4313833"/>
            <a:ext cx="8686800" cy="1091259"/>
          </a:xfrm>
        </p:spPr>
        <p:txBody>
          <a:bodyPr/>
          <a:lstStyle/>
          <a:p>
            <a:r>
              <a:rPr lang="en-US" dirty="0"/>
              <a:t>Employee and User Climate Survey to Launch in September </a:t>
            </a:r>
          </a:p>
          <a:p>
            <a:pPr marL="285750" indent="-285750">
              <a:buFont typeface="Arial" panose="020B0604020202020204" pitchFamily="34" charset="0"/>
              <a:buChar char="•"/>
            </a:pPr>
            <a:r>
              <a:rPr lang="en-US" dirty="0"/>
              <a:t>Completely anonymous</a:t>
            </a:r>
          </a:p>
          <a:p>
            <a:pPr marL="285750" indent="-285750">
              <a:buFont typeface="Arial" panose="020B0604020202020204" pitchFamily="34" charset="0"/>
              <a:buChar char="•"/>
            </a:pPr>
            <a:r>
              <a:rPr lang="en-US" dirty="0"/>
              <a:t>Survey time should be less than 12 minutes</a:t>
            </a:r>
          </a:p>
          <a:p>
            <a:pPr marL="285750" indent="-285750">
              <a:buFont typeface="Arial" panose="020B0604020202020204" pitchFamily="34" charset="0"/>
              <a:buChar char="•"/>
            </a:pPr>
            <a:r>
              <a:rPr lang="en-US" dirty="0"/>
              <a:t>Employees and Users will have 2 weeks to complete survey</a:t>
            </a:r>
          </a:p>
          <a:p>
            <a:pPr marL="285750" indent="-285750">
              <a:buFont typeface="Arial" panose="020B0604020202020204" pitchFamily="34" charset="0"/>
              <a:buChar char="•"/>
            </a:pPr>
            <a:r>
              <a:rPr lang="en-US" dirty="0"/>
              <a:t>Quarterly engagement surveys to come</a:t>
            </a:r>
          </a:p>
          <a:p>
            <a:r>
              <a:rPr lang="en-US" dirty="0"/>
              <a:t>   </a:t>
            </a:r>
          </a:p>
        </p:txBody>
      </p:sp>
      <p:sp>
        <p:nvSpPr>
          <p:cNvPr id="7" name="Title 6">
            <a:extLst>
              <a:ext uri="{FF2B5EF4-FFF2-40B4-BE49-F238E27FC236}">
                <a16:creationId xmlns:a16="http://schemas.microsoft.com/office/drawing/2014/main" id="{647BC000-88E2-B869-334F-6617E2DAFD6E}"/>
              </a:ext>
            </a:extLst>
          </p:cNvPr>
          <p:cNvSpPr>
            <a:spLocks noGrp="1"/>
          </p:cNvSpPr>
          <p:nvPr>
            <p:ph type="title"/>
          </p:nvPr>
        </p:nvSpPr>
        <p:spPr/>
        <p:txBody>
          <a:bodyPr/>
          <a:lstStyle/>
          <a:p>
            <a:r>
              <a:rPr lang="en-US" dirty="0"/>
              <a:t>Employee and User Climate Survey</a:t>
            </a:r>
          </a:p>
        </p:txBody>
      </p:sp>
      <p:sp>
        <p:nvSpPr>
          <p:cNvPr id="9" name="Date Placeholder 8">
            <a:extLst>
              <a:ext uri="{FF2B5EF4-FFF2-40B4-BE49-F238E27FC236}">
                <a16:creationId xmlns:a16="http://schemas.microsoft.com/office/drawing/2014/main" id="{AEA9318E-D8A8-280F-DF29-471E34060CD4}"/>
              </a:ext>
            </a:extLst>
          </p:cNvPr>
          <p:cNvSpPr>
            <a:spLocks noGrp="1"/>
          </p:cNvSpPr>
          <p:nvPr>
            <p:ph type="dt" sz="half" idx="14"/>
          </p:nvPr>
        </p:nvSpPr>
        <p:spPr/>
        <p:txBody>
          <a:bodyPr/>
          <a:lstStyle/>
          <a:p>
            <a:pPr>
              <a:defRPr/>
            </a:pPr>
            <a:r>
              <a:rPr lang="en-US" dirty="0"/>
              <a:t>9/18/2023</a:t>
            </a:r>
          </a:p>
        </p:txBody>
      </p:sp>
      <p:sp>
        <p:nvSpPr>
          <p:cNvPr id="10" name="Footer Placeholder 9">
            <a:extLst>
              <a:ext uri="{FF2B5EF4-FFF2-40B4-BE49-F238E27FC236}">
                <a16:creationId xmlns:a16="http://schemas.microsoft.com/office/drawing/2014/main" id="{FE1F42FC-46CC-8E2F-22DF-6595FE762883}"/>
              </a:ext>
            </a:extLst>
          </p:cNvPr>
          <p:cNvSpPr>
            <a:spLocks noGrp="1"/>
          </p:cNvSpPr>
          <p:nvPr>
            <p:ph type="ftr" sz="quarter" idx="3"/>
          </p:nvPr>
        </p:nvSpPr>
        <p:spPr/>
        <p:txBody>
          <a:bodyPr/>
          <a:lstStyle/>
          <a:p>
            <a:pPr>
              <a:defRPr/>
            </a:pPr>
            <a:r>
              <a:rPr lang="en-US" dirty="0"/>
              <a:t>PPD Department Heads Meeting</a:t>
            </a:r>
            <a:endParaRPr lang="en-US" b="1" dirty="0"/>
          </a:p>
        </p:txBody>
      </p:sp>
    </p:spTree>
    <p:extLst>
      <p:ext uri="{BB962C8B-B14F-4D97-AF65-F5344CB8AC3E}">
        <p14:creationId xmlns:p14="http://schemas.microsoft.com/office/powerpoint/2010/main" val="35197634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53E46F3-132B-6F62-D7A3-14A949FCE232}"/>
              </a:ext>
            </a:extLst>
          </p:cNvPr>
          <p:cNvSpPr>
            <a:spLocks noGrp="1"/>
          </p:cNvSpPr>
          <p:nvPr>
            <p:ph type="body" sz="half" idx="2"/>
          </p:nvPr>
        </p:nvSpPr>
        <p:spPr>
          <a:xfrm>
            <a:off x="224073" y="765544"/>
            <a:ext cx="8686800" cy="5268723"/>
          </a:xfrm>
        </p:spPr>
        <p:txBody>
          <a:bodyPr/>
          <a:lstStyle/>
          <a:p>
            <a:endParaRPr lang="en-US" sz="1800" b="0" i="0" u="none" strike="noStrike" baseline="0" dirty="0">
              <a:solidFill>
                <a:srgbClr val="000000"/>
              </a:solidFill>
              <a:latin typeface="Times New Roman" panose="02020603050405020304" pitchFamily="18" charset="0"/>
            </a:endParaRPr>
          </a:p>
          <a:p>
            <a:pPr marL="285750" indent="-285750">
              <a:buFont typeface="Arial" panose="020B0604020202020204" pitchFamily="34" charset="0"/>
              <a:buChar char="•"/>
            </a:pPr>
            <a:r>
              <a:rPr lang="en-US" sz="1800" b="0" i="0" u="none" strike="noStrike" baseline="0" dirty="0">
                <a:solidFill>
                  <a:schemeClr val="accent6"/>
                </a:solidFill>
                <a:latin typeface="Times New Roman" panose="02020603050405020304" pitchFamily="18" charset="0"/>
              </a:rPr>
              <a:t> Avoid actual or apparent conflicts of interest, particularly related to offer or receipt of gifts and gratuities. </a:t>
            </a:r>
          </a:p>
          <a:p>
            <a:pPr marL="285750" indent="-285750">
              <a:buFont typeface="Arial" panose="020B0604020202020204" pitchFamily="34" charset="0"/>
              <a:buChar char="•"/>
            </a:pPr>
            <a:r>
              <a:rPr lang="en-US" sz="1800" b="0" i="0" u="none" strike="noStrike" baseline="0" dirty="0">
                <a:solidFill>
                  <a:schemeClr val="accent6"/>
                </a:solidFill>
                <a:latin typeface="Times New Roman" panose="02020603050405020304" pitchFamily="18" charset="0"/>
              </a:rPr>
              <a:t> Current and potential vendors may not be aware that FRA employees cannot accept any gift or gratuity (anything of value from them). </a:t>
            </a:r>
          </a:p>
          <a:p>
            <a:pPr marL="285750" indent="-285750">
              <a:buFont typeface="Arial" panose="020B0604020202020204" pitchFamily="34" charset="0"/>
              <a:buChar char="•"/>
            </a:pPr>
            <a:r>
              <a:rPr lang="en-US" sz="1800" b="0" i="0" u="none" strike="noStrike" baseline="0" dirty="0">
                <a:solidFill>
                  <a:schemeClr val="accent6"/>
                </a:solidFill>
                <a:latin typeface="Times New Roman" panose="02020603050405020304" pitchFamily="18" charset="0"/>
              </a:rPr>
              <a:t> Acceptance of these offers (with limited exceptions that are outlined in the policy) can create actual or apparent conflicts of interest and are prohibited under FRA policy and Department of Energy and federal regulations. </a:t>
            </a:r>
          </a:p>
          <a:p>
            <a:pPr marL="285750" indent="-285750">
              <a:buFont typeface="Arial" panose="020B0604020202020204" pitchFamily="34" charset="0"/>
              <a:buChar char="•"/>
            </a:pPr>
            <a:r>
              <a:rPr lang="en-US" sz="1800" b="0" i="0" u="none" strike="noStrike" baseline="0" dirty="0">
                <a:solidFill>
                  <a:schemeClr val="accent6"/>
                </a:solidFill>
                <a:latin typeface="Times New Roman" panose="02020603050405020304" pitchFamily="18" charset="0"/>
              </a:rPr>
              <a:t> FRA employees are required yearly to complete the Fermilab Code of Business Ethics and Conduct training that covers offer and acceptance of gifts and gratuities.</a:t>
            </a:r>
          </a:p>
          <a:p>
            <a:endParaRPr lang="en-US" sz="1800" b="0" i="0" u="none" strike="noStrike" baseline="0" dirty="0">
              <a:solidFill>
                <a:srgbClr val="000000"/>
              </a:solidFill>
              <a:latin typeface="Times New Roman" panose="02020603050405020304" pitchFamily="18" charset="0"/>
            </a:endParaRPr>
          </a:p>
          <a:p>
            <a:r>
              <a:rPr lang="en-US" sz="1800" b="0" i="0" u="none" strike="noStrike" baseline="0" dirty="0">
                <a:solidFill>
                  <a:srgbClr val="000000"/>
                </a:solidFill>
                <a:latin typeface="Times New Roman" panose="02020603050405020304" pitchFamily="18" charset="0"/>
              </a:rPr>
              <a:t>Please take some time to review the updated policy. Questions about gifts and whether any of the limited exceptions may apply should be directed to the Office of General Counsel at </a:t>
            </a:r>
            <a:r>
              <a:rPr lang="en-US" sz="1800" b="0" i="0" u="none" strike="noStrike" baseline="0" dirty="0">
                <a:solidFill>
                  <a:srgbClr val="000000"/>
                </a:solidFill>
                <a:latin typeface="Times New Roman" panose="02020603050405020304" pitchFamily="18" charset="0"/>
                <a:hlinkClick r:id="rId2"/>
              </a:rPr>
              <a:t>ogc@fnal.gov</a:t>
            </a:r>
            <a:r>
              <a:rPr lang="en-US" sz="1800" b="0" i="0" u="none" strike="noStrike" baseline="0" dirty="0">
                <a:solidFill>
                  <a:srgbClr val="000000"/>
                </a:solidFill>
                <a:latin typeface="Times New Roman" panose="02020603050405020304" pitchFamily="18" charset="0"/>
              </a:rPr>
              <a:t>.  </a:t>
            </a:r>
            <a:endParaRPr lang="en-US" dirty="0"/>
          </a:p>
        </p:txBody>
      </p:sp>
      <p:sp>
        <p:nvSpPr>
          <p:cNvPr id="4" name="Date Placeholder 3">
            <a:extLst>
              <a:ext uri="{FF2B5EF4-FFF2-40B4-BE49-F238E27FC236}">
                <a16:creationId xmlns:a16="http://schemas.microsoft.com/office/drawing/2014/main" id="{FC2E7169-7E2D-423D-E249-2527A2B5DEE0}"/>
              </a:ext>
            </a:extLst>
          </p:cNvPr>
          <p:cNvSpPr>
            <a:spLocks noGrp="1"/>
          </p:cNvSpPr>
          <p:nvPr>
            <p:ph type="dt" sz="half" idx="14"/>
          </p:nvPr>
        </p:nvSpPr>
        <p:spPr/>
        <p:txBody>
          <a:bodyPr/>
          <a:lstStyle/>
          <a:p>
            <a:pPr>
              <a:defRPr/>
            </a:pPr>
            <a:fld id="{490F38D5-0E11-4E8B-86E7-9A4CBD9860BB}" type="datetime1">
              <a:rPr lang="en-US" smtClean="0"/>
              <a:t>9/19/2023</a:t>
            </a:fld>
            <a:endParaRPr lang="en-US" dirty="0"/>
          </a:p>
        </p:txBody>
      </p:sp>
      <p:sp>
        <p:nvSpPr>
          <p:cNvPr id="5" name="Footer Placeholder 4">
            <a:extLst>
              <a:ext uri="{FF2B5EF4-FFF2-40B4-BE49-F238E27FC236}">
                <a16:creationId xmlns:a16="http://schemas.microsoft.com/office/drawing/2014/main" id="{D202B3B2-4E56-ECDD-C24D-4865511877FC}"/>
              </a:ext>
            </a:extLst>
          </p:cNvPr>
          <p:cNvSpPr>
            <a:spLocks noGrp="1"/>
          </p:cNvSpPr>
          <p:nvPr>
            <p:ph type="ftr" sz="quarter" idx="3"/>
          </p:nvPr>
        </p:nvSpPr>
        <p:spPr/>
        <p:txBody>
          <a:bodyPr/>
          <a:lstStyle/>
          <a:p>
            <a:pPr>
              <a:defRPr/>
            </a:pPr>
            <a:r>
              <a:rPr lang="en-US" dirty="0"/>
              <a:t>PPD Department Heads Meeting</a:t>
            </a:r>
            <a:endParaRPr lang="en-US" b="1" dirty="0"/>
          </a:p>
        </p:txBody>
      </p:sp>
      <p:sp>
        <p:nvSpPr>
          <p:cNvPr id="6" name="Title 5">
            <a:extLst>
              <a:ext uri="{FF2B5EF4-FFF2-40B4-BE49-F238E27FC236}">
                <a16:creationId xmlns:a16="http://schemas.microsoft.com/office/drawing/2014/main" id="{304170C5-FDCD-9FCC-A621-6F6872D1AA76}"/>
              </a:ext>
            </a:extLst>
          </p:cNvPr>
          <p:cNvSpPr>
            <a:spLocks noGrp="1"/>
          </p:cNvSpPr>
          <p:nvPr>
            <p:ph type="title"/>
          </p:nvPr>
        </p:nvSpPr>
        <p:spPr/>
        <p:txBody>
          <a:bodyPr/>
          <a:lstStyle/>
          <a:p>
            <a:r>
              <a:rPr lang="en-US" dirty="0"/>
              <a:t>Gifts and Gratuities Policy		</a:t>
            </a:r>
          </a:p>
        </p:txBody>
      </p:sp>
    </p:spTree>
    <p:extLst>
      <p:ext uri="{BB962C8B-B14F-4D97-AF65-F5344CB8AC3E}">
        <p14:creationId xmlns:p14="http://schemas.microsoft.com/office/powerpoint/2010/main" val="13306239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228601" y="830510"/>
            <a:ext cx="8672513" cy="5485049"/>
          </a:xfrm>
        </p:spPr>
        <p:txBody>
          <a:bodyPr/>
          <a:lstStyle/>
          <a:p>
            <a:pPr marL="0" indent="0" algn="ctr">
              <a:buNone/>
            </a:pPr>
            <a:r>
              <a:rPr lang="en-US" sz="2000" b="1" dirty="0">
                <a:solidFill>
                  <a:srgbClr val="C00000"/>
                </a:solidFill>
                <a:effectLst>
                  <a:outerShdw blurRad="50800" dist="38100" dir="2700000" algn="tl" rotWithShape="0">
                    <a:prstClr val="black">
                      <a:alpha val="40000"/>
                    </a:prstClr>
                  </a:outerShdw>
                </a:effectLst>
              </a:rPr>
              <a:t>Open Enrollment Dates: Wednesday 10/25 through Wednesday 11/8	</a:t>
            </a:r>
            <a:r>
              <a:rPr lang="en-US" sz="2000" b="1" dirty="0"/>
              <a:t>		</a:t>
            </a:r>
          </a:p>
          <a:p>
            <a:pPr marL="0" indent="0">
              <a:buNone/>
            </a:pPr>
            <a:endParaRPr lang="en-US" sz="2000" b="1" dirty="0"/>
          </a:p>
          <a:p>
            <a:pPr marL="0" indent="0">
              <a:buNone/>
            </a:pPr>
            <a:r>
              <a:rPr lang="en-US" sz="2000" dirty="0">
                <a:ln w="0"/>
                <a:solidFill>
                  <a:schemeClr val="tx1"/>
                </a:solidFill>
                <a:effectLst>
                  <a:outerShdw blurRad="38100" dist="19050" dir="2700000" algn="tl" rotWithShape="0">
                    <a:schemeClr val="dk1">
                      <a:alpha val="40000"/>
                    </a:schemeClr>
                  </a:outerShdw>
                </a:effectLst>
              </a:rPr>
              <a:t>Upcoming Fidelity Workshops</a:t>
            </a:r>
          </a:p>
          <a:p>
            <a:r>
              <a:rPr lang="en-US" sz="2000" b="1" dirty="0"/>
              <a:t>Understanding Your Retirement Plan and All it Has to Offer</a:t>
            </a:r>
          </a:p>
          <a:p>
            <a:pPr lvl="1"/>
            <a:r>
              <a:rPr lang="en-US" sz="1800" b="1" dirty="0">
                <a:solidFill>
                  <a:schemeClr val="accent6"/>
                </a:solidFill>
              </a:rPr>
              <a:t>9/15 @ 12 p.m. CDT (correction from a prior meeting that showed 9/16)</a:t>
            </a:r>
          </a:p>
          <a:p>
            <a:pPr marL="457200" lvl="1" indent="0">
              <a:buNone/>
            </a:pPr>
            <a:endParaRPr lang="en-US" sz="1600" b="1" dirty="0"/>
          </a:p>
          <a:p>
            <a:r>
              <a:rPr lang="en-US" sz="2000" b="1" dirty="0"/>
              <a:t>Retirement Planning Series</a:t>
            </a:r>
          </a:p>
          <a:p>
            <a:pPr marL="0" indent="0">
              <a:buNone/>
            </a:pPr>
            <a:r>
              <a:rPr lang="en-US" sz="1800" dirty="0"/>
              <a:t>	-	Part 1: Ask Fidelity: How to Plan for the Income You’ll Need in Retirement</a:t>
            </a:r>
          </a:p>
          <a:p>
            <a:pPr marL="0" indent="0">
              <a:buNone/>
            </a:pPr>
            <a:r>
              <a:rPr lang="en-US" sz="1800" dirty="0"/>
              <a:t>			</a:t>
            </a:r>
            <a:r>
              <a:rPr lang="en-US" sz="1800" b="1" dirty="0"/>
              <a:t>9/20 @ 1 p.m.</a:t>
            </a:r>
          </a:p>
          <a:p>
            <a:pPr marL="0" indent="0">
              <a:buNone/>
            </a:pPr>
            <a:r>
              <a:rPr lang="en-US" sz="1800" dirty="0"/>
              <a:t>	-	Part 2: Ask Fidelity: Understanding the Basics of Social Security</a:t>
            </a:r>
          </a:p>
          <a:p>
            <a:pPr marL="0" indent="0">
              <a:buNone/>
            </a:pPr>
            <a:r>
              <a:rPr lang="en-US" sz="1800" dirty="0"/>
              <a:t>			</a:t>
            </a:r>
            <a:r>
              <a:rPr lang="en-US" sz="1800" b="1" dirty="0"/>
              <a:t>9/21 @ 10 a.m.</a:t>
            </a:r>
          </a:p>
          <a:p>
            <a:pPr marL="0" indent="0">
              <a:buNone/>
            </a:pPr>
            <a:r>
              <a:rPr lang="en-US" sz="1800" b="1" dirty="0"/>
              <a:t>	- 	</a:t>
            </a:r>
            <a:r>
              <a:rPr lang="en-US" sz="1800" dirty="0"/>
              <a:t>Parts 3 and 4: Benefits (Shaye): Planning for Healthcare Costs and 				Coverage in Retirement	</a:t>
            </a:r>
          </a:p>
          <a:p>
            <a:pPr marL="0" indent="0">
              <a:buNone/>
            </a:pPr>
            <a:r>
              <a:rPr lang="en-US" sz="1800" dirty="0"/>
              <a:t>			</a:t>
            </a:r>
            <a:r>
              <a:rPr lang="en-US" sz="1800" b="1" dirty="0"/>
              <a:t>9/27 at 10 a.m. and 9/28 at 1 p.m.</a:t>
            </a:r>
          </a:p>
          <a:p>
            <a:endParaRPr lang="en-US" sz="1800" b="1" dirty="0"/>
          </a:p>
        </p:txBody>
      </p:sp>
      <p:sp>
        <p:nvSpPr>
          <p:cNvPr id="7" name="Title 6"/>
          <p:cNvSpPr>
            <a:spLocks noGrp="1"/>
          </p:cNvSpPr>
          <p:nvPr>
            <p:ph type="title"/>
          </p:nvPr>
        </p:nvSpPr>
        <p:spPr>
          <a:xfrm>
            <a:off x="214314" y="321496"/>
            <a:ext cx="8686800" cy="427877"/>
          </a:xfrm>
        </p:spPr>
        <p:txBody>
          <a:bodyPr/>
          <a:lstStyle/>
          <a:p>
            <a:r>
              <a:rPr lang="en-US" dirty="0"/>
              <a:t>Benefits &amp; Wellbeing</a:t>
            </a:r>
          </a:p>
        </p:txBody>
      </p:sp>
      <p:sp>
        <p:nvSpPr>
          <p:cNvPr id="8" name="Date Placeholder 7">
            <a:extLst>
              <a:ext uri="{FF2B5EF4-FFF2-40B4-BE49-F238E27FC236}">
                <a16:creationId xmlns:a16="http://schemas.microsoft.com/office/drawing/2014/main" id="{AD2686FB-E28E-1748-081E-DEDA961C1E90}"/>
              </a:ext>
            </a:extLst>
          </p:cNvPr>
          <p:cNvSpPr>
            <a:spLocks noGrp="1"/>
          </p:cNvSpPr>
          <p:nvPr>
            <p:ph type="dt" sz="half" idx="2"/>
          </p:nvPr>
        </p:nvSpPr>
        <p:spPr/>
        <p:txBody>
          <a:bodyPr/>
          <a:lstStyle/>
          <a:p>
            <a:pPr>
              <a:defRPr/>
            </a:pPr>
            <a:r>
              <a:rPr lang="en-US" dirty="0"/>
              <a:t>9/19/2023</a:t>
            </a:r>
          </a:p>
          <a:p>
            <a:pPr>
              <a:defRPr/>
            </a:pPr>
            <a:endParaRPr lang="en-US" dirty="0"/>
          </a:p>
        </p:txBody>
      </p:sp>
      <p:sp>
        <p:nvSpPr>
          <p:cNvPr id="9" name="Footer Placeholder 8">
            <a:extLst>
              <a:ext uri="{FF2B5EF4-FFF2-40B4-BE49-F238E27FC236}">
                <a16:creationId xmlns:a16="http://schemas.microsoft.com/office/drawing/2014/main" id="{8ECAF680-3BF7-55B2-8590-E77DA1375E26}"/>
              </a:ext>
            </a:extLst>
          </p:cNvPr>
          <p:cNvSpPr>
            <a:spLocks noGrp="1"/>
          </p:cNvSpPr>
          <p:nvPr>
            <p:ph type="ftr" sz="quarter" idx="3"/>
          </p:nvPr>
        </p:nvSpPr>
        <p:spPr/>
        <p:txBody>
          <a:bodyPr/>
          <a:lstStyle/>
          <a:p>
            <a:pPr>
              <a:defRPr/>
            </a:pPr>
            <a:r>
              <a:rPr lang="en-US" dirty="0"/>
              <a:t>PPD Department Heads Meeting</a:t>
            </a:r>
            <a:endParaRPr lang="en-US" b="1" dirty="0"/>
          </a:p>
        </p:txBody>
      </p:sp>
    </p:spTree>
    <p:extLst>
      <p:ext uri="{BB962C8B-B14F-4D97-AF65-F5344CB8AC3E}">
        <p14:creationId xmlns:p14="http://schemas.microsoft.com/office/powerpoint/2010/main" val="1706594322"/>
      </p:ext>
    </p:extLst>
  </p:cSld>
  <p:clrMapOvr>
    <a:masterClrMapping/>
  </p:clrMapOvr>
</p:sld>
</file>

<file path=ppt/theme/theme1.xml><?xml version="1.0" encoding="utf-8"?>
<a:theme xmlns:a="http://schemas.openxmlformats.org/drawingml/2006/main" name="Fermilab_PPT_090815">
  <a:themeElements>
    <a:clrScheme name="Fermilab 1">
      <a:dk1>
        <a:srgbClr val="003087"/>
      </a:dk1>
      <a:lt1>
        <a:srgbClr val="FFFFFF"/>
      </a:lt1>
      <a:dk2>
        <a:srgbClr val="003087"/>
      </a:dk2>
      <a:lt2>
        <a:srgbClr val="FFFFFF"/>
      </a:lt2>
      <a:accent1>
        <a:srgbClr val="99D6EA"/>
      </a:accent1>
      <a:accent2>
        <a:srgbClr val="DB720C"/>
      </a:accent2>
      <a:accent3>
        <a:srgbClr val="519A24"/>
      </a:accent3>
      <a:accent4>
        <a:srgbClr val="AF272F"/>
      </a:accent4>
      <a:accent5>
        <a:srgbClr val="00B5E2"/>
      </a:accent5>
      <a:accent6>
        <a:srgbClr val="50505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Fermilab_PPT_090815">
  <a:themeElements>
    <a:clrScheme name="Fermilab 1">
      <a:dk1>
        <a:srgbClr val="003087"/>
      </a:dk1>
      <a:lt1>
        <a:srgbClr val="FFFFFF"/>
      </a:lt1>
      <a:dk2>
        <a:srgbClr val="003087"/>
      </a:dk2>
      <a:lt2>
        <a:srgbClr val="FFFFFF"/>
      </a:lt2>
      <a:accent1>
        <a:srgbClr val="99D6EA"/>
      </a:accent1>
      <a:accent2>
        <a:srgbClr val="DB720C"/>
      </a:accent2>
      <a:accent3>
        <a:srgbClr val="519A24"/>
      </a:accent3>
      <a:accent4>
        <a:srgbClr val="AF272F"/>
      </a:accent4>
      <a:accent5>
        <a:srgbClr val="00B5E2"/>
      </a:accent5>
      <a:accent6>
        <a:srgbClr val="50505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9492</TotalTime>
  <Words>485</Words>
  <Application>Microsoft Office PowerPoint</Application>
  <PresentationFormat>On-screen Show (4:3)</PresentationFormat>
  <Paragraphs>63</Paragraphs>
  <Slides>5</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5</vt:i4>
      </vt:variant>
    </vt:vector>
  </HeadingPairs>
  <TitlesOfParts>
    <vt:vector size="12" baseType="lpstr">
      <vt:lpstr>Arial</vt:lpstr>
      <vt:lpstr>Calibri</vt:lpstr>
      <vt:lpstr>Calibri-Light</vt:lpstr>
      <vt:lpstr>Helvetica</vt:lpstr>
      <vt:lpstr>Times New Roman</vt:lpstr>
      <vt:lpstr>Fermilab_PPT_090815</vt:lpstr>
      <vt:lpstr>1_Fermilab_PPT_090815</vt:lpstr>
      <vt:lpstr>PowerPoint Presentation</vt:lpstr>
      <vt:lpstr>Timeline</vt:lpstr>
      <vt:lpstr>Employee and User Climate Survey</vt:lpstr>
      <vt:lpstr>Gifts and Gratuities Policy  </vt:lpstr>
      <vt:lpstr>Benefits &amp; Wellbeing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Key Projects</dc:title>
  <dc:creator>Holly P. Lett</dc:creator>
  <cp:lastModifiedBy>Chauncey M. Armstrong</cp:lastModifiedBy>
  <cp:revision>300</cp:revision>
  <dcterms:created xsi:type="dcterms:W3CDTF">2021-04-13T19:51:53Z</dcterms:created>
  <dcterms:modified xsi:type="dcterms:W3CDTF">2023-09-19T18:47:31Z</dcterms:modified>
</cp:coreProperties>
</file>