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92" d="100"/>
          <a:sy n="92" d="100"/>
        </p:scale>
        <p:origin x="8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9/22/2023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9/22/2023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834472893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670387" y="113724"/>
            <a:ext cx="4452778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is cold and operating fine now; planned power outage recovery was delayed to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controls issues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HECM27 CM is cold at 2 K for RF testing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SSR1 CM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at RT, prepping for cooldown</a:t>
            </a:r>
          </a:p>
          <a:p>
            <a:pPr marL="628650" indent="573088" algn="ctr"/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North CM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stand empty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248641" cy="1785104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being cooled down after 80 K purification period with regeneration of Purifiers.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20 K 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20 K  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23 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is shut down at RT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 awaiting installation of SSR2 cavity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is cold and was running fine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7" y="16826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1200329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being cooled down to 5 K. </a:t>
            </a:r>
          </a:p>
        </p:txBody>
      </p:sp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2133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0FA0A2B4-F5C2-8133-A952-53BABCE9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11" y="1679390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771D6851-0D76-D126-8BC4-5A91F80D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6BE22ED5-567A-3F5C-3EAE-335D4881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56" y="34290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FC924A6B-25A3-64F3-DF5D-611BF0E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08" y="2546500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0C9A626-D051-DAFF-F30E-B50F6CCF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65" y="128921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68C387B-6040-75AB-DAD7-5E41AEC9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56" y="312420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944EDD4-1A6B-7E4E-FA75-82DC881A5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819" y="1503088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71FCDEC-04B2-82EF-459B-A21784EAB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56" y="883542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akara\Desktop\thermometer hot.JPG">
            <a:extLst>
              <a:ext uri="{FF2B5EF4-FFF2-40B4-BE49-F238E27FC236}">
                <a16:creationId xmlns:a16="http://schemas.microsoft.com/office/drawing/2014/main" id="{0CD9A89D-9CDC-90AB-0AFF-BF657847E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" y="137786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B6614CDF-F596-5F63-9DFD-40A0FBBB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70" y="2181600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C214F7C8-DB00-4C78-02E1-7915CEE1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82" y="1196788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79C162A-B056-0037-F812-452FFFEE98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3200" y="3857650"/>
            <a:ext cx="2204281" cy="13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27417</TotalTime>
  <Words>157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979</cp:revision>
  <dcterms:created xsi:type="dcterms:W3CDTF">2013-09-14T14:02:30Z</dcterms:created>
  <dcterms:modified xsi:type="dcterms:W3CDTF">2023-09-22T12:42:06Z</dcterms:modified>
</cp:coreProperties>
</file>