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5"/>
  </p:notesMasterIdLst>
  <p:handoutMasterIdLst>
    <p:handoutMasterId r:id="rId6"/>
  </p:handoutMasterIdLst>
  <p:sldIdLst>
    <p:sldId id="294" r:id="rId2"/>
    <p:sldId id="298" r:id="rId3"/>
    <p:sldId id="299" r:id="rId4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677" autoAdjust="0"/>
    <p:restoredTop sz="94663"/>
  </p:normalViewPr>
  <p:slideViewPr>
    <p:cSldViewPr snapToGrid="0" snapToObjects="1" showGuides="1">
      <p:cViewPr varScale="1">
        <p:scale>
          <a:sx n="144" d="100"/>
          <a:sy n="144" d="100"/>
        </p:scale>
        <p:origin x="200" y="1248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9/22/23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9/22/23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9/22/23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9/22/23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9/22/23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9/22/23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9/22/23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9/22/23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9/22/23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Project Activities in MSD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Mayling</a:t>
            </a:r>
            <a:r>
              <a:rPr lang="en-US" dirty="0"/>
              <a:t> Wong-Squires	</a:t>
            </a:r>
          </a:p>
          <a:p>
            <a:r>
              <a:rPr lang="en-US" dirty="0"/>
              <a:t>AD Operations Friday 9am Meeting</a:t>
            </a:r>
          </a:p>
          <a:p>
            <a:r>
              <a:rPr lang="en-US" dirty="0"/>
              <a:t>22 September 2023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B30506-E202-0B9E-434D-7C0C75D21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Report on MSD activities on projects that involve personnel who are tied to accelerator operations</a:t>
            </a:r>
          </a:p>
          <a:p>
            <a:r>
              <a:rPr lang="en-US" dirty="0"/>
              <a:t>Highlight potential scheduling conflicts between accelerator shutdown activities and project activities</a:t>
            </a:r>
          </a:p>
          <a:p>
            <a:r>
              <a:rPr lang="en-US" dirty="0"/>
              <a:t>Note:  many more activities are not listed here because there is not a conflict with accelerator activities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A370F4-146A-A991-2054-58B2D9CD4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this report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21FC2-8BBA-9DCB-D521-F8F5100E346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9/22/23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E2BC1-E64D-167E-E6D7-F1000EA21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5A5AB-0D28-8808-BF77-C14B0FF804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341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825B27-21C7-374D-F7F3-E08DF7F94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LBNF</a:t>
            </a:r>
          </a:p>
          <a:p>
            <a:r>
              <a:rPr lang="en-US" dirty="0"/>
              <a:t>Horn B RAW system skid: component / piping layout almost complete</a:t>
            </a:r>
          </a:p>
          <a:p>
            <a:r>
              <a:rPr lang="en-US" dirty="0"/>
              <a:t>Absorber RAW skid: piping assembly drawings in checking</a:t>
            </a:r>
          </a:p>
          <a:p>
            <a:r>
              <a:rPr lang="en-US" dirty="0"/>
              <a:t>C0 gas prototype: wiring of two pumps in progress; await assignment of reviewers of pressure vessel notes</a:t>
            </a:r>
          </a:p>
          <a:p>
            <a:r>
              <a:rPr lang="en-US" dirty="0"/>
              <a:t>Horn C, Target Hall and Absorber Hall:  intermediate system construction drawings in progress</a:t>
            </a:r>
          </a:p>
          <a:p>
            <a:r>
              <a:rPr lang="en-US" dirty="0"/>
              <a:t>Target Bunker, Target Utility Corridor, and RAW room: supplied new material estimates for interconnecting piping to create BCR</a:t>
            </a:r>
          </a:p>
          <a:p>
            <a:r>
              <a:rPr lang="en-US" dirty="0"/>
              <a:t>Primary Beam Enclosure: checking drawings for support stands; design of LCW, FCC, and conduit to this area from MI-14</a:t>
            </a:r>
          </a:p>
          <a:p>
            <a:r>
              <a:rPr lang="en-US" dirty="0"/>
              <a:t>Primary Beamline:  design, analysis, drawings, engineering notes and other engineering oversight for beamline vacuum components, structural supports, LCW; release of kicker ceramic tube drawings; sample coating of ceramic tiles in progress</a:t>
            </a:r>
          </a:p>
          <a:p>
            <a:r>
              <a:rPr lang="en-US" dirty="0"/>
              <a:t>LBNF-05 power supply room:  work continues</a:t>
            </a:r>
          </a:p>
          <a:p>
            <a:r>
              <a:rPr lang="en-US" dirty="0"/>
              <a:t>Instrumentation:  BPM design, spool piece drawing review, support stand engineering note in review</a:t>
            </a:r>
          </a:p>
          <a:p>
            <a:r>
              <a:rPr lang="en-US" dirty="0"/>
              <a:t>Primary beam window: final cartridge design in progress</a:t>
            </a:r>
            <a:endParaRPr lang="en-US" i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PIP-II</a:t>
            </a:r>
          </a:p>
          <a:p>
            <a:r>
              <a:rPr lang="en-US" dirty="0"/>
              <a:t>RF cavities and PA’s: receiving of components and seeking additional storage</a:t>
            </a:r>
            <a:r>
              <a:rPr lang="en-US" i="1" dirty="0"/>
              <a:t>, </a:t>
            </a:r>
            <a:r>
              <a:rPr lang="en-US" dirty="0"/>
              <a:t>assembly of new MI cavity’s dual PA, design of new 53-MHz RR cavity</a:t>
            </a:r>
          </a:p>
          <a:p>
            <a:r>
              <a:rPr lang="en-US" dirty="0"/>
              <a:t>BTL collimator:  steel plate drawings in progress; </a:t>
            </a:r>
            <a:r>
              <a:rPr lang="en-US" i="1" dirty="0"/>
              <a:t>preparing for upcoming Production Readiness Review</a:t>
            </a:r>
          </a:p>
          <a:p>
            <a:r>
              <a:rPr lang="en-US" dirty="0"/>
              <a:t>Instrumentation:  engineering and </a:t>
            </a:r>
            <a:r>
              <a:rPr lang="en-US" i="1" dirty="0"/>
              <a:t>component procuremen</a:t>
            </a:r>
            <a:r>
              <a:rPr lang="en-US" dirty="0"/>
              <a:t>t in progress for instruments and and stands</a:t>
            </a:r>
          </a:p>
          <a:p>
            <a:r>
              <a:rPr lang="en-US" dirty="0"/>
              <a:t>Vacuum: BTL and LPM design, drafting, and analysis; </a:t>
            </a:r>
            <a:r>
              <a:rPr lang="en-US" i="1" dirty="0"/>
              <a:t>BTL evaluating dipole and septum vacuum chambers fabrication options as part of upcoming BTL Final Design Review; </a:t>
            </a:r>
            <a:r>
              <a:rPr lang="en-US" dirty="0"/>
              <a:t>preparing for upcoming Integrated Vacuum Systems Final Design Review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Mu2e</a:t>
            </a:r>
          </a:p>
          <a:p>
            <a:r>
              <a:rPr lang="en-US" dirty="0"/>
              <a:t>Septa:  await arrival of stand parts</a:t>
            </a:r>
            <a:endParaRPr lang="en-US" i="1" dirty="0"/>
          </a:p>
          <a:p>
            <a:endParaRPr lang="en-US" i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B982C2-2FB1-5916-D962-75FA08291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MSD Report - 22 Sept 2023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BA13A-155A-9A5C-ACC1-EC3A84F6C35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9/22/23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DCC79-0161-00AC-5FC3-BCEA4A4D82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A9806-57B6-8DE3-5680-F85B481AB1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95742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Fermilab_PPT_090915</Template>
  <TotalTime>119</TotalTime>
  <Words>361</Words>
  <Application>Microsoft Macintosh PowerPoint</Application>
  <PresentationFormat>On-screen Show (16:9)</PresentationFormat>
  <Paragraphs>35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Helvetica</vt:lpstr>
      <vt:lpstr>Fermilab_PPT_090915</vt:lpstr>
      <vt:lpstr>PowerPoint Presentation</vt:lpstr>
      <vt:lpstr>Purpose of this report</vt:lpstr>
      <vt:lpstr>MSD Report - 22 Sept 2023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Mayling L Wong-Squires</dc:creator>
  <cp:lastModifiedBy>Mayling L Wong-Squires</cp:lastModifiedBy>
  <cp:revision>11</cp:revision>
  <cp:lastPrinted>2014-01-20T19:40:21Z</cp:lastPrinted>
  <dcterms:created xsi:type="dcterms:W3CDTF">2020-09-15T21:03:01Z</dcterms:created>
  <dcterms:modified xsi:type="dcterms:W3CDTF">2023-09-22T13:46:50Z</dcterms:modified>
</cp:coreProperties>
</file>