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41660-0EB2-4B82-A0C7-4127DA598EDC}" v="1" dt="2023-09-22T11:56:59.4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9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olato Gattuso" userId="e16b36fd-af99-4a23-a2b7-c93a9c63ddf6" providerId="ADAL" clId="{0D441660-0EB2-4B82-A0C7-4127DA598EDC}"/>
    <pc:docChg chg="modSld">
      <pc:chgData name="Consolato Gattuso" userId="e16b36fd-af99-4a23-a2b7-c93a9c63ddf6" providerId="ADAL" clId="{0D441660-0EB2-4B82-A0C7-4127DA598EDC}" dt="2023-09-22T11:57:53.500" v="17" actId="404"/>
      <pc:docMkLst>
        <pc:docMk/>
      </pc:docMkLst>
      <pc:sldChg chg="addSp modSp mod">
        <pc:chgData name="Consolato Gattuso" userId="e16b36fd-af99-4a23-a2b7-c93a9c63ddf6" providerId="ADAL" clId="{0D441660-0EB2-4B82-A0C7-4127DA598EDC}" dt="2023-09-22T11:57:53.500" v="17" actId="404"/>
        <pc:sldMkLst>
          <pc:docMk/>
          <pc:sldMk cId="2350535556" sldId="256"/>
        </pc:sldMkLst>
        <pc:spChg chg="add mod">
          <ac:chgData name="Consolato Gattuso" userId="e16b36fd-af99-4a23-a2b7-c93a9c63ddf6" providerId="ADAL" clId="{0D441660-0EB2-4B82-A0C7-4127DA598EDC}" dt="2023-09-22T11:57:53.500" v="17" actId="404"/>
          <ac:spMkLst>
            <pc:docMk/>
            <pc:sldMk cId="2350535556" sldId="256"/>
            <ac:spMk id="10" creationId="{8688B686-ECAF-FC08-E52B-20CF361898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0AAE-C983-9CF6-B7D0-02A50A87F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AE56EE-5C27-8341-5BBE-68CFA6612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0673C-7576-5174-E6DC-963E2C8E0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E2BE6-0401-1AFC-C683-CC8FA084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210E1-EE25-3596-9C00-6C238577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1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BDB64-DBD2-70BD-9BEC-3AF26DD8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3251C-64EA-7909-2630-3AE1251B5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67AAA-0982-052C-B122-ACD91C078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79E7-9B00-E222-B2D3-F728F3E6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32199-B1B7-7EE3-89C1-97E53300E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6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1FD5-FC9E-0B77-A012-504A2B89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CBDBF-B42B-9F50-E9C9-514BD07FD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8330A-D937-B889-74B9-722A10EB5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C67E1-12A1-E93F-8800-C2589C574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04546-7640-B6C7-5FC4-20E9BB94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5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C44E7-8279-34E6-80DB-22E2D2E56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FDFDD-C3CB-B136-B6B9-6A6A265E3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945B6-070A-E0C3-7845-A9BBB9A0E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5B079-C095-FB27-04A9-248A3E1C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A9C9D-DFF6-9B19-6B29-1A14E39CF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4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3D67-592D-CDC4-DB6B-70BEB0F2C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DD6D4-B683-7A26-6775-8F63146A4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E1D25-AFB5-ACBF-8531-1F98E1333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49BF4-C2EA-8A30-C14C-67653A2D9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FAA71-A571-A567-427A-1B4E4DA0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0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47C76-2693-37DB-CDBA-A47F9E30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FD6AF-26B7-CD46-B9FE-4955EF59E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6315B-6BDE-AF7C-A1C5-1D89D2DB6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FE906-138A-15C3-BA14-FF20BB4D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0D6B-EAD0-4861-385E-14873EAC7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7422C-E04D-7A8B-25EC-392936E36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8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8DFF8-F844-E194-475F-C5B19596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71BA-B78A-B5C0-F2A9-9F75E9887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86D46-7EBE-FF51-52CE-51A769D27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3B594-CB88-456E-D53B-34ACCAA8E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0E7AB9-40F5-70FE-057A-127406124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30166-F4D9-7E7C-596B-481CF47F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4C56A-416E-BFFF-F06C-53EAC60EC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5FB778-F507-2580-EF33-90B4AB036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82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14F12-0250-D8C9-634E-032A88AD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DA14A8-4827-7140-EABF-B6A1FEE6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EF09D-F172-E0A3-51A6-EC5D8ECCC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6E555-087E-FA56-F689-9C974351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1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57F59D-0606-8628-1E71-CEEDE7FB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5D1D75-BDB5-5811-3756-DDAC453A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A9B95-62F6-866D-186E-1EB5285D4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6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936C9-4927-015A-9064-BE2EBA837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39BB1-0A81-4CFD-CE4B-0C1B97719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41371-5285-3E91-F668-40B3D72B4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72E5F-C6E3-2B9D-2451-24378A9F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CD5CAF-3C6B-8BB2-7327-CB536DA6D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EFBC1-2507-8FA6-24B0-1664C5F6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2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53862-3D45-8FC9-B464-D6BD57D6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A2F2F-9D4B-E9C1-EB5A-5989A82C7A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3922D-3568-74AD-A2CF-772FE67D3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4EDEB-AF71-57AB-668D-D1148F98F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6DB1D-DBC5-08B9-27C7-49776888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D3B39-90EE-517E-2BBD-D18622F70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93DCB8-E939-172B-6AA6-0B4E0BF0B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4E695-5969-E556-E03C-786A4E577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F5662-D525-4E1C-2274-2CE897E60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7BF7-7CC2-4F32-9C99-6C67B6933CFF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131A1-AAEC-FFD7-F031-45C0853C3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78637-22C1-40B8-4874-E9F1B5134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62F6-FFEB-483F-B2E6-B4A3BA4777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EEAFB-7DEA-6A28-56FF-D9A9DD1AB9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0581" y="46721"/>
            <a:ext cx="9144000" cy="901051"/>
          </a:xfrm>
        </p:spPr>
        <p:txBody>
          <a:bodyPr>
            <a:normAutofit fontScale="90000"/>
          </a:bodyPr>
          <a:lstStyle/>
          <a:p>
            <a:r>
              <a:rPr lang="en-US" dirty="0"/>
              <a:t>Story Time With 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7A36E6-13FE-0919-2C3B-A4A48F5C6E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A fireplace with a dog sleeping in front of it&#10;&#10;Description automatically generated">
            <a:extLst>
              <a:ext uri="{FF2B5EF4-FFF2-40B4-BE49-F238E27FC236}">
                <a16:creationId xmlns:a16="http://schemas.microsoft.com/office/drawing/2014/main" id="{31AD28F7-ECFE-8CF4-E686-5DE5B04FC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580" y="847133"/>
            <a:ext cx="7952194" cy="596414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688B686-ECAF-FC08-E52B-20CF3618980B}"/>
              </a:ext>
            </a:extLst>
          </p:cNvPr>
          <p:cNvSpPr txBox="1"/>
          <p:nvPr/>
        </p:nvSpPr>
        <p:spPr>
          <a:xfrm>
            <a:off x="4698815" y="2183096"/>
            <a:ext cx="3930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  <a:latin typeface="Segoe Script" panose="030B0504020000000003" pitchFamily="66" charset="0"/>
              </a:rPr>
              <a:t>ACE</a:t>
            </a:r>
          </a:p>
        </p:txBody>
      </p:sp>
    </p:spTree>
    <p:extLst>
      <p:ext uri="{BB962C8B-B14F-4D97-AF65-F5344CB8AC3E}">
        <p14:creationId xmlns:p14="http://schemas.microsoft.com/office/powerpoint/2010/main" val="235053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Script</vt:lpstr>
      <vt:lpstr>Office Theme</vt:lpstr>
      <vt:lpstr>Story Time With 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 Time With Ace</dc:title>
  <dc:creator>Consolato Gattuso</dc:creator>
  <cp:lastModifiedBy>Consolato Gattuso</cp:lastModifiedBy>
  <cp:revision>1</cp:revision>
  <dcterms:created xsi:type="dcterms:W3CDTF">2023-09-22T11:53:25Z</dcterms:created>
  <dcterms:modified xsi:type="dcterms:W3CDTF">2023-09-22T11:57:54Z</dcterms:modified>
</cp:coreProperties>
</file>