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FFFFFF"/>
    <a:srgbClr val="0D4D96"/>
    <a:srgbClr val="FF8C00"/>
    <a:srgbClr val="50C878"/>
    <a:srgbClr val="404040"/>
    <a:srgbClr val="505050"/>
    <a:srgbClr val="63666A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6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9/22/2023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Tank 5 Leak Repair Overview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9/22/2023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299531" y="976631"/>
            <a:ext cx="7900167" cy="530122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u="sng" dirty="0">
                <a:solidFill>
                  <a:srgbClr val="0D4D96"/>
                </a:solidFill>
                <a:sym typeface="Wingdings" panose="05000000000000000000" pitchFamily="2" charset="2"/>
              </a:rPr>
              <a:t>9/22: 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Contractor equipment has cleared customs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Awaiting delivery from ORD</a:t>
            </a:r>
          </a:p>
          <a:p>
            <a:pPr marL="0" indent="0">
              <a:buNone/>
            </a:pPr>
            <a:r>
              <a:rPr lang="en-US" sz="1800" b="1" u="sng" dirty="0">
                <a:solidFill>
                  <a:srgbClr val="0D4D96"/>
                </a:solidFill>
                <a:sym typeface="Wingdings" panose="05000000000000000000" pitchFamily="2" charset="2"/>
              </a:rPr>
              <a:t>9/25: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Contractor arrival, badging and necessary training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Tunnel access to apply sealant (24 hr cure time)</a:t>
            </a:r>
          </a:p>
          <a:p>
            <a:pPr marL="0" indent="0">
              <a:buNone/>
            </a:pPr>
            <a:r>
              <a:rPr lang="en-US" sz="1800" b="1" u="sng" dirty="0">
                <a:solidFill>
                  <a:srgbClr val="0D4D96"/>
                </a:solidFill>
                <a:sym typeface="Wingdings" panose="05000000000000000000" pitchFamily="2" charset="2"/>
              </a:rPr>
              <a:t>9/26: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Flow monitoring and pressure testing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Vacuum leak check w/ MSD</a:t>
            </a:r>
          </a:p>
          <a:p>
            <a:pPr marL="0" indent="0">
              <a:buNone/>
            </a:pPr>
            <a:r>
              <a:rPr lang="en-US" sz="1800" b="1" u="sng" dirty="0">
                <a:solidFill>
                  <a:srgbClr val="0D4D96"/>
                </a:solidFill>
                <a:sym typeface="Wingdings" panose="05000000000000000000" pitchFamily="2" charset="2"/>
              </a:rPr>
              <a:t>9/27: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Open tank for post repair inspection and cleaning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Alignment as-found of drift tubes</a:t>
            </a:r>
          </a:p>
          <a:p>
            <a:pPr marL="0" indent="0">
              <a:buNone/>
            </a:pPr>
            <a:r>
              <a:rPr lang="en-US" sz="1800" b="1" u="sng" dirty="0">
                <a:solidFill>
                  <a:srgbClr val="0D4D96"/>
                </a:solidFill>
                <a:sym typeface="Wingdings" panose="05000000000000000000" pitchFamily="2" charset="2"/>
              </a:rPr>
              <a:t>9/28-9/29: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Close tank and begin pump down  </a:t>
            </a:r>
          </a:p>
          <a:p>
            <a:pPr>
              <a:spcBef>
                <a:spcPts val="0"/>
              </a:spcBef>
            </a:pPr>
            <a:endParaRPr lang="en-US" sz="180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1800" b="1" dirty="0">
              <a:solidFill>
                <a:srgbClr val="0D4D96"/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1144</TotalTime>
  <Words>81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FNAL_TemplateMac_060514</vt:lpstr>
      <vt:lpstr>Fermilab: Footer Only</vt:lpstr>
      <vt:lpstr>Tank 5 Leak Repair Overview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73</cp:revision>
  <cp:lastPrinted>2014-01-20T19:40:21Z</cp:lastPrinted>
  <dcterms:created xsi:type="dcterms:W3CDTF">2021-03-01T14:25:52Z</dcterms:created>
  <dcterms:modified xsi:type="dcterms:W3CDTF">2023-09-22T13:53:11Z</dcterms:modified>
</cp:coreProperties>
</file>