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9"/>
  </p:notesMasterIdLst>
  <p:handoutMasterIdLst>
    <p:handoutMasterId r:id="rId10"/>
  </p:handoutMasterIdLst>
  <p:sldIdLst>
    <p:sldId id="294" r:id="rId6"/>
    <p:sldId id="999" r:id="rId7"/>
    <p:sldId id="1000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9744F9-3F17-409E-2F42-3B4DE116F763}" name="Noah M. Curfman" initials="NC" userId="SCURFMAN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ah M. Curfman" initials="NC" lastIdx="1" clrIdx="0">
    <p:extLst>
      <p:ext uri="{19B8F6BF-5375-455C-9EA6-DF929625EA0E}">
        <p15:presenceInfo xmlns:p15="http://schemas.microsoft.com/office/powerpoint/2012/main" userId="SCURFMAN" providerId="AD"/>
      </p:ext>
    </p:extLst>
  </p:cmAuthor>
  <p:cmAuthor id="2" name="Noah M. Curfman" initials="NMC" lastIdx="1" clrIdx="1">
    <p:extLst>
      <p:ext uri="{19B8F6BF-5375-455C-9EA6-DF929625EA0E}">
        <p15:presenceInfo xmlns:p15="http://schemas.microsoft.com/office/powerpoint/2012/main" userId="S::ncurfman@services.fnal.gov::85677e98-ab8c-4280-8e54-ec63c7d39b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97D7EB"/>
    <a:srgbClr val="98D7EA"/>
    <a:srgbClr val="98D7EB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6197" autoAdjust="0"/>
  </p:normalViewPr>
  <p:slideViewPr>
    <p:cSldViewPr snapToGrid="0" snapToObjects="1" showGuides="1">
      <p:cViewPr varScale="1">
        <p:scale>
          <a:sx n="136" d="100"/>
          <a:sy n="136" d="100"/>
        </p:scale>
        <p:origin x="208" y="65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0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927" y="3892297"/>
            <a:ext cx="8499231" cy="935794"/>
          </a:xfrm>
        </p:spPr>
        <p:txBody>
          <a:bodyPr/>
          <a:lstStyle/>
          <a:p>
            <a:r>
              <a:rPr lang="en-US" sz="1400" dirty="0"/>
              <a:t>Adam Watts</a:t>
            </a:r>
          </a:p>
          <a:p>
            <a:r>
              <a:rPr lang="en-US" sz="1400" dirty="0"/>
              <a:t>22 September 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ACORN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30D1B41-315B-C987-695E-865145C9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Motion Control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DC667-4113-956F-CEB3-B149927B6FF8}"/>
              </a:ext>
            </a:extLst>
          </p:cNvPr>
          <p:cNvSpPr txBox="1"/>
          <p:nvPr/>
        </p:nvSpPr>
        <p:spPr>
          <a:xfrm>
            <a:off x="228600" y="916843"/>
            <a:ext cx="44376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Very successful use of </a:t>
            </a:r>
            <a:r>
              <a:rPr lang="en-US" sz="1600" dirty="0" err="1"/>
              <a:t>StepPak</a:t>
            </a:r>
            <a:r>
              <a:rPr lang="en-US" sz="1600" dirty="0"/>
              <a:t> systems from ACS Scientific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Interface to ACNET requires VME crate, MVME processor card, VME mezzanine card, IP stepper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IP stepper modules discontinued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VME good for fast, “real-time” control, which isn’t necessary for most motor control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Issues with limit switch signal path, requires custom box (top of photo)for interfacing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Phasing out VME not specific ACORN focus, but good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8" name="Picture 7" descr="A close-up of a control panel&#10;&#10;Description automatically generated">
            <a:extLst>
              <a:ext uri="{FF2B5EF4-FFF2-40B4-BE49-F238E27FC236}">
                <a16:creationId xmlns:a16="http://schemas.microsoft.com/office/drawing/2014/main" id="{50330910-DD21-794E-21A5-904EC3B34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61" b="1397"/>
          <a:stretch/>
        </p:blipFill>
        <p:spPr>
          <a:xfrm>
            <a:off x="5057775" y="511428"/>
            <a:ext cx="3857625" cy="40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3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30D1B41-315B-C987-695E-865145C9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Control Test Stand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DC667-4113-956F-CEB3-B149927B6FF8}"/>
              </a:ext>
            </a:extLst>
          </p:cNvPr>
          <p:cNvSpPr txBox="1"/>
          <p:nvPr/>
        </p:nvSpPr>
        <p:spPr>
          <a:xfrm>
            <a:off x="228600" y="1171366"/>
            <a:ext cx="44376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Under 204.03 (Data Acquisition and Control) portion of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R&amp;D to test and integrate new motor control systems into the control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Dedicated, stand-alone motion tables with position sensors and limit switches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Test basic functionality and synchronization without using operational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Test operational spares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First test: ethernet-enabled, EPICS-compatible indexer for </a:t>
            </a:r>
            <a:r>
              <a:rPr lang="en-US" sz="1600" dirty="0" err="1"/>
              <a:t>StepPak</a:t>
            </a:r>
            <a:r>
              <a:rPr lang="en-US" sz="1600" dirty="0"/>
              <a:t>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Wiring management and EPICS IOC work ongoing</a:t>
            </a:r>
          </a:p>
        </p:txBody>
      </p:sp>
      <p:pic>
        <p:nvPicPr>
          <p:cNvPr id="3" name="Picture 2" descr="A close-up of an electrical box&#10;&#10;Description automatically generated">
            <a:extLst>
              <a:ext uri="{FF2B5EF4-FFF2-40B4-BE49-F238E27FC236}">
                <a16:creationId xmlns:a16="http://schemas.microsoft.com/office/drawing/2014/main" id="{4B8EDB0E-D898-B916-0032-C9922E73A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54" t="5682" r="13833" b="3704"/>
          <a:stretch/>
        </p:blipFill>
        <p:spPr>
          <a:xfrm>
            <a:off x="5382943" y="103694"/>
            <a:ext cx="2600346" cy="455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1287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f97bdc-a551-4925-98dc-bdea88868885"/>
    <Document_x0020_Category xmlns="ccf97bdc-a551-4925-98dc-bdea88868885"/>
    <Project_x0020_Phase xmlns="ccf97bdc-a551-4925-98dc-bdea88868885">Initiation</Project_x0020_Phas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C09F1DBC5AD47A6869093810B4492" ma:contentTypeVersion="60" ma:contentTypeDescription="Create a new document." ma:contentTypeScope="" ma:versionID="a20d3f2dfbcd7e6e87b37600e534a7ff">
  <xsd:schema xmlns:xsd="http://www.w3.org/2001/XMLSchema" xmlns:xs="http://www.w3.org/2001/XMLSchema" xmlns:p="http://schemas.microsoft.com/office/2006/metadata/properties" xmlns:ns2="3427cf1b-08f6-4349-98e1-9c40df501855" xmlns:ns3="ccf97bdc-a551-4925-98dc-bdea88868885" targetNamespace="http://schemas.microsoft.com/office/2006/metadata/properties" ma:root="true" ma:fieldsID="69c3da6ba194ca1086459c16ba5ddc8d" ns2:_="" ns3:_="">
    <xsd:import namespace="3427cf1b-08f6-4349-98e1-9c40df501855"/>
    <xsd:import namespace="ccf97bdc-a551-4925-98dc-bdea8886888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  <xsd:element ref="ns3:Document_x0020_Category" minOccurs="0"/>
                <xsd:element ref="ns3:Project_x0020_Pha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7cf1b-08f6-4349-98e1-9c40df5018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97bdc-a551-4925-98dc-bdea8886888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Type" ma:internalName="Document_x0020_Type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tion Item List"/>
                        <xsd:enumeration value="Change Request Log"/>
                        <xsd:enumeration value="Communications Plan"/>
                        <xsd:enumeration value="Decision Log"/>
                        <xsd:enumeration value="Design Document"/>
                        <xsd:enumeration value="Issues Log"/>
                        <xsd:enumeration value="Lesson Learned"/>
                        <xsd:enumeration value="Management and Organization Structure"/>
                        <xsd:enumeration value="Meeting Minutes"/>
                        <xsd:enumeration value="Project Acceptance Criteria"/>
                        <xsd:enumeration value="Project Charter"/>
                        <xsd:enumeration value="Project Cost Estimate"/>
                        <xsd:enumeration value="Project Management Workbook"/>
                        <xsd:enumeration value="Project Summary"/>
                        <xsd:enumeration value="Requirements Document"/>
                        <xsd:enumeration value="Risk Register"/>
                        <xsd:enumeration value="Schedule"/>
                        <xsd:enumeration value="Security Management Plan"/>
                        <xsd:enumeration value="Technical Document"/>
                        <xsd:enumeration value="Weekly Status Report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Document_x0020_Category" ma:index="12" nillable="true" ma:displayName="Document Category" ma:internalName="Document_x0020_Category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Request for Proposals"/>
                        <xsd:enumeration value="Project Decision Documents (PDD)"/>
                        <xsd:enumeration value="Budget and Cost Document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Project_x0020_Phase" ma:index="13" nillable="true" ma:displayName="Project Phase" ma:default="Initiation" ma:format="Dropdown" ma:internalName="Project_x0020_Phase" ma:readOnly="false">
      <xsd:simpleType>
        <xsd:restriction base="dms:Choice">
          <xsd:enumeration value="Initiation"/>
          <xsd:enumeration value="Planning"/>
          <xsd:enumeration value="Execution"/>
          <xsd:enumeration value="Control"/>
          <xsd:enumeration value="Closeou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7B1EC6-8980-4132-B578-1EFCA69A24C9}">
  <ds:schemaRefs>
    <ds:schemaRef ds:uri="http://purl.org/dc/dcmitype/"/>
    <ds:schemaRef ds:uri="http://purl.org/dc/elements/1.1/"/>
    <ds:schemaRef ds:uri="3427cf1b-08f6-4349-98e1-9c40df501855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ccf97bdc-a551-4925-98dc-bdea8886888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B153CA-B575-4332-8657-26A6407DAC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8AAC9-3811-45E2-8B1F-6823F0320A5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F19CE26-B9B0-4D18-9AF5-AFCEF8F13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27cf1b-08f6-4349-98e1-9c40df501855"/>
    <ds:schemaRef ds:uri="ccf97bdc-a551-4925-98dc-bdea888688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13288</TotalTime>
  <Words>159</Words>
  <Application>Microsoft Macintosh PowerPoint</Application>
  <PresentationFormat>On-screen Show (16:9)</PresentationFormat>
  <Paragraphs>19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Fermilab_PPT_090915</vt:lpstr>
      <vt:lpstr>PowerPoint Presentation</vt:lpstr>
      <vt:lpstr>AD Motion Control</vt:lpstr>
      <vt:lpstr>Motion Control Test Stand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C. Watts</dc:creator>
  <cp:lastModifiedBy>Adam C. Watts</cp:lastModifiedBy>
  <cp:revision>159</cp:revision>
  <cp:lastPrinted>2023-01-25T17:43:18Z</cp:lastPrinted>
  <dcterms:created xsi:type="dcterms:W3CDTF">2021-10-06T21:33:04Z</dcterms:created>
  <dcterms:modified xsi:type="dcterms:W3CDTF">2023-09-22T13:41:15Z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0x010100471C09F1DBC5AD47A6869093810B4492</vt:lpwstr>
  </property>
</Properties>
</file>