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30"/>
  </p:notesMasterIdLst>
  <p:handoutMasterIdLst>
    <p:handoutMasterId r:id="rId31"/>
  </p:handoutMasterIdLst>
  <p:sldIdLst>
    <p:sldId id="301" r:id="rId2"/>
    <p:sldId id="275" r:id="rId3"/>
    <p:sldId id="304" r:id="rId4"/>
    <p:sldId id="303" r:id="rId5"/>
    <p:sldId id="302" r:id="rId6"/>
    <p:sldId id="305" r:id="rId7"/>
    <p:sldId id="306" r:id="rId8"/>
    <p:sldId id="311" r:id="rId9"/>
    <p:sldId id="307" r:id="rId10"/>
    <p:sldId id="309" r:id="rId11"/>
    <p:sldId id="308" r:id="rId12"/>
    <p:sldId id="310" r:id="rId13"/>
    <p:sldId id="312" r:id="rId14"/>
    <p:sldId id="313" r:id="rId15"/>
    <p:sldId id="315" r:id="rId16"/>
    <p:sldId id="318" r:id="rId17"/>
    <p:sldId id="319" r:id="rId18"/>
    <p:sldId id="320" r:id="rId19"/>
    <p:sldId id="321" r:id="rId20"/>
    <p:sldId id="322" r:id="rId21"/>
    <p:sldId id="323" r:id="rId22"/>
    <p:sldId id="326" r:id="rId23"/>
    <p:sldId id="327" r:id="rId24"/>
    <p:sldId id="324" r:id="rId25"/>
    <p:sldId id="329" r:id="rId26"/>
    <p:sldId id="328" r:id="rId27"/>
    <p:sldId id="317" r:id="rId28"/>
    <p:sldId id="316" r:id="rId29"/>
  </p:sldIdLst>
  <p:sldSz cx="9144000" cy="5143500" type="screen16x9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107">
          <p15:clr>
            <a:srgbClr val="A4A3A4"/>
          </p15:clr>
        </p15:guide>
        <p15:guide id="2" orient="horz" pos="1274">
          <p15:clr>
            <a:srgbClr val="A4A3A4"/>
          </p15:clr>
        </p15:guide>
        <p15:guide id="3" orient="horz" pos="114">
          <p15:clr>
            <a:srgbClr val="A4A3A4"/>
          </p15:clr>
        </p15:guide>
        <p15:guide id="4" orient="horz" pos="2093">
          <p15:clr>
            <a:srgbClr val="A4A3A4"/>
          </p15:clr>
        </p15:guide>
        <p15:guide id="5" orient="horz" pos="453">
          <p15:clr>
            <a:srgbClr val="A4A3A4"/>
          </p15:clr>
        </p15:guide>
        <p15:guide id="6" orient="horz" pos="3001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3562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  <p15:guide id="13" pos="58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4E"/>
    <a:srgbClr val="4E4E4E"/>
    <a:srgbClr val="404040"/>
    <a:srgbClr val="004C97"/>
    <a:srgbClr val="63666A"/>
    <a:srgbClr val="99D6EA"/>
    <a:srgbClr val="505050"/>
    <a:srgbClr val="A7A8AA"/>
    <a:srgbClr val="003087"/>
    <a:srgbClr val="0F2D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9E7C1C9-6A5A-4755-B504-4ADFA54703F4}" v="1604" dt="2023-09-27T15:33:10.802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08" autoAdjust="0"/>
    <p:restoredTop sz="97017" autoAdjust="0"/>
  </p:normalViewPr>
  <p:slideViewPr>
    <p:cSldViewPr snapToGrid="0" snapToObjects="1" showGuides="1">
      <p:cViewPr varScale="1">
        <p:scale>
          <a:sx n="207" d="100"/>
          <a:sy n="207" d="100"/>
        </p:scale>
        <p:origin x="408" y="108"/>
      </p:cViewPr>
      <p:guideLst>
        <p:guide orient="horz" pos="3107"/>
        <p:guide orient="horz" pos="1274"/>
        <p:guide orient="horz" pos="114"/>
        <p:guide orient="horz" pos="2093"/>
        <p:guide orient="horz" pos="453"/>
        <p:guide orient="horz" pos="3001"/>
        <p:guide pos="5616"/>
        <p:guide pos="136"/>
        <p:guide pos="3562"/>
        <p:guide pos="4453"/>
        <p:guide pos="5163"/>
        <p:guide pos="4632"/>
        <p:guide pos="58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  Russo" userId="cb8fb0ea-266e-4d9f-9545-319f44d1d6e7" providerId="ADAL" clId="{69E7C1C9-6A5A-4755-B504-4ADFA54703F4}"/>
    <pc:docChg chg="undo custSel addSld delSld modSld modMainMaster">
      <pc:chgData name="Marco  Russo" userId="cb8fb0ea-266e-4d9f-9545-319f44d1d6e7" providerId="ADAL" clId="{69E7C1C9-6A5A-4755-B504-4ADFA54703F4}" dt="2023-09-27T15:59:27.996" v="3680" actId="1076"/>
      <pc:docMkLst>
        <pc:docMk/>
      </pc:docMkLst>
      <pc:sldChg chg="modSp mod modShow">
        <pc:chgData name="Marco  Russo" userId="cb8fb0ea-266e-4d9f-9545-319f44d1d6e7" providerId="ADAL" clId="{69E7C1C9-6A5A-4755-B504-4ADFA54703F4}" dt="2023-09-26T23:13:54.755" v="654" actId="729"/>
        <pc:sldMkLst>
          <pc:docMk/>
          <pc:sldMk cId="3784689877" sldId="275"/>
        </pc:sldMkLst>
        <pc:spChg chg="mod">
          <ac:chgData name="Marco  Russo" userId="cb8fb0ea-266e-4d9f-9545-319f44d1d6e7" providerId="ADAL" clId="{69E7C1C9-6A5A-4755-B504-4ADFA54703F4}" dt="2023-09-26T03:56:11.720" v="23" actId="20577"/>
          <ac:spMkLst>
            <pc:docMk/>
            <pc:sldMk cId="3784689877" sldId="275"/>
            <ac:spMk id="4" creationId="{00000000-0000-0000-0000-000000000000}"/>
          </ac:spMkLst>
        </pc:spChg>
      </pc:sldChg>
      <pc:sldChg chg="modSp mod">
        <pc:chgData name="Marco  Russo" userId="cb8fb0ea-266e-4d9f-9545-319f44d1d6e7" providerId="ADAL" clId="{69E7C1C9-6A5A-4755-B504-4ADFA54703F4}" dt="2023-09-26T03:56:06.677" v="18" actId="20577"/>
        <pc:sldMkLst>
          <pc:docMk/>
          <pc:sldMk cId="3164394540" sldId="301"/>
        </pc:sldMkLst>
        <pc:spChg chg="mod">
          <ac:chgData name="Marco  Russo" userId="cb8fb0ea-266e-4d9f-9545-319f44d1d6e7" providerId="ADAL" clId="{69E7C1C9-6A5A-4755-B504-4ADFA54703F4}" dt="2023-09-26T03:56:06.677" v="18" actId="20577"/>
          <ac:spMkLst>
            <pc:docMk/>
            <pc:sldMk cId="3164394540" sldId="301"/>
            <ac:spMk id="2" creationId="{587D79E5-40E0-FB6C-60BB-908D45DBDCE0}"/>
          </ac:spMkLst>
        </pc:spChg>
      </pc:sldChg>
      <pc:sldChg chg="modSp mod">
        <pc:chgData name="Marco  Russo" userId="cb8fb0ea-266e-4d9f-9545-319f44d1d6e7" providerId="ADAL" clId="{69E7C1C9-6A5A-4755-B504-4ADFA54703F4}" dt="2023-09-26T03:57:51.504" v="44"/>
        <pc:sldMkLst>
          <pc:docMk/>
          <pc:sldMk cId="140377966" sldId="302"/>
        </pc:sldMkLst>
        <pc:spChg chg="mod">
          <ac:chgData name="Marco  Russo" userId="cb8fb0ea-266e-4d9f-9545-319f44d1d6e7" providerId="ADAL" clId="{69E7C1C9-6A5A-4755-B504-4ADFA54703F4}" dt="2023-09-26T03:57:51.504" v="44"/>
          <ac:spMkLst>
            <pc:docMk/>
            <pc:sldMk cId="140377966" sldId="302"/>
            <ac:spMk id="4" creationId="{00000000-0000-0000-0000-000000000000}"/>
          </ac:spMkLst>
        </pc:spChg>
      </pc:sldChg>
      <pc:sldChg chg="modSp mod modShow">
        <pc:chgData name="Marco  Russo" userId="cb8fb0ea-266e-4d9f-9545-319f44d1d6e7" providerId="ADAL" clId="{69E7C1C9-6A5A-4755-B504-4ADFA54703F4}" dt="2023-09-26T23:13:54.755" v="654" actId="729"/>
        <pc:sldMkLst>
          <pc:docMk/>
          <pc:sldMk cId="3034400522" sldId="303"/>
        </pc:sldMkLst>
        <pc:spChg chg="mod">
          <ac:chgData name="Marco  Russo" userId="cb8fb0ea-266e-4d9f-9545-319f44d1d6e7" providerId="ADAL" clId="{69E7C1C9-6A5A-4755-B504-4ADFA54703F4}" dt="2023-09-26T03:57:49.690" v="43"/>
          <ac:spMkLst>
            <pc:docMk/>
            <pc:sldMk cId="3034400522" sldId="303"/>
            <ac:spMk id="4" creationId="{00000000-0000-0000-0000-000000000000}"/>
          </ac:spMkLst>
        </pc:spChg>
      </pc:sldChg>
      <pc:sldChg chg="modSp mod">
        <pc:chgData name="Marco  Russo" userId="cb8fb0ea-266e-4d9f-9545-319f44d1d6e7" providerId="ADAL" clId="{69E7C1C9-6A5A-4755-B504-4ADFA54703F4}" dt="2023-09-26T03:57:47.979" v="42"/>
        <pc:sldMkLst>
          <pc:docMk/>
          <pc:sldMk cId="347703868" sldId="304"/>
        </pc:sldMkLst>
        <pc:spChg chg="mod">
          <ac:chgData name="Marco  Russo" userId="cb8fb0ea-266e-4d9f-9545-319f44d1d6e7" providerId="ADAL" clId="{69E7C1C9-6A5A-4755-B504-4ADFA54703F4}" dt="2023-09-26T03:57:47.979" v="42"/>
          <ac:spMkLst>
            <pc:docMk/>
            <pc:sldMk cId="347703868" sldId="304"/>
            <ac:spMk id="4" creationId="{00000000-0000-0000-0000-000000000000}"/>
          </ac:spMkLst>
        </pc:spChg>
      </pc:sldChg>
      <pc:sldChg chg="modSp mod">
        <pc:chgData name="Marco  Russo" userId="cb8fb0ea-266e-4d9f-9545-319f44d1d6e7" providerId="ADAL" clId="{69E7C1C9-6A5A-4755-B504-4ADFA54703F4}" dt="2023-09-26T03:57:55.488" v="45"/>
        <pc:sldMkLst>
          <pc:docMk/>
          <pc:sldMk cId="1731199261" sldId="305"/>
        </pc:sldMkLst>
        <pc:spChg chg="mod">
          <ac:chgData name="Marco  Russo" userId="cb8fb0ea-266e-4d9f-9545-319f44d1d6e7" providerId="ADAL" clId="{69E7C1C9-6A5A-4755-B504-4ADFA54703F4}" dt="2023-09-26T03:57:55.488" v="45"/>
          <ac:spMkLst>
            <pc:docMk/>
            <pc:sldMk cId="1731199261" sldId="305"/>
            <ac:spMk id="4" creationId="{00000000-0000-0000-0000-000000000000}"/>
          </ac:spMkLst>
        </pc:spChg>
      </pc:sldChg>
      <pc:sldChg chg="modSp mod">
        <pc:chgData name="Marco  Russo" userId="cb8fb0ea-266e-4d9f-9545-319f44d1d6e7" providerId="ADAL" clId="{69E7C1C9-6A5A-4755-B504-4ADFA54703F4}" dt="2023-09-27T15:22:17.184" v="3615" actId="20577"/>
        <pc:sldMkLst>
          <pc:docMk/>
          <pc:sldMk cId="3594313304" sldId="306"/>
        </pc:sldMkLst>
        <pc:spChg chg="mod">
          <ac:chgData name="Marco  Russo" userId="cb8fb0ea-266e-4d9f-9545-319f44d1d6e7" providerId="ADAL" clId="{69E7C1C9-6A5A-4755-B504-4ADFA54703F4}" dt="2023-09-27T15:22:17.184" v="3615" actId="20577"/>
          <ac:spMkLst>
            <pc:docMk/>
            <pc:sldMk cId="3594313304" sldId="306"/>
            <ac:spMk id="2" creationId="{1D946CFA-C09D-DAD9-1FE5-DF71835B68EE}"/>
          </ac:spMkLst>
        </pc:spChg>
        <pc:spChg chg="mod">
          <ac:chgData name="Marco  Russo" userId="cb8fb0ea-266e-4d9f-9545-319f44d1d6e7" providerId="ADAL" clId="{69E7C1C9-6A5A-4755-B504-4ADFA54703F4}" dt="2023-09-26T03:57:58.222" v="46"/>
          <ac:spMkLst>
            <pc:docMk/>
            <pc:sldMk cId="3594313304" sldId="306"/>
            <ac:spMk id="5" creationId="{82FFEFE2-5D26-AE40-F2E0-7210A890EC8E}"/>
          </ac:spMkLst>
        </pc:spChg>
      </pc:sldChg>
      <pc:sldChg chg="modSp mod modShow">
        <pc:chgData name="Marco  Russo" userId="cb8fb0ea-266e-4d9f-9545-319f44d1d6e7" providerId="ADAL" clId="{69E7C1C9-6A5A-4755-B504-4ADFA54703F4}" dt="2023-09-26T23:14:19.029" v="655" actId="729"/>
        <pc:sldMkLst>
          <pc:docMk/>
          <pc:sldMk cId="3617209473" sldId="307"/>
        </pc:sldMkLst>
        <pc:spChg chg="mod">
          <ac:chgData name="Marco  Russo" userId="cb8fb0ea-266e-4d9f-9545-319f44d1d6e7" providerId="ADAL" clId="{69E7C1C9-6A5A-4755-B504-4ADFA54703F4}" dt="2023-09-26T03:58:02.375" v="48"/>
          <ac:spMkLst>
            <pc:docMk/>
            <pc:sldMk cId="3617209473" sldId="307"/>
            <ac:spMk id="5" creationId="{ABC18AAE-ED51-D6F8-6B99-6CCE675EFB84}"/>
          </ac:spMkLst>
        </pc:spChg>
      </pc:sldChg>
      <pc:sldChg chg="modSp mod modShow">
        <pc:chgData name="Marco  Russo" userId="cb8fb0ea-266e-4d9f-9545-319f44d1d6e7" providerId="ADAL" clId="{69E7C1C9-6A5A-4755-B504-4ADFA54703F4}" dt="2023-09-27T15:28:00.749" v="3616" actId="729"/>
        <pc:sldMkLst>
          <pc:docMk/>
          <pc:sldMk cId="1771806994" sldId="308"/>
        </pc:sldMkLst>
        <pc:spChg chg="mod">
          <ac:chgData name="Marco  Russo" userId="cb8fb0ea-266e-4d9f-9545-319f44d1d6e7" providerId="ADAL" clId="{69E7C1C9-6A5A-4755-B504-4ADFA54703F4}" dt="2023-09-26T03:58:06.282" v="50"/>
          <ac:spMkLst>
            <pc:docMk/>
            <pc:sldMk cId="1771806994" sldId="308"/>
            <ac:spMk id="5" creationId="{ABC18AAE-ED51-D6F8-6B99-6CCE675EFB84}"/>
          </ac:spMkLst>
        </pc:spChg>
      </pc:sldChg>
      <pc:sldChg chg="modSp mod">
        <pc:chgData name="Marco  Russo" userId="cb8fb0ea-266e-4d9f-9545-319f44d1d6e7" providerId="ADAL" clId="{69E7C1C9-6A5A-4755-B504-4ADFA54703F4}" dt="2023-09-26T03:58:04.585" v="49"/>
        <pc:sldMkLst>
          <pc:docMk/>
          <pc:sldMk cId="1851080770" sldId="309"/>
        </pc:sldMkLst>
        <pc:spChg chg="mod">
          <ac:chgData name="Marco  Russo" userId="cb8fb0ea-266e-4d9f-9545-319f44d1d6e7" providerId="ADAL" clId="{69E7C1C9-6A5A-4755-B504-4ADFA54703F4}" dt="2023-09-26T03:58:04.585" v="49"/>
          <ac:spMkLst>
            <pc:docMk/>
            <pc:sldMk cId="1851080770" sldId="309"/>
            <ac:spMk id="5" creationId="{ABC18AAE-ED51-D6F8-6B99-6CCE675EFB84}"/>
          </ac:spMkLst>
        </pc:spChg>
      </pc:sldChg>
      <pc:sldChg chg="modSp mod">
        <pc:chgData name="Marco  Russo" userId="cb8fb0ea-266e-4d9f-9545-319f44d1d6e7" providerId="ADAL" clId="{69E7C1C9-6A5A-4755-B504-4ADFA54703F4}" dt="2023-09-26T03:58:08.308" v="51"/>
        <pc:sldMkLst>
          <pc:docMk/>
          <pc:sldMk cId="3719043433" sldId="310"/>
        </pc:sldMkLst>
        <pc:spChg chg="mod">
          <ac:chgData name="Marco  Russo" userId="cb8fb0ea-266e-4d9f-9545-319f44d1d6e7" providerId="ADAL" clId="{69E7C1C9-6A5A-4755-B504-4ADFA54703F4}" dt="2023-09-26T03:58:08.308" v="51"/>
          <ac:spMkLst>
            <pc:docMk/>
            <pc:sldMk cId="3719043433" sldId="310"/>
            <ac:spMk id="5" creationId="{ABC18AAE-ED51-D6F8-6B99-6CCE675EFB84}"/>
          </ac:spMkLst>
        </pc:spChg>
      </pc:sldChg>
      <pc:sldChg chg="modSp mod modShow">
        <pc:chgData name="Marco  Russo" userId="cb8fb0ea-266e-4d9f-9545-319f44d1d6e7" providerId="ADAL" clId="{69E7C1C9-6A5A-4755-B504-4ADFA54703F4}" dt="2023-09-27T15:06:29.448" v="3596" actId="729"/>
        <pc:sldMkLst>
          <pc:docMk/>
          <pc:sldMk cId="821387677" sldId="311"/>
        </pc:sldMkLst>
        <pc:spChg chg="mod">
          <ac:chgData name="Marco  Russo" userId="cb8fb0ea-266e-4d9f-9545-319f44d1d6e7" providerId="ADAL" clId="{69E7C1C9-6A5A-4755-B504-4ADFA54703F4}" dt="2023-09-26T03:58:00.264" v="47"/>
          <ac:spMkLst>
            <pc:docMk/>
            <pc:sldMk cId="821387677" sldId="311"/>
            <ac:spMk id="5" creationId="{F92E0A2F-F979-BDAC-057F-851716E2B0AC}"/>
          </ac:spMkLst>
        </pc:spChg>
      </pc:sldChg>
      <pc:sldChg chg="modSp mod">
        <pc:chgData name="Marco  Russo" userId="cb8fb0ea-266e-4d9f-9545-319f44d1d6e7" providerId="ADAL" clId="{69E7C1C9-6A5A-4755-B504-4ADFA54703F4}" dt="2023-09-26T03:58:10.001" v="52"/>
        <pc:sldMkLst>
          <pc:docMk/>
          <pc:sldMk cId="137320501" sldId="312"/>
        </pc:sldMkLst>
        <pc:spChg chg="mod">
          <ac:chgData name="Marco  Russo" userId="cb8fb0ea-266e-4d9f-9545-319f44d1d6e7" providerId="ADAL" clId="{69E7C1C9-6A5A-4755-B504-4ADFA54703F4}" dt="2023-09-26T03:58:10.001" v="52"/>
          <ac:spMkLst>
            <pc:docMk/>
            <pc:sldMk cId="137320501" sldId="312"/>
            <ac:spMk id="5" creationId="{A116D89D-F965-1764-A573-4498D68B132A}"/>
          </ac:spMkLst>
        </pc:spChg>
      </pc:sldChg>
      <pc:sldChg chg="modSp mod modShow">
        <pc:chgData name="Marco  Russo" userId="cb8fb0ea-266e-4d9f-9545-319f44d1d6e7" providerId="ADAL" clId="{69E7C1C9-6A5A-4755-B504-4ADFA54703F4}" dt="2023-09-27T03:57:46.751" v="3346" actId="729"/>
        <pc:sldMkLst>
          <pc:docMk/>
          <pc:sldMk cId="806189147" sldId="313"/>
        </pc:sldMkLst>
        <pc:spChg chg="mod">
          <ac:chgData name="Marco  Russo" userId="cb8fb0ea-266e-4d9f-9545-319f44d1d6e7" providerId="ADAL" clId="{69E7C1C9-6A5A-4755-B504-4ADFA54703F4}" dt="2023-09-26T03:58:11.764" v="53"/>
          <ac:spMkLst>
            <pc:docMk/>
            <pc:sldMk cId="806189147" sldId="313"/>
            <ac:spMk id="5" creationId="{2903B8AD-D604-592E-D0C1-CF358B9BAAA5}"/>
          </ac:spMkLst>
        </pc:spChg>
      </pc:sldChg>
      <pc:sldChg chg="del">
        <pc:chgData name="Marco  Russo" userId="cb8fb0ea-266e-4d9f-9545-319f44d1d6e7" providerId="ADAL" clId="{69E7C1C9-6A5A-4755-B504-4ADFA54703F4}" dt="2023-09-26T03:54:21.055" v="4" actId="47"/>
        <pc:sldMkLst>
          <pc:docMk/>
          <pc:sldMk cId="2974286698" sldId="314"/>
        </pc:sldMkLst>
      </pc:sldChg>
      <pc:sldChg chg="modSp mod modShow">
        <pc:chgData name="Marco  Russo" userId="cb8fb0ea-266e-4d9f-9545-319f44d1d6e7" providerId="ADAL" clId="{69E7C1C9-6A5A-4755-B504-4ADFA54703F4}" dt="2023-09-27T03:57:57.129" v="3348" actId="729"/>
        <pc:sldMkLst>
          <pc:docMk/>
          <pc:sldMk cId="147536602" sldId="315"/>
        </pc:sldMkLst>
        <pc:spChg chg="mod">
          <ac:chgData name="Marco  Russo" userId="cb8fb0ea-266e-4d9f-9545-319f44d1d6e7" providerId="ADAL" clId="{69E7C1C9-6A5A-4755-B504-4ADFA54703F4}" dt="2023-09-26T03:58:15.809" v="54"/>
          <ac:spMkLst>
            <pc:docMk/>
            <pc:sldMk cId="147536602" sldId="315"/>
            <ac:spMk id="5" creationId="{2903B8AD-D604-592E-D0C1-CF358B9BAAA5}"/>
          </ac:spMkLst>
        </pc:spChg>
      </pc:sldChg>
      <pc:sldChg chg="modSp add mod">
        <pc:chgData name="Marco  Russo" userId="cb8fb0ea-266e-4d9f-9545-319f44d1d6e7" providerId="ADAL" clId="{69E7C1C9-6A5A-4755-B504-4ADFA54703F4}" dt="2023-09-27T03:58:03.842" v="3351" actId="20577"/>
        <pc:sldMkLst>
          <pc:docMk/>
          <pc:sldMk cId="1637618978" sldId="318"/>
        </pc:sldMkLst>
        <pc:spChg chg="mod">
          <ac:chgData name="Marco  Russo" userId="cb8fb0ea-266e-4d9f-9545-319f44d1d6e7" providerId="ADAL" clId="{69E7C1C9-6A5A-4755-B504-4ADFA54703F4}" dt="2023-09-26T03:58:18.630" v="55"/>
          <ac:spMkLst>
            <pc:docMk/>
            <pc:sldMk cId="1637618978" sldId="318"/>
            <ac:spMk id="4" creationId="{00000000-0000-0000-0000-000000000000}"/>
          </ac:spMkLst>
        </pc:spChg>
        <pc:spChg chg="mod">
          <ac:chgData name="Marco  Russo" userId="cb8fb0ea-266e-4d9f-9545-319f44d1d6e7" providerId="ADAL" clId="{69E7C1C9-6A5A-4755-B504-4ADFA54703F4}" dt="2023-09-27T03:58:03.842" v="3351" actId="20577"/>
          <ac:spMkLst>
            <pc:docMk/>
            <pc:sldMk cId="1637618978" sldId="318"/>
            <ac:spMk id="16" creationId="{0CE0B976-247C-5251-D683-55E3406DA5AE}"/>
          </ac:spMkLst>
        </pc:spChg>
      </pc:sldChg>
      <pc:sldChg chg="add">
        <pc:chgData name="Marco  Russo" userId="cb8fb0ea-266e-4d9f-9545-319f44d1d6e7" providerId="ADAL" clId="{69E7C1C9-6A5A-4755-B504-4ADFA54703F4}" dt="2023-09-26T03:53:16.849" v="0"/>
        <pc:sldMkLst>
          <pc:docMk/>
          <pc:sldMk cId="3848407630" sldId="319"/>
        </pc:sldMkLst>
      </pc:sldChg>
      <pc:sldChg chg="addSp modSp add mod modAnim">
        <pc:chgData name="Marco  Russo" userId="cb8fb0ea-266e-4d9f-9545-319f44d1d6e7" providerId="ADAL" clId="{69E7C1C9-6A5A-4755-B504-4ADFA54703F4}" dt="2023-09-27T15:31:35.837" v="3669" actId="1076"/>
        <pc:sldMkLst>
          <pc:docMk/>
          <pc:sldMk cId="3109172768" sldId="320"/>
        </pc:sldMkLst>
        <pc:spChg chg="mod">
          <ac:chgData name="Marco  Russo" userId="cb8fb0ea-266e-4d9f-9545-319f44d1d6e7" providerId="ADAL" clId="{69E7C1C9-6A5A-4755-B504-4ADFA54703F4}" dt="2023-09-27T00:17:33.509" v="2529" actId="20577"/>
          <ac:spMkLst>
            <pc:docMk/>
            <pc:sldMk cId="3109172768" sldId="320"/>
            <ac:spMk id="2" creationId="{6A7AE002-43B8-9605-5B46-F23417F5D729}"/>
          </ac:spMkLst>
        </pc:spChg>
        <pc:spChg chg="mod">
          <ac:chgData name="Marco  Russo" userId="cb8fb0ea-266e-4d9f-9545-319f44d1d6e7" providerId="ADAL" clId="{69E7C1C9-6A5A-4755-B504-4ADFA54703F4}" dt="2023-09-26T03:58:21.977" v="56"/>
          <ac:spMkLst>
            <pc:docMk/>
            <pc:sldMk cId="3109172768" sldId="320"/>
            <ac:spMk id="5" creationId="{260AC402-FE07-40BF-7219-97933D77F148}"/>
          </ac:spMkLst>
        </pc:spChg>
        <pc:picChg chg="add mod">
          <ac:chgData name="Marco  Russo" userId="cb8fb0ea-266e-4d9f-9545-319f44d1d6e7" providerId="ADAL" clId="{69E7C1C9-6A5A-4755-B504-4ADFA54703F4}" dt="2023-09-27T15:31:35.837" v="3669" actId="1076"/>
          <ac:picMkLst>
            <pc:docMk/>
            <pc:sldMk cId="3109172768" sldId="320"/>
            <ac:picMk id="2050" creationId="{7C5C591D-B2D0-B12A-35C6-C16BBE135C5B}"/>
          </ac:picMkLst>
        </pc:picChg>
      </pc:sldChg>
      <pc:sldChg chg="modSp add mod modShow">
        <pc:chgData name="Marco  Russo" userId="cb8fb0ea-266e-4d9f-9545-319f44d1d6e7" providerId="ADAL" clId="{69E7C1C9-6A5A-4755-B504-4ADFA54703F4}" dt="2023-09-27T15:51:32.539" v="3676" actId="729"/>
        <pc:sldMkLst>
          <pc:docMk/>
          <pc:sldMk cId="1748571811" sldId="321"/>
        </pc:sldMkLst>
        <pc:spChg chg="mod">
          <ac:chgData name="Marco  Russo" userId="cb8fb0ea-266e-4d9f-9545-319f44d1d6e7" providerId="ADAL" clId="{69E7C1C9-6A5A-4755-B504-4ADFA54703F4}" dt="2023-09-26T23:21:47.906" v="868" actId="20577"/>
          <ac:spMkLst>
            <pc:docMk/>
            <pc:sldMk cId="1748571811" sldId="321"/>
            <ac:spMk id="3" creationId="{E54AC1CE-2F89-07EA-BA4A-61CE1E067FB4}"/>
          </ac:spMkLst>
        </pc:spChg>
        <pc:spChg chg="mod">
          <ac:chgData name="Marco  Russo" userId="cb8fb0ea-266e-4d9f-9545-319f44d1d6e7" providerId="ADAL" clId="{69E7C1C9-6A5A-4755-B504-4ADFA54703F4}" dt="2023-09-26T03:58:23.811" v="57"/>
          <ac:spMkLst>
            <pc:docMk/>
            <pc:sldMk cId="1748571811" sldId="321"/>
            <ac:spMk id="5" creationId="{260AC402-FE07-40BF-7219-97933D77F148}"/>
          </ac:spMkLst>
        </pc:spChg>
      </pc:sldChg>
      <pc:sldChg chg="delSp modSp add mod delAnim">
        <pc:chgData name="Marco  Russo" userId="cb8fb0ea-266e-4d9f-9545-319f44d1d6e7" providerId="ADAL" clId="{69E7C1C9-6A5A-4755-B504-4ADFA54703F4}" dt="2023-09-27T15:28:42.733" v="3623" actId="1076"/>
        <pc:sldMkLst>
          <pc:docMk/>
          <pc:sldMk cId="781478094" sldId="322"/>
        </pc:sldMkLst>
        <pc:spChg chg="mod">
          <ac:chgData name="Marco  Russo" userId="cb8fb0ea-266e-4d9f-9545-319f44d1d6e7" providerId="ADAL" clId="{69E7C1C9-6A5A-4755-B504-4ADFA54703F4}" dt="2023-09-27T15:28:38.452" v="3620" actId="20577"/>
          <ac:spMkLst>
            <pc:docMk/>
            <pc:sldMk cId="781478094" sldId="322"/>
            <ac:spMk id="2" creationId="{6A7AE002-43B8-9605-5B46-F23417F5D729}"/>
          </ac:spMkLst>
        </pc:spChg>
        <pc:spChg chg="mod">
          <ac:chgData name="Marco  Russo" userId="cb8fb0ea-266e-4d9f-9545-319f44d1d6e7" providerId="ADAL" clId="{69E7C1C9-6A5A-4755-B504-4ADFA54703F4}" dt="2023-09-26T03:58:46.018" v="58"/>
          <ac:spMkLst>
            <pc:docMk/>
            <pc:sldMk cId="781478094" sldId="322"/>
            <ac:spMk id="5" creationId="{260AC402-FE07-40BF-7219-97933D77F148}"/>
          </ac:spMkLst>
        </pc:spChg>
        <pc:picChg chg="del">
          <ac:chgData name="Marco  Russo" userId="cb8fb0ea-266e-4d9f-9545-319f44d1d6e7" providerId="ADAL" clId="{69E7C1C9-6A5A-4755-B504-4ADFA54703F4}" dt="2023-09-27T15:28:36.509" v="3618" actId="478"/>
          <ac:picMkLst>
            <pc:docMk/>
            <pc:sldMk cId="781478094" sldId="322"/>
            <ac:picMk id="9" creationId="{5BBD82BF-C5C1-32E2-2A03-11659456074F}"/>
          </ac:picMkLst>
        </pc:picChg>
        <pc:picChg chg="del">
          <ac:chgData name="Marco  Russo" userId="cb8fb0ea-266e-4d9f-9545-319f44d1d6e7" providerId="ADAL" clId="{69E7C1C9-6A5A-4755-B504-4ADFA54703F4}" dt="2023-09-27T15:28:37.069" v="3619" actId="478"/>
          <ac:picMkLst>
            <pc:docMk/>
            <pc:sldMk cId="781478094" sldId="322"/>
            <ac:picMk id="11" creationId="{63F117CA-0BDF-5DD5-8574-8CB4EC805686}"/>
          </ac:picMkLst>
        </pc:picChg>
        <pc:picChg chg="mod">
          <ac:chgData name="Marco  Russo" userId="cb8fb0ea-266e-4d9f-9545-319f44d1d6e7" providerId="ADAL" clId="{69E7C1C9-6A5A-4755-B504-4ADFA54703F4}" dt="2023-09-27T15:28:42.733" v="3623" actId="1076"/>
          <ac:picMkLst>
            <pc:docMk/>
            <pc:sldMk cId="781478094" sldId="322"/>
            <ac:picMk id="13" creationId="{085127CC-61A6-1743-B9BB-97037C07DDAA}"/>
          </ac:picMkLst>
        </pc:picChg>
      </pc:sldChg>
      <pc:sldChg chg="delSp modSp add mod delAnim modAnim">
        <pc:chgData name="Marco  Russo" userId="cb8fb0ea-266e-4d9f-9545-319f44d1d6e7" providerId="ADAL" clId="{69E7C1C9-6A5A-4755-B504-4ADFA54703F4}" dt="2023-09-27T15:29:04.673" v="3654" actId="14100"/>
        <pc:sldMkLst>
          <pc:docMk/>
          <pc:sldMk cId="2741769907" sldId="323"/>
        </pc:sldMkLst>
        <pc:spChg chg="mod">
          <ac:chgData name="Marco  Russo" userId="cb8fb0ea-266e-4d9f-9545-319f44d1d6e7" providerId="ADAL" clId="{69E7C1C9-6A5A-4755-B504-4ADFA54703F4}" dt="2023-09-27T15:28:58.557" v="3652" actId="20577"/>
          <ac:spMkLst>
            <pc:docMk/>
            <pc:sldMk cId="2741769907" sldId="323"/>
            <ac:spMk id="2" creationId="{6A7AE002-43B8-9605-5B46-F23417F5D729}"/>
          </ac:spMkLst>
        </pc:spChg>
        <pc:spChg chg="mod">
          <ac:chgData name="Marco  Russo" userId="cb8fb0ea-266e-4d9f-9545-319f44d1d6e7" providerId="ADAL" clId="{69E7C1C9-6A5A-4755-B504-4ADFA54703F4}" dt="2023-09-26T03:54:12.020" v="3" actId="20577"/>
          <ac:spMkLst>
            <pc:docMk/>
            <pc:sldMk cId="2741769907" sldId="323"/>
            <ac:spMk id="3" creationId="{E54AC1CE-2F89-07EA-BA4A-61CE1E067FB4}"/>
          </ac:spMkLst>
        </pc:spChg>
        <pc:spChg chg="mod">
          <ac:chgData name="Marco  Russo" userId="cb8fb0ea-266e-4d9f-9545-319f44d1d6e7" providerId="ADAL" clId="{69E7C1C9-6A5A-4755-B504-4ADFA54703F4}" dt="2023-09-26T03:58:48.034" v="59"/>
          <ac:spMkLst>
            <pc:docMk/>
            <pc:sldMk cId="2741769907" sldId="323"/>
            <ac:spMk id="5" creationId="{260AC402-FE07-40BF-7219-97933D77F148}"/>
          </ac:spMkLst>
        </pc:spChg>
        <pc:picChg chg="mod">
          <ac:chgData name="Marco  Russo" userId="cb8fb0ea-266e-4d9f-9545-319f44d1d6e7" providerId="ADAL" clId="{69E7C1C9-6A5A-4755-B504-4ADFA54703F4}" dt="2023-09-27T15:29:04.673" v="3654" actId="14100"/>
          <ac:picMkLst>
            <pc:docMk/>
            <pc:sldMk cId="2741769907" sldId="323"/>
            <ac:picMk id="8" creationId="{F1621B51-F169-80F0-D5BE-C68E91F3C0CF}"/>
          </ac:picMkLst>
        </pc:picChg>
        <pc:picChg chg="del">
          <ac:chgData name="Marco  Russo" userId="cb8fb0ea-266e-4d9f-9545-319f44d1d6e7" providerId="ADAL" clId="{69E7C1C9-6A5A-4755-B504-4ADFA54703F4}" dt="2023-09-27T15:28:51.436" v="3628" actId="478"/>
          <ac:picMkLst>
            <pc:docMk/>
            <pc:sldMk cId="2741769907" sldId="323"/>
            <ac:picMk id="9" creationId="{AB0F891F-AC13-1A99-0981-E887792C5EA2}"/>
          </ac:picMkLst>
        </pc:picChg>
        <pc:picChg chg="del">
          <ac:chgData name="Marco  Russo" userId="cb8fb0ea-266e-4d9f-9545-319f44d1d6e7" providerId="ADAL" clId="{69E7C1C9-6A5A-4755-B504-4ADFA54703F4}" dt="2023-09-27T15:28:51.745" v="3629" actId="478"/>
          <ac:picMkLst>
            <pc:docMk/>
            <pc:sldMk cId="2741769907" sldId="323"/>
            <ac:picMk id="10" creationId="{EE2CBD30-BD3C-3755-72A5-16330BC107FE}"/>
          </ac:picMkLst>
        </pc:picChg>
      </pc:sldChg>
      <pc:sldChg chg="addSp modSp new mod modAnim">
        <pc:chgData name="Marco  Russo" userId="cb8fb0ea-266e-4d9f-9545-319f44d1d6e7" providerId="ADAL" clId="{69E7C1C9-6A5A-4755-B504-4ADFA54703F4}" dt="2023-09-27T02:13:54.494" v="2816"/>
        <pc:sldMkLst>
          <pc:docMk/>
          <pc:sldMk cId="2664364216" sldId="324"/>
        </pc:sldMkLst>
        <pc:spChg chg="mod">
          <ac:chgData name="Marco  Russo" userId="cb8fb0ea-266e-4d9f-9545-319f44d1d6e7" providerId="ADAL" clId="{69E7C1C9-6A5A-4755-B504-4ADFA54703F4}" dt="2023-09-26T23:51:57.486" v="1654" actId="20577"/>
          <ac:spMkLst>
            <pc:docMk/>
            <pc:sldMk cId="2664364216" sldId="324"/>
            <ac:spMk id="2" creationId="{33C6851A-57DC-4373-1935-79B83E809F45}"/>
          </ac:spMkLst>
        </pc:spChg>
        <pc:spChg chg="mod">
          <ac:chgData name="Marco  Russo" userId="cb8fb0ea-266e-4d9f-9545-319f44d1d6e7" providerId="ADAL" clId="{69E7C1C9-6A5A-4755-B504-4ADFA54703F4}" dt="2023-09-26T04:03:31.125" v="70" actId="20577"/>
          <ac:spMkLst>
            <pc:docMk/>
            <pc:sldMk cId="2664364216" sldId="324"/>
            <ac:spMk id="3" creationId="{1C50B923-325D-26A6-3832-F7DEE6ED3EDB}"/>
          </ac:spMkLst>
        </pc:spChg>
        <pc:spChg chg="add mod">
          <ac:chgData name="Marco  Russo" userId="cb8fb0ea-266e-4d9f-9545-319f44d1d6e7" providerId="ADAL" clId="{69E7C1C9-6A5A-4755-B504-4ADFA54703F4}" dt="2023-09-26T23:52:32.480" v="1662" actId="1076"/>
          <ac:spMkLst>
            <pc:docMk/>
            <pc:sldMk cId="2664364216" sldId="324"/>
            <ac:spMk id="11" creationId="{79078983-2CE8-81B6-6E9B-D3E3DC1D0833}"/>
          </ac:spMkLst>
        </pc:spChg>
        <pc:spChg chg="add mod">
          <ac:chgData name="Marco  Russo" userId="cb8fb0ea-266e-4d9f-9545-319f44d1d6e7" providerId="ADAL" clId="{69E7C1C9-6A5A-4755-B504-4ADFA54703F4}" dt="2023-09-26T23:52:44.754" v="1692" actId="1076"/>
          <ac:spMkLst>
            <pc:docMk/>
            <pc:sldMk cId="2664364216" sldId="324"/>
            <ac:spMk id="12" creationId="{3C38B89C-0487-3A4B-0309-28F5FC227750}"/>
          </ac:spMkLst>
        </pc:spChg>
        <pc:picChg chg="add mod">
          <ac:chgData name="Marco  Russo" userId="cb8fb0ea-266e-4d9f-9545-319f44d1d6e7" providerId="ADAL" clId="{69E7C1C9-6A5A-4755-B504-4ADFA54703F4}" dt="2023-09-26T23:50:48.585" v="1545" actId="1076"/>
          <ac:picMkLst>
            <pc:docMk/>
            <pc:sldMk cId="2664364216" sldId="324"/>
            <ac:picMk id="8" creationId="{847380E6-B5BB-2A56-AE5D-EDB15C0A8DAF}"/>
          </ac:picMkLst>
        </pc:picChg>
        <pc:picChg chg="add mod">
          <ac:chgData name="Marco  Russo" userId="cb8fb0ea-266e-4d9f-9545-319f44d1d6e7" providerId="ADAL" clId="{69E7C1C9-6A5A-4755-B504-4ADFA54703F4}" dt="2023-09-26T23:53:03.892" v="1695" actId="1076"/>
          <ac:picMkLst>
            <pc:docMk/>
            <pc:sldMk cId="2664364216" sldId="324"/>
            <ac:picMk id="10" creationId="{6377E8A8-91D8-0149-B00B-CC87E05E7D61}"/>
          </ac:picMkLst>
        </pc:picChg>
      </pc:sldChg>
      <pc:sldChg chg="addSp delSp modSp add del mod delAnim modAnim">
        <pc:chgData name="Marco  Russo" userId="cb8fb0ea-266e-4d9f-9545-319f44d1d6e7" providerId="ADAL" clId="{69E7C1C9-6A5A-4755-B504-4ADFA54703F4}" dt="2023-09-26T23:30:12.412" v="1489" actId="2696"/>
        <pc:sldMkLst>
          <pc:docMk/>
          <pc:sldMk cId="1944186172" sldId="325"/>
        </pc:sldMkLst>
        <pc:spChg chg="del mod">
          <ac:chgData name="Marco  Russo" userId="cb8fb0ea-266e-4d9f-9545-319f44d1d6e7" providerId="ADAL" clId="{69E7C1C9-6A5A-4755-B504-4ADFA54703F4}" dt="2023-09-26T23:28:43.750" v="1464" actId="21"/>
          <ac:spMkLst>
            <pc:docMk/>
            <pc:sldMk cId="1944186172" sldId="325"/>
            <ac:spMk id="2" creationId="{6A7AE002-43B8-9605-5B46-F23417F5D729}"/>
          </ac:spMkLst>
        </pc:spChg>
        <pc:spChg chg="mod">
          <ac:chgData name="Marco  Russo" userId="cb8fb0ea-266e-4d9f-9545-319f44d1d6e7" providerId="ADAL" clId="{69E7C1C9-6A5A-4755-B504-4ADFA54703F4}" dt="2023-09-26T21:08:37.850" v="128" actId="20577"/>
          <ac:spMkLst>
            <pc:docMk/>
            <pc:sldMk cId="1944186172" sldId="325"/>
            <ac:spMk id="3" creationId="{E54AC1CE-2F89-07EA-BA4A-61CE1E067FB4}"/>
          </ac:spMkLst>
        </pc:spChg>
        <pc:spChg chg="add del">
          <ac:chgData name="Marco  Russo" userId="cb8fb0ea-266e-4d9f-9545-319f44d1d6e7" providerId="ADAL" clId="{69E7C1C9-6A5A-4755-B504-4ADFA54703F4}" dt="2023-09-26T21:08:49.643" v="133"/>
          <ac:spMkLst>
            <pc:docMk/>
            <pc:sldMk cId="1944186172" sldId="325"/>
            <ac:spMk id="7" creationId="{46E3E070-918F-0D6C-7957-7D11C7359471}"/>
          </ac:spMkLst>
        </pc:spChg>
        <pc:spChg chg="del">
          <ac:chgData name="Marco  Russo" userId="cb8fb0ea-266e-4d9f-9545-319f44d1d6e7" providerId="ADAL" clId="{69E7C1C9-6A5A-4755-B504-4ADFA54703F4}" dt="2023-09-26T21:09:50.728" v="144" actId="478"/>
          <ac:spMkLst>
            <pc:docMk/>
            <pc:sldMk cId="1944186172" sldId="325"/>
            <ac:spMk id="11" creationId="{B083A555-B575-05A3-7567-7BE178BC538E}"/>
          </ac:spMkLst>
        </pc:spChg>
        <pc:spChg chg="del">
          <ac:chgData name="Marco  Russo" userId="cb8fb0ea-266e-4d9f-9545-319f44d1d6e7" providerId="ADAL" clId="{69E7C1C9-6A5A-4755-B504-4ADFA54703F4}" dt="2023-09-26T21:09:47.917" v="143" actId="478"/>
          <ac:spMkLst>
            <pc:docMk/>
            <pc:sldMk cId="1944186172" sldId="325"/>
            <ac:spMk id="12" creationId="{8109ECF6-4BFD-A560-DE31-85A357549D76}"/>
          </ac:spMkLst>
        </pc:spChg>
        <pc:spChg chg="add del mod">
          <ac:chgData name="Marco  Russo" userId="cb8fb0ea-266e-4d9f-9545-319f44d1d6e7" providerId="ADAL" clId="{69E7C1C9-6A5A-4755-B504-4ADFA54703F4}" dt="2023-09-26T23:29:00.809" v="1467" actId="478"/>
          <ac:spMkLst>
            <pc:docMk/>
            <pc:sldMk cId="1944186172" sldId="325"/>
            <ac:spMk id="16" creationId="{CC2D7435-F107-AE83-4FA1-0E6F63EBE94E}"/>
          </ac:spMkLst>
        </pc:spChg>
        <pc:picChg chg="del">
          <ac:chgData name="Marco  Russo" userId="cb8fb0ea-266e-4d9f-9545-319f44d1d6e7" providerId="ADAL" clId="{69E7C1C9-6A5A-4755-B504-4ADFA54703F4}" dt="2023-09-26T21:08:41.799" v="129" actId="478"/>
          <ac:picMkLst>
            <pc:docMk/>
            <pc:sldMk cId="1944186172" sldId="325"/>
            <ac:picMk id="8" creationId="{F1621B51-F169-80F0-D5BE-C68E91F3C0CF}"/>
          </ac:picMkLst>
        </pc:picChg>
        <pc:picChg chg="del">
          <ac:chgData name="Marco  Russo" userId="cb8fb0ea-266e-4d9f-9545-319f44d1d6e7" providerId="ADAL" clId="{69E7C1C9-6A5A-4755-B504-4ADFA54703F4}" dt="2023-09-26T21:08:42.339" v="130" actId="478"/>
          <ac:picMkLst>
            <pc:docMk/>
            <pc:sldMk cId="1944186172" sldId="325"/>
            <ac:picMk id="9" creationId="{AB0F891F-AC13-1A99-0981-E887792C5EA2}"/>
          </ac:picMkLst>
        </pc:picChg>
        <pc:picChg chg="del">
          <ac:chgData name="Marco  Russo" userId="cb8fb0ea-266e-4d9f-9545-319f44d1d6e7" providerId="ADAL" clId="{69E7C1C9-6A5A-4755-B504-4ADFA54703F4}" dt="2023-09-26T21:08:42.638" v="131" actId="478"/>
          <ac:picMkLst>
            <pc:docMk/>
            <pc:sldMk cId="1944186172" sldId="325"/>
            <ac:picMk id="10" creationId="{EE2CBD30-BD3C-3755-72A5-16330BC107FE}"/>
          </ac:picMkLst>
        </pc:picChg>
        <pc:picChg chg="add del mod ord modCrop">
          <ac:chgData name="Marco  Russo" userId="cb8fb0ea-266e-4d9f-9545-319f44d1d6e7" providerId="ADAL" clId="{69E7C1C9-6A5A-4755-B504-4ADFA54703F4}" dt="2023-09-26T23:29:02.094" v="1468" actId="21"/>
          <ac:picMkLst>
            <pc:docMk/>
            <pc:sldMk cId="1944186172" sldId="325"/>
            <ac:picMk id="14" creationId="{141FFEB9-3017-7F0E-2FFA-91265AAC0314}"/>
          </ac:picMkLst>
        </pc:picChg>
      </pc:sldChg>
      <pc:sldChg chg="modSp new mod modAnim">
        <pc:chgData name="Marco  Russo" userId="cb8fb0ea-266e-4d9f-9545-319f44d1d6e7" providerId="ADAL" clId="{69E7C1C9-6A5A-4755-B504-4ADFA54703F4}" dt="2023-09-27T02:13:02.214" v="2805"/>
        <pc:sldMkLst>
          <pc:docMk/>
          <pc:sldMk cId="2113428232" sldId="326"/>
        </pc:sldMkLst>
        <pc:spChg chg="mod">
          <ac:chgData name="Marco  Russo" userId="cb8fb0ea-266e-4d9f-9545-319f44d1d6e7" providerId="ADAL" clId="{69E7C1C9-6A5A-4755-B504-4ADFA54703F4}" dt="2023-09-26T23:56:03.517" v="1722" actId="20577"/>
          <ac:spMkLst>
            <pc:docMk/>
            <pc:sldMk cId="2113428232" sldId="326"/>
            <ac:spMk id="2" creationId="{40FB16B7-4675-2000-8923-4CE69C11D503}"/>
          </ac:spMkLst>
        </pc:spChg>
        <pc:spChg chg="mod">
          <ac:chgData name="Marco  Russo" userId="cb8fb0ea-266e-4d9f-9545-319f44d1d6e7" providerId="ADAL" clId="{69E7C1C9-6A5A-4755-B504-4ADFA54703F4}" dt="2023-09-26T23:22:05.215" v="898" actId="20577"/>
          <ac:spMkLst>
            <pc:docMk/>
            <pc:sldMk cId="2113428232" sldId="326"/>
            <ac:spMk id="3" creationId="{BBFC3303-87E1-C038-C8D9-141F2191C0DD}"/>
          </ac:spMkLst>
        </pc:spChg>
      </pc:sldChg>
      <pc:sldChg chg="addSp modSp add mod modAnim">
        <pc:chgData name="Marco  Russo" userId="cb8fb0ea-266e-4d9f-9545-319f44d1d6e7" providerId="ADAL" clId="{69E7C1C9-6A5A-4755-B504-4ADFA54703F4}" dt="2023-09-27T15:33:10.801" v="3675" actId="20577"/>
        <pc:sldMkLst>
          <pc:docMk/>
          <pc:sldMk cId="3217174110" sldId="327"/>
        </pc:sldMkLst>
        <pc:spChg chg="mod">
          <ac:chgData name="Marco  Russo" userId="cb8fb0ea-266e-4d9f-9545-319f44d1d6e7" providerId="ADAL" clId="{69E7C1C9-6A5A-4755-B504-4ADFA54703F4}" dt="2023-09-27T15:33:10.801" v="3675" actId="20577"/>
          <ac:spMkLst>
            <pc:docMk/>
            <pc:sldMk cId="3217174110" sldId="327"/>
            <ac:spMk id="2" creationId="{40FB16B7-4675-2000-8923-4CE69C11D503}"/>
          </ac:spMkLst>
        </pc:spChg>
        <pc:spChg chg="add mod">
          <ac:chgData name="Marco  Russo" userId="cb8fb0ea-266e-4d9f-9545-319f44d1d6e7" providerId="ADAL" clId="{69E7C1C9-6A5A-4755-B504-4ADFA54703F4}" dt="2023-09-27T15:32:20.292" v="3671" actId="20577"/>
          <ac:spMkLst>
            <pc:docMk/>
            <pc:sldMk cId="3217174110" sldId="327"/>
            <ac:spMk id="7" creationId="{54DF7777-3D91-BE64-85C8-90F64EF937A9}"/>
          </ac:spMkLst>
        </pc:spChg>
        <pc:picChg chg="add mod ord">
          <ac:chgData name="Marco  Russo" userId="cb8fb0ea-266e-4d9f-9545-319f44d1d6e7" providerId="ADAL" clId="{69E7C1C9-6A5A-4755-B504-4ADFA54703F4}" dt="2023-09-26T23:29:57.366" v="1488" actId="1076"/>
          <ac:picMkLst>
            <pc:docMk/>
            <pc:sldMk cId="3217174110" sldId="327"/>
            <ac:picMk id="8" creationId="{ADE9746E-B7C8-CB42-3064-6CA18ADA979C}"/>
          </ac:picMkLst>
        </pc:picChg>
      </pc:sldChg>
      <pc:sldChg chg="modSp new mod modAnim">
        <pc:chgData name="Marco  Russo" userId="cb8fb0ea-266e-4d9f-9545-319f44d1d6e7" providerId="ADAL" clId="{69E7C1C9-6A5A-4755-B504-4ADFA54703F4}" dt="2023-09-27T14:26:06.084" v="3594"/>
        <pc:sldMkLst>
          <pc:docMk/>
          <pc:sldMk cId="331804985" sldId="328"/>
        </pc:sldMkLst>
        <pc:spChg chg="mod">
          <ac:chgData name="Marco  Russo" userId="cb8fb0ea-266e-4d9f-9545-319f44d1d6e7" providerId="ADAL" clId="{69E7C1C9-6A5A-4755-B504-4ADFA54703F4}" dt="2023-09-27T14:24:18.461" v="3581" actId="20577"/>
          <ac:spMkLst>
            <pc:docMk/>
            <pc:sldMk cId="331804985" sldId="328"/>
            <ac:spMk id="2" creationId="{9A8285CE-1D9E-70A9-240F-DDE9C612ECA5}"/>
          </ac:spMkLst>
        </pc:spChg>
        <pc:spChg chg="mod">
          <ac:chgData name="Marco  Russo" userId="cb8fb0ea-266e-4d9f-9545-319f44d1d6e7" providerId="ADAL" clId="{69E7C1C9-6A5A-4755-B504-4ADFA54703F4}" dt="2023-09-27T00:12:07.050" v="1741" actId="20577"/>
          <ac:spMkLst>
            <pc:docMk/>
            <pc:sldMk cId="331804985" sldId="328"/>
            <ac:spMk id="3" creationId="{2960755D-AD41-CB41-5AE2-34432D970FE8}"/>
          </ac:spMkLst>
        </pc:spChg>
      </pc:sldChg>
      <pc:sldChg chg="add del">
        <pc:chgData name="Marco  Russo" userId="cb8fb0ea-266e-4d9f-9545-319f44d1d6e7" providerId="ADAL" clId="{69E7C1C9-6A5A-4755-B504-4ADFA54703F4}" dt="2023-09-27T00:11:58.863" v="1724" actId="47"/>
        <pc:sldMkLst>
          <pc:docMk/>
          <pc:sldMk cId="4182282939" sldId="328"/>
        </pc:sldMkLst>
      </pc:sldChg>
      <pc:sldChg chg="addSp delSp modSp add mod delAnim modAnim">
        <pc:chgData name="Marco  Russo" userId="cb8fb0ea-266e-4d9f-9545-319f44d1d6e7" providerId="ADAL" clId="{69E7C1C9-6A5A-4755-B504-4ADFA54703F4}" dt="2023-09-27T15:59:27.996" v="3680" actId="1076"/>
        <pc:sldMkLst>
          <pc:docMk/>
          <pc:sldMk cId="3403743484" sldId="329"/>
        </pc:sldMkLst>
        <pc:spChg chg="mod">
          <ac:chgData name="Marco  Russo" userId="cb8fb0ea-266e-4d9f-9545-319f44d1d6e7" providerId="ADAL" clId="{69E7C1C9-6A5A-4755-B504-4ADFA54703F4}" dt="2023-09-27T14:20:28.744" v="3477" actId="20577"/>
          <ac:spMkLst>
            <pc:docMk/>
            <pc:sldMk cId="3403743484" sldId="329"/>
            <ac:spMk id="2" creationId="{33C6851A-57DC-4373-1935-79B83E809F45}"/>
          </ac:spMkLst>
        </pc:spChg>
        <pc:spChg chg="mod">
          <ac:chgData name="Marco  Russo" userId="cb8fb0ea-266e-4d9f-9545-319f44d1d6e7" providerId="ADAL" clId="{69E7C1C9-6A5A-4755-B504-4ADFA54703F4}" dt="2023-09-27T02:11:20.403" v="2795" actId="20577"/>
          <ac:spMkLst>
            <pc:docMk/>
            <pc:sldMk cId="3403743484" sldId="329"/>
            <ac:spMk id="12" creationId="{3C38B89C-0487-3A4B-0309-28F5FC227750}"/>
          </ac:spMkLst>
        </pc:spChg>
        <pc:picChg chg="del">
          <ac:chgData name="Marco  Russo" userId="cb8fb0ea-266e-4d9f-9545-319f44d1d6e7" providerId="ADAL" clId="{69E7C1C9-6A5A-4755-B504-4ADFA54703F4}" dt="2023-09-27T02:07:07.131" v="2531" actId="478"/>
          <ac:picMkLst>
            <pc:docMk/>
            <pc:sldMk cId="3403743484" sldId="329"/>
            <ac:picMk id="8" creationId="{847380E6-B5BB-2A56-AE5D-EDB15C0A8DAF}"/>
          </ac:picMkLst>
        </pc:picChg>
        <pc:picChg chg="add del mod">
          <ac:chgData name="Marco  Russo" userId="cb8fb0ea-266e-4d9f-9545-319f44d1d6e7" providerId="ADAL" clId="{69E7C1C9-6A5A-4755-B504-4ADFA54703F4}" dt="2023-09-27T02:48:28.683" v="2890" actId="478"/>
          <ac:picMkLst>
            <pc:docMk/>
            <pc:sldMk cId="3403743484" sldId="329"/>
            <ac:picMk id="9" creationId="{EB154535-8DA5-F537-CD1F-D72ADF116F6D}"/>
          </ac:picMkLst>
        </pc:picChg>
        <pc:picChg chg="del">
          <ac:chgData name="Marco  Russo" userId="cb8fb0ea-266e-4d9f-9545-319f44d1d6e7" providerId="ADAL" clId="{69E7C1C9-6A5A-4755-B504-4ADFA54703F4}" dt="2023-09-27T02:07:07.644" v="2532" actId="478"/>
          <ac:picMkLst>
            <pc:docMk/>
            <pc:sldMk cId="3403743484" sldId="329"/>
            <ac:picMk id="10" creationId="{6377E8A8-91D8-0149-B00B-CC87E05E7D61}"/>
          </ac:picMkLst>
        </pc:picChg>
        <pc:picChg chg="add del mod">
          <ac:chgData name="Marco  Russo" userId="cb8fb0ea-266e-4d9f-9545-319f44d1d6e7" providerId="ADAL" clId="{69E7C1C9-6A5A-4755-B504-4ADFA54703F4}" dt="2023-09-27T14:20:16.485" v="3471" actId="478"/>
          <ac:picMkLst>
            <pc:docMk/>
            <pc:sldMk cId="3403743484" sldId="329"/>
            <ac:picMk id="13" creationId="{01910532-7646-8633-569B-351CEDB2AD45}"/>
          </ac:picMkLst>
        </pc:picChg>
        <pc:picChg chg="add del mod">
          <ac:chgData name="Marco  Russo" userId="cb8fb0ea-266e-4d9f-9545-319f44d1d6e7" providerId="ADAL" clId="{69E7C1C9-6A5A-4755-B504-4ADFA54703F4}" dt="2023-09-27T15:59:18.477" v="3677" actId="478"/>
          <ac:picMkLst>
            <pc:docMk/>
            <pc:sldMk cId="3403743484" sldId="329"/>
            <ac:picMk id="15" creationId="{67C18420-F729-DB8E-E951-3D5F61E5A4D6}"/>
          </ac:picMkLst>
        </pc:picChg>
        <pc:picChg chg="add mod">
          <ac:chgData name="Marco  Russo" userId="cb8fb0ea-266e-4d9f-9545-319f44d1d6e7" providerId="ADAL" clId="{69E7C1C9-6A5A-4755-B504-4ADFA54703F4}" dt="2023-09-27T15:59:27.996" v="3680" actId="1076"/>
          <ac:picMkLst>
            <pc:docMk/>
            <pc:sldMk cId="3403743484" sldId="329"/>
            <ac:picMk id="17" creationId="{430B8446-E80B-0257-2D47-3D7347437654}"/>
          </ac:picMkLst>
        </pc:picChg>
      </pc:sldChg>
      <pc:sldChg chg="addSp delSp modSp add del mod delAnim modAnim">
        <pc:chgData name="Marco  Russo" userId="cb8fb0ea-266e-4d9f-9545-319f44d1d6e7" providerId="ADAL" clId="{69E7C1C9-6A5A-4755-B504-4ADFA54703F4}" dt="2023-09-27T02:50:20.980" v="2892" actId="47"/>
        <pc:sldMkLst>
          <pc:docMk/>
          <pc:sldMk cId="3448162626" sldId="330"/>
        </pc:sldMkLst>
        <pc:spChg chg="mod">
          <ac:chgData name="Marco  Russo" userId="cb8fb0ea-266e-4d9f-9545-319f44d1d6e7" providerId="ADAL" clId="{69E7C1C9-6A5A-4755-B504-4ADFA54703F4}" dt="2023-09-27T02:14:30.833" v="2827" actId="20577"/>
          <ac:spMkLst>
            <pc:docMk/>
            <pc:sldMk cId="3448162626" sldId="330"/>
            <ac:spMk id="2" creationId="{33C6851A-57DC-4373-1935-79B83E809F45}"/>
          </ac:spMkLst>
        </pc:spChg>
        <pc:spChg chg="mod">
          <ac:chgData name="Marco  Russo" userId="cb8fb0ea-266e-4d9f-9545-319f44d1d6e7" providerId="ADAL" clId="{69E7C1C9-6A5A-4755-B504-4ADFA54703F4}" dt="2023-09-27T02:14:26.188" v="2822" actId="20577"/>
          <ac:spMkLst>
            <pc:docMk/>
            <pc:sldMk cId="3448162626" sldId="330"/>
            <ac:spMk id="12" creationId="{3C38B89C-0487-3A4B-0309-28F5FC227750}"/>
          </ac:spMkLst>
        </pc:spChg>
        <pc:picChg chg="add mod">
          <ac:chgData name="Marco  Russo" userId="cb8fb0ea-266e-4d9f-9545-319f44d1d6e7" providerId="ADAL" clId="{69E7C1C9-6A5A-4755-B504-4ADFA54703F4}" dt="2023-09-27T02:46:51.379" v="2873" actId="571"/>
          <ac:picMkLst>
            <pc:docMk/>
            <pc:sldMk cId="3448162626" sldId="330"/>
            <ac:picMk id="7" creationId="{C583F8B0-C8E1-E532-DE92-C525AD096CDA}"/>
          </ac:picMkLst>
        </pc:picChg>
        <pc:picChg chg="del">
          <ac:chgData name="Marco  Russo" userId="cb8fb0ea-266e-4d9f-9545-319f44d1d6e7" providerId="ADAL" clId="{69E7C1C9-6A5A-4755-B504-4ADFA54703F4}" dt="2023-09-27T02:47:48.607" v="2874" actId="478"/>
          <ac:picMkLst>
            <pc:docMk/>
            <pc:sldMk cId="3448162626" sldId="330"/>
            <ac:picMk id="9" creationId="{EB154535-8DA5-F537-CD1F-D72ADF116F6D}"/>
          </ac:picMkLst>
        </pc:picChg>
        <pc:picChg chg="add del">
          <ac:chgData name="Marco  Russo" userId="cb8fb0ea-266e-4d9f-9545-319f44d1d6e7" providerId="ADAL" clId="{69E7C1C9-6A5A-4755-B504-4ADFA54703F4}" dt="2023-09-27T02:47:50.248" v="2876" actId="22"/>
          <ac:picMkLst>
            <pc:docMk/>
            <pc:sldMk cId="3448162626" sldId="330"/>
            <ac:picMk id="10" creationId="{8DF27598-443C-85FC-AB9E-31CDFE9F9940}"/>
          </ac:picMkLst>
        </pc:picChg>
        <pc:picChg chg="add del mod">
          <ac:chgData name="Marco  Russo" userId="cb8fb0ea-266e-4d9f-9545-319f44d1d6e7" providerId="ADAL" clId="{69E7C1C9-6A5A-4755-B504-4ADFA54703F4}" dt="2023-09-27T02:48:26.544" v="2889" actId="21"/>
          <ac:picMkLst>
            <pc:docMk/>
            <pc:sldMk cId="3448162626" sldId="330"/>
            <ac:picMk id="14" creationId="{0C6CCC22-5E6D-8539-5426-E9A50A7D28F9}"/>
          </ac:picMkLst>
        </pc:picChg>
      </pc:sldChg>
      <pc:sldMasterChg chg="modSldLayout">
        <pc:chgData name="Marco  Russo" userId="cb8fb0ea-266e-4d9f-9545-319f44d1d6e7" providerId="ADAL" clId="{69E7C1C9-6A5A-4755-B504-4ADFA54703F4}" dt="2023-09-26T03:57:25.632" v="41"/>
        <pc:sldMasterMkLst>
          <pc:docMk/>
          <pc:sldMasterMk cId="0" sldId="2147483682"/>
        </pc:sldMasterMkLst>
        <pc:sldLayoutChg chg="modSp mod">
          <pc:chgData name="Marco  Russo" userId="cb8fb0ea-266e-4d9f-9545-319f44d1d6e7" providerId="ADAL" clId="{69E7C1C9-6A5A-4755-B504-4ADFA54703F4}" dt="2023-09-26T03:56:36.081" v="38"/>
          <pc:sldLayoutMkLst>
            <pc:docMk/>
            <pc:sldMasterMk cId="0" sldId="2147483682"/>
            <pc:sldLayoutMk cId="2811915356" sldId="2147484103"/>
          </pc:sldLayoutMkLst>
          <pc:spChg chg="mod">
            <ac:chgData name="Marco  Russo" userId="cb8fb0ea-266e-4d9f-9545-319f44d1d6e7" providerId="ADAL" clId="{69E7C1C9-6A5A-4755-B504-4ADFA54703F4}" dt="2023-09-26T03:56:36.081" v="38"/>
            <ac:spMkLst>
              <pc:docMk/>
              <pc:sldMasterMk cId="0" sldId="2147483682"/>
              <pc:sldLayoutMk cId="2811915356" sldId="2147484103"/>
              <ac:spMk id="9" creationId="{00000000-0000-0000-0000-000000000000}"/>
            </ac:spMkLst>
          </pc:spChg>
        </pc:sldLayoutChg>
        <pc:sldLayoutChg chg="modSp mod">
          <pc:chgData name="Marco  Russo" userId="cb8fb0ea-266e-4d9f-9545-319f44d1d6e7" providerId="ADAL" clId="{69E7C1C9-6A5A-4755-B504-4ADFA54703F4}" dt="2023-09-26T03:56:38.778" v="39"/>
          <pc:sldLayoutMkLst>
            <pc:docMk/>
            <pc:sldMasterMk cId="0" sldId="2147483682"/>
            <pc:sldLayoutMk cId="3439226953" sldId="2147484104"/>
          </pc:sldLayoutMkLst>
          <pc:spChg chg="mod">
            <ac:chgData name="Marco  Russo" userId="cb8fb0ea-266e-4d9f-9545-319f44d1d6e7" providerId="ADAL" clId="{69E7C1C9-6A5A-4755-B504-4ADFA54703F4}" dt="2023-09-26T03:56:38.778" v="39"/>
            <ac:spMkLst>
              <pc:docMk/>
              <pc:sldMasterMk cId="0" sldId="2147483682"/>
              <pc:sldLayoutMk cId="3439226953" sldId="2147484104"/>
              <ac:spMk id="9" creationId="{00000000-0000-0000-0000-000000000000}"/>
            </ac:spMkLst>
          </pc:spChg>
        </pc:sldLayoutChg>
        <pc:sldLayoutChg chg="modSp mod">
          <pc:chgData name="Marco  Russo" userId="cb8fb0ea-266e-4d9f-9545-319f44d1d6e7" providerId="ADAL" clId="{69E7C1C9-6A5A-4755-B504-4ADFA54703F4}" dt="2023-09-26T03:57:23.555" v="40"/>
          <pc:sldLayoutMkLst>
            <pc:docMk/>
            <pc:sldMasterMk cId="0" sldId="2147483682"/>
            <pc:sldLayoutMk cId="4139580072" sldId="2147484105"/>
          </pc:sldLayoutMkLst>
          <pc:spChg chg="mod">
            <ac:chgData name="Marco  Russo" userId="cb8fb0ea-266e-4d9f-9545-319f44d1d6e7" providerId="ADAL" clId="{69E7C1C9-6A5A-4755-B504-4ADFA54703F4}" dt="2023-09-26T03:57:23.555" v="40"/>
            <ac:spMkLst>
              <pc:docMk/>
              <pc:sldMasterMk cId="0" sldId="2147483682"/>
              <pc:sldLayoutMk cId="4139580072" sldId="2147484105"/>
              <ac:spMk id="12" creationId="{00000000-0000-0000-0000-000000000000}"/>
            </ac:spMkLst>
          </pc:spChg>
        </pc:sldLayoutChg>
        <pc:sldLayoutChg chg="modSp mod">
          <pc:chgData name="Marco  Russo" userId="cb8fb0ea-266e-4d9f-9545-319f44d1d6e7" providerId="ADAL" clId="{69E7C1C9-6A5A-4755-B504-4ADFA54703F4}" dt="2023-09-26T03:57:25.632" v="41"/>
          <pc:sldLayoutMkLst>
            <pc:docMk/>
            <pc:sldMasterMk cId="0" sldId="2147483682"/>
            <pc:sldLayoutMk cId="2011836338" sldId="2147484120"/>
          </pc:sldLayoutMkLst>
          <pc:spChg chg="mod">
            <ac:chgData name="Marco  Russo" userId="cb8fb0ea-266e-4d9f-9545-319f44d1d6e7" providerId="ADAL" clId="{69E7C1C9-6A5A-4755-B504-4ADFA54703F4}" dt="2023-09-26T03:57:25.632" v="41"/>
            <ac:spMkLst>
              <pc:docMk/>
              <pc:sldMasterMk cId="0" sldId="2147483682"/>
              <pc:sldLayoutMk cId="2011836338" sldId="2147484120"/>
              <ac:spMk id="6" creationId="{00000000-0000-0000-0000-000000000000}"/>
            </ac:spMkLst>
          </pc:spChg>
        </pc:sldLayoutChg>
        <pc:sldLayoutChg chg="modSp mod">
          <pc:chgData name="Marco  Russo" userId="cb8fb0ea-266e-4d9f-9545-319f44d1d6e7" providerId="ADAL" clId="{69E7C1C9-6A5A-4755-B504-4ADFA54703F4}" dt="2023-09-26T03:56:33.582" v="37" actId="20577"/>
          <pc:sldLayoutMkLst>
            <pc:docMk/>
            <pc:sldMasterMk cId="0" sldId="2147483682"/>
            <pc:sldLayoutMk cId="2882221560" sldId="2147484122"/>
          </pc:sldLayoutMkLst>
          <pc:spChg chg="mod">
            <ac:chgData name="Marco  Russo" userId="cb8fb0ea-266e-4d9f-9545-319f44d1d6e7" providerId="ADAL" clId="{69E7C1C9-6A5A-4755-B504-4ADFA54703F4}" dt="2023-09-26T03:56:33.582" v="37" actId="20577"/>
            <ac:spMkLst>
              <pc:docMk/>
              <pc:sldMasterMk cId="0" sldId="2147483682"/>
              <pc:sldLayoutMk cId="2882221560" sldId="2147484122"/>
              <ac:spMk id="4" creationId="{00000000-0000-0000-0000-000000000000}"/>
            </ac:spMkLst>
          </pc:spChg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9/25/2023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9/25/2023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AD08E57-B576-F641-BEA6-C3D752DF7F66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5624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24" b="2952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795338"/>
            <a:ext cx="3027894" cy="376700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5" y="795339"/>
            <a:ext cx="5347605" cy="3767006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4350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A4B22529-9D21-4D20-B113-5FD8DFFE6D5F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4" y="4878161"/>
            <a:ext cx="6262119" cy="187523"/>
          </a:xfrm>
        </p:spPr>
        <p:txBody>
          <a:bodyPr/>
          <a:lstStyle>
            <a:lvl1pPr>
              <a:defRPr sz="900" dirty="0" smtClean="0"/>
            </a:lvl1pPr>
          </a:lstStyle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 smtClean="0"/>
            </a:lvl1pPr>
          </a:lstStyle>
          <a:p>
            <a:pPr>
              <a:defRPr/>
            </a:pPr>
            <a:fld id="{979A04A2-726F-2143-A443-7788AF27176E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50974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796397"/>
            <a:ext cx="8686800" cy="2795038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3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it-IT" noProof="0"/>
              <a:t>Fare clic sull'icona per inserire un'immagine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3774987"/>
            <a:ext cx="8686800" cy="81844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B895815D-EA74-4796-A0B8-41CC45C6CF75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5195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4878161"/>
            <a:ext cx="675368" cy="18097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C189B63C-8F5A-4BCF-90D7-B056345904E7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5" y="4878161"/>
            <a:ext cx="6260399" cy="182155"/>
          </a:xfrm>
        </p:spPr>
        <p:txBody>
          <a:bodyPr/>
          <a:lstStyle>
            <a:lvl1pPr>
              <a:defRPr sz="900"/>
            </a:lvl1pPr>
          </a:lstStyle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355599"/>
            <a:ext cx="8675688" cy="4263293"/>
          </a:xfrm>
          <a:prstGeom prst="rect">
            <a:avLst/>
          </a:prstGeom>
        </p:spPr>
        <p:txBody>
          <a:bodyPr vert="horz"/>
          <a:lstStyle>
            <a:lvl1pPr marL="230188" indent="-230188">
              <a:defRPr sz="14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E34150-7C52-454B-ABCE-A3F2925B4EB1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4878161"/>
            <a:ext cx="6272278" cy="182155"/>
          </a:xfrm>
        </p:spPr>
        <p:txBody>
          <a:bodyPr/>
          <a:lstStyle/>
          <a:p>
            <a:pPr>
              <a:defRPr/>
            </a:pPr>
            <a:r>
              <a:rPr lang="en-US"/>
              <a:t>Marco Russo | Mid-term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28600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200233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7611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57362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23671" y="209593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28600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200233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7611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57362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23671" y="788399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28600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200233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7611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57362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23671" y="3395868"/>
            <a:ext cx="1600200" cy="120015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100">
                <a:solidFill>
                  <a:srgbClr val="505050"/>
                </a:solidFill>
              </a:defRPr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t="31279" b="3127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3739663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8330" b="40718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11568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4644" b="44456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395190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19861" b="3923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426473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/>
          <a:srcRect t="42966" b="16134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566099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6_Title Slide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7" y="3996570"/>
            <a:ext cx="4921467" cy="935794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16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672702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237621"/>
            <a:ext cx="8499232" cy="752287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24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rcRect l="29" r="29"/>
          <a:stretch/>
        </p:blipFill>
        <p:spPr>
          <a:xfrm>
            <a:off x="-17762" y="612759"/>
            <a:ext cx="9189720" cy="2508919"/>
          </a:xfrm>
          <a:prstGeom prst="rect">
            <a:avLst/>
          </a:prstGeom>
        </p:spPr>
      </p:pic>
      <p:pic>
        <p:nvPicPr>
          <p:cNvPr id="11" name="Picture 10" descr="title_header_16x9.pdf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"/>
          <a:stretch/>
        </p:blipFill>
        <p:spPr>
          <a:xfrm>
            <a:off x="-17761" y="187384"/>
            <a:ext cx="9010786" cy="233162"/>
          </a:xfrm>
          <a:prstGeom prst="rect">
            <a:avLst/>
          </a:prstGeom>
        </p:spPr>
      </p:pic>
      <p:cxnSp>
        <p:nvCxnSpPr>
          <p:cNvPr id="12" name="Straight Connector 11"/>
          <p:cNvCxnSpPr/>
          <p:nvPr userDrawn="1"/>
        </p:nvCxnSpPr>
        <p:spPr>
          <a:xfrm>
            <a:off x="5670218" y="4291754"/>
            <a:ext cx="3257550" cy="0"/>
          </a:xfrm>
          <a:prstGeom prst="line">
            <a:avLst/>
          </a:prstGeom>
          <a:ln w="28575" cmpd="sng">
            <a:solidFill>
              <a:srgbClr val="99D6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5665202" y="4052009"/>
            <a:ext cx="3143723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latin typeface="Helvetica"/>
                <a:cs typeface="Helvetica"/>
              </a:rPr>
              <a:t>In partnership with:   </a:t>
            </a:r>
          </a:p>
        </p:txBody>
      </p:sp>
    </p:spTree>
    <p:extLst>
      <p:ext uri="{BB962C8B-B14F-4D97-AF65-F5344CB8AC3E}">
        <p14:creationId xmlns:p14="http://schemas.microsoft.com/office/powerpoint/2010/main" val="2138156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3" y="796397"/>
            <a:ext cx="8672513" cy="3794522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pic>
        <p:nvPicPr>
          <p:cNvPr id="2" name="Picture 14" descr="Polytechnic University of Turin - Wikipedia">
            <a:extLst>
              <a:ext uri="{FF2B5EF4-FFF2-40B4-BE49-F238E27FC236}">
                <a16:creationId xmlns:a16="http://schemas.microsoft.com/office/drawing/2014/main" id="{BA96C9A6-AB74-27FA-451B-E939F006203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535" y="4830209"/>
            <a:ext cx="606786" cy="26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796397"/>
            <a:ext cx="4206240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3275" indent="-230188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5850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30188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5" y="796397"/>
            <a:ext cx="4215383" cy="2725341"/>
          </a:xfrm>
          <a:prstGeom prst="rect">
            <a:avLst/>
          </a:prstGeom>
        </p:spPr>
        <p:txBody>
          <a:bodyPr lIns="0" tIns="0" rIns="0" bIns="0"/>
          <a:lstStyle>
            <a:lvl1pPr marL="230188" indent="-230188">
              <a:spcBef>
                <a:spcPts val="984"/>
              </a:spcBef>
              <a:defRPr sz="1800">
                <a:solidFill>
                  <a:srgbClr val="505050"/>
                </a:solidFill>
              </a:defRPr>
            </a:lvl1pPr>
            <a:lvl2pPr marL="512763" indent="-230188">
              <a:spcBef>
                <a:spcPts val="984"/>
              </a:spcBef>
              <a:defRPr sz="1600">
                <a:solidFill>
                  <a:srgbClr val="505050"/>
                </a:solidFill>
              </a:defRPr>
            </a:lvl2pPr>
            <a:lvl3pPr marL="806450" indent="-228600">
              <a:spcBef>
                <a:spcPts val="984"/>
              </a:spcBef>
              <a:defRPr sz="1500">
                <a:solidFill>
                  <a:srgbClr val="505050"/>
                </a:solidFill>
              </a:defRPr>
            </a:lvl3pPr>
            <a:lvl4pPr marL="1087438" indent="-228600">
              <a:spcBef>
                <a:spcPts val="984"/>
              </a:spcBef>
              <a:defRPr sz="1400">
                <a:solidFill>
                  <a:srgbClr val="505050"/>
                </a:solidFill>
              </a:defRPr>
            </a:lvl4pPr>
            <a:lvl5pPr marL="1370013" indent="-228600">
              <a:spcBef>
                <a:spcPts val="984"/>
              </a:spcBef>
              <a:buFont typeface="Arial"/>
              <a:buChar char="•"/>
              <a:defRPr sz="14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3641561"/>
            <a:ext cx="4205476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2" y="3641561"/>
            <a:ext cx="4206239" cy="9493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3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2900E5A-B961-4C94-BA65-A03BAE4DD19E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4878161"/>
            <a:ext cx="6262118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349268"/>
            <a:ext cx="8686800" cy="320908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200">
                <a:solidFill>
                  <a:srgbClr val="004C97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4878161"/>
            <a:ext cx="675368" cy="18097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ADF774E3-1375-42DF-AD73-E7B7AEB1FAFB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5" y="4878161"/>
            <a:ext cx="6260399" cy="182155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Marco Russo | Mid-term presentation</a:t>
            </a: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4878161"/>
            <a:ext cx="414338" cy="177964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‹N›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6" y="3358114"/>
            <a:ext cx="1076325" cy="18097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AEAF8D7-9E97-AA4D-8487-CA2D4C7C0B0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15900" y="4670857"/>
            <a:ext cx="8699500" cy="202387"/>
            <a:chOff x="600217" y="6229673"/>
            <a:chExt cx="8297721" cy="25738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4D3D112-DF9B-9A4D-8B9D-29CE3CAF3F88}"/>
                </a:ext>
              </a:extLst>
            </p:cNvPr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6" descr="FermiLogo_RGB_NALBlue.png">
              <a:extLst>
                <a:ext uri="{FF2B5EF4-FFF2-40B4-BE49-F238E27FC236}">
                  <a16:creationId xmlns:a16="http://schemas.microsoft.com/office/drawing/2014/main" id="{6D02763F-40A7-9F4E-9117-02DB77597369}"/>
                </a:ext>
              </a:extLst>
            </p:cNvPr>
            <p:cNvPicPr>
              <a:picLocks/>
            </p:cNvPicPr>
            <p:nvPr userDrawn="1"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29673"/>
              <a:ext cx="1044157" cy="257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23" r:id="rId2"/>
    <p:sldLayoutId id="2147484124" r:id="rId3"/>
    <p:sldLayoutId id="2147484125" r:id="rId4"/>
    <p:sldLayoutId id="2147484126" r:id="rId5"/>
    <p:sldLayoutId id="2147484127" r:id="rId6"/>
    <p:sldLayoutId id="2147484128" r:id="rId7"/>
    <p:sldLayoutId id="2147484104" r:id="rId8"/>
    <p:sldLayoutId id="2147484105" r:id="rId9"/>
    <p:sldLayoutId id="2147484120" r:id="rId10"/>
    <p:sldLayoutId id="2147484103" r:id="rId11"/>
    <p:sldLayoutId id="2147484122" r:id="rId12"/>
    <p:sldLayoutId id="2147484116" r:id="rId13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4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2.png"/><Relationship Id="rId7" Type="http://schemas.openxmlformats.org/officeDocument/2006/relationships/image" Target="../media/image57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esto 1">
            <a:extLst>
              <a:ext uri="{FF2B5EF4-FFF2-40B4-BE49-F238E27FC236}">
                <a16:creationId xmlns:a16="http://schemas.microsoft.com/office/drawing/2014/main" id="{587D79E5-40E0-FB6C-60BB-908D45DBDC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it-IT" dirty="0"/>
              <a:t>Marco Russo </a:t>
            </a:r>
          </a:p>
          <a:p>
            <a:r>
              <a:rPr lang="it-IT" dirty="0"/>
              <a:t>Gabriel Nathan Perdue</a:t>
            </a:r>
          </a:p>
          <a:p>
            <a:endParaRPr lang="it-IT" dirty="0"/>
          </a:p>
          <a:p>
            <a:r>
              <a:rPr lang="it-IT" sz="1100" dirty="0" err="1"/>
              <a:t>Final</a:t>
            </a:r>
            <a:r>
              <a:rPr lang="it-IT" sz="1100" dirty="0"/>
              <a:t> </a:t>
            </a:r>
            <a:r>
              <a:rPr lang="it-IT" sz="1100" dirty="0" err="1"/>
              <a:t>presentation</a:t>
            </a:r>
            <a:endParaRPr lang="it-IT" sz="1100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D05332-297A-81DA-CA49-B6F35A4D0E3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it-IT" dirty="0"/>
              <a:t>Low-</a:t>
            </a:r>
            <a:r>
              <a:rPr lang="it-IT" dirty="0" err="1"/>
              <a:t>latency</a:t>
            </a:r>
            <a:r>
              <a:rPr lang="it-IT" dirty="0"/>
              <a:t> quantum control </a:t>
            </a:r>
            <a:r>
              <a:rPr lang="it-IT" dirty="0" err="1"/>
              <a:t>using</a:t>
            </a:r>
            <a:r>
              <a:rPr lang="it-IT" dirty="0"/>
              <a:t> AI </a:t>
            </a:r>
            <a:r>
              <a:rPr lang="it-IT" dirty="0" err="1"/>
              <a:t>algorithms</a:t>
            </a:r>
            <a:r>
              <a:rPr lang="it-IT" dirty="0"/>
              <a:t> </a:t>
            </a:r>
          </a:p>
          <a:p>
            <a:r>
              <a:rPr lang="it-IT" dirty="0"/>
              <a:t>on </a:t>
            </a:r>
            <a:r>
              <a:rPr lang="it-IT" dirty="0" err="1"/>
              <a:t>cryogenic</a:t>
            </a:r>
            <a:r>
              <a:rPr lang="it-IT" dirty="0"/>
              <a:t> </a:t>
            </a:r>
            <a:r>
              <a:rPr lang="it-IT" dirty="0" err="1"/>
              <a:t>microelectronic</a:t>
            </a:r>
            <a:r>
              <a:rPr lang="it-IT" dirty="0"/>
              <a:t> </a:t>
            </a:r>
            <a:r>
              <a:rPr lang="it-IT" dirty="0" err="1"/>
              <a:t>platforms</a:t>
            </a:r>
            <a:endParaRPr lang="it-IT" dirty="0"/>
          </a:p>
        </p:txBody>
      </p:sp>
      <p:pic>
        <p:nvPicPr>
          <p:cNvPr id="4" name="Picture 14" descr="Polytechnic University of Turin - Wikipedia">
            <a:extLst>
              <a:ext uri="{FF2B5EF4-FFF2-40B4-BE49-F238E27FC236}">
                <a16:creationId xmlns:a16="http://schemas.microsoft.com/office/drawing/2014/main" id="{FBED3E3D-E6D4-8F52-1148-543445376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761" y="4399343"/>
            <a:ext cx="1353376" cy="595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43945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CB8F4C6E-31AA-4B2A-E4CE-7614BCF4BA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Given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endParaRPr lang="it-IT" dirty="0"/>
              </a:p>
              <a:p>
                <a:r>
                  <a:rPr lang="it-IT" b="1" dirty="0"/>
                  <a:t>Pauli group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𝑷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b="1" i="1" smtClean="0"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𝑖𝑘</m:t>
                                  </m:r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⊗…</m:t>
                          </m:r>
                          <m:r>
                            <a:rPr lang="it-IT" i="1">
                              <a:latin typeface="Cambria Math" panose="02040503050406030204" pitchFamily="18" charset="0"/>
                            </a:rPr>
                            <m:t>⊗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 panose="02040503050406030204" pitchFamily="18" charset="0"/>
                                </a:rPr>
                                <m:t>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it-IT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i="1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sub>
                          </m:sSub>
                        </m: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,…,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d>
                    </m:oMath>
                  </m:oMathPara>
                </a14:m>
                <a:endParaRPr lang="it-IT" b="1" dirty="0"/>
              </a:p>
              <a:p>
                <a:pPr lvl="1"/>
                <a:r>
                  <a:rPr lang="it-IT" dirty="0"/>
                  <a:t>For 1 qubit,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,±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±</m:t>
                        </m:r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±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=⟨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it-IT" b="1" dirty="0"/>
              </a:p>
              <a:p>
                <a:r>
                  <a:rPr lang="it-IT" b="1" dirty="0"/>
                  <a:t>Clifford group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b="1" i="1" smtClean="0">
                              <a:latin typeface="Cambria Math" panose="02040503050406030204" pitchFamily="18" charset="0"/>
                            </a:rPr>
                            <m:t>𝑪</m:t>
                          </m:r>
                        </m:e>
                        <m:sub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≔</m:t>
                      </m:r>
                      <m:d>
                        <m:dPr>
                          <m:begChr m:val="{"/>
                          <m:endChr m:val="}"/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∈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  <m:sSub>
                            <m:sSubPr>
                              <m:ctrlPr>
                                <a:rPr lang="it-IT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sSup>
                            <m:sSup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it-IT"/>
                                <m:t>†</m:t>
                              </m:r>
                            </m:sup>
                          </m:s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1" i="1" smtClean="0">
                                  <a:latin typeface="Cambria Math" panose="02040503050406030204" pitchFamily="18" charset="0"/>
                                </a:rPr>
                                <m:t>𝑷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it-IT" dirty="0"/>
              </a:p>
              <a:p>
                <a:pPr lvl="1"/>
                <a:r>
                  <a:rPr lang="it-IT" dirty="0"/>
                  <a:t>For 1 qubit,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=⟨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𝐻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𝑆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it-IT" b="0" dirty="0"/>
              </a:p>
              <a:p>
                <a:pPr lvl="1"/>
                <a:endParaRPr lang="it-IT" dirty="0"/>
              </a:p>
              <a:p>
                <a:endParaRPr lang="it-IT" b="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CB8F4C6E-31AA-4B2A-E4CE-7614BCF4B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7" t="-20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D8F15DCE-3F8F-4FA6-75EC-323801B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Randomized</a:t>
            </a:r>
            <a:r>
              <a:rPr lang="it-IT" dirty="0"/>
              <a:t> benchmarking [3]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853321-360D-05BE-FB9B-6B9E20DEE3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C18AAE-ED51-D6F8-6B99-6CCE675EF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EB10C-8F3B-5516-E792-AB77C433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7172" name="Picture 4" descr="Two Cayley graphs of the Pauli group. Left: the Möbius-Kantor graph... |  Download Scientific Diagram">
            <a:extLst>
              <a:ext uri="{FF2B5EF4-FFF2-40B4-BE49-F238E27FC236}">
                <a16:creationId xmlns:a16="http://schemas.microsoft.com/office/drawing/2014/main" id="{229C2084-1BF2-C09F-2A2A-E7A1C470D3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66"/>
          <a:stretch/>
        </p:blipFill>
        <p:spPr bwMode="auto">
          <a:xfrm>
            <a:off x="6530089" y="2612514"/>
            <a:ext cx="2136096" cy="197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FE714D6-3146-256B-2272-8CF813929AEC}"/>
                  </a:ext>
                </a:extLst>
              </p:cNvPr>
              <p:cNvSpPr txBox="1"/>
              <p:nvPr/>
            </p:nvSpPr>
            <p:spPr>
              <a:xfrm>
                <a:off x="6614408" y="2299616"/>
                <a:ext cx="2926831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/>
                  <a:t>Cayley graph for </a:t>
                </a:r>
                <a14:m>
                  <m:oMath xmlns:m="http://schemas.openxmlformats.org/officeDocument/2006/math">
                    <m:r>
                      <a:rPr lang="it-IT" sz="1600" b="0" i="0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it-IT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1" i="1" smtClean="0">
                            <a:latin typeface="Cambria Math" panose="02040503050406030204" pitchFamily="18" charset="0"/>
                          </a:rPr>
                          <m:t>𝑷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sz="1600" dirty="0"/>
              </a:p>
            </p:txBody>
          </p:sp>
        </mc:Choice>
        <mc:Fallback xmlns="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0FE714D6-3146-256B-2272-8CF813929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14408" y="2299616"/>
                <a:ext cx="2926831" cy="338554"/>
              </a:xfrm>
              <a:prstGeom prst="rect">
                <a:avLst/>
              </a:prstGeom>
              <a:blipFill>
                <a:blip r:embed="rId4"/>
                <a:stretch>
                  <a:fillRect l="-1042" t="-5357" b="-2142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51080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clifford group - How can I get fidelity of a gate from randomized  benchmarking? - Quantum Computing Stack Exchange">
            <a:extLst>
              <a:ext uri="{FF2B5EF4-FFF2-40B4-BE49-F238E27FC236}">
                <a16:creationId xmlns:a16="http://schemas.microsoft.com/office/drawing/2014/main" id="{5928330E-05D1-DA65-69C7-27A6D6C83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488" y="1401565"/>
            <a:ext cx="2672645" cy="2340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CB8F4C6E-31AA-4B2A-E4CE-7614BCF4BA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b="0" dirty="0"/>
                  <a:t>Group of gates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𝒢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e>
                          <m:sub>
                            <m:d>
                              <m:dPr>
                                <m:begChr m:val="|"/>
                                <m:endChr m:val="|"/>
                                <m:ctrlP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it-IT" b="0" i="1" smtClean="0">
                                    <a:latin typeface="Cambria Math" panose="02040503050406030204" pitchFamily="18" charset="0"/>
                                  </a:rPr>
                                  <m:t>𝐺</m:t>
                                </m:r>
                              </m:e>
                            </m:d>
                          </m:sub>
                        </m:sSub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⊂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1" i="1" smtClean="0">
                            <a:latin typeface="Cambria Math" panose="02040503050406030204" pitchFamily="18" charset="0"/>
                          </a:rPr>
                          <m:t>𝑪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endParaRPr lang="it-IT" b="0" dirty="0"/>
              </a:p>
              <a:p>
                <a:r>
                  <a:rPr lang="it-IT" b="0" dirty="0" err="1"/>
                  <a:t>Starting</a:t>
                </a:r>
                <a:r>
                  <a:rPr lang="it-IT" b="0" dirty="0"/>
                  <a:t> from an </a:t>
                </a:r>
                <a:r>
                  <a:rPr lang="it-IT" b="0" dirty="0" err="1"/>
                  <a:t>initial</a:t>
                </a:r>
                <a:r>
                  <a:rPr lang="it-IT" b="0" dirty="0"/>
                  <a:t> pure state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|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it-IT" b="0" dirty="0"/>
              </a:p>
              <a:p>
                <a:pPr lvl="1"/>
                <a:r>
                  <a:rPr lang="it-IT" b="0" dirty="0"/>
                  <a:t>Random </a:t>
                </a:r>
                <a:r>
                  <a:rPr lang="it-IT" b="0" dirty="0" err="1"/>
                  <a:t>sequences</a:t>
                </a:r>
                <a:r>
                  <a:rPr lang="it-IT" b="0" dirty="0"/>
                  <a:t> of </a:t>
                </a:r>
                <a:r>
                  <a:rPr lang="it-IT" b="0" dirty="0" err="1"/>
                  <a:t>these</a:t>
                </a:r>
                <a:r>
                  <a:rPr lang="it-IT" b="0" dirty="0"/>
                  <a:t> gates are </a:t>
                </a:r>
                <a:r>
                  <a:rPr lang="it-IT" b="0" dirty="0" err="1"/>
                  <a:t>used</a:t>
                </a:r>
                <a:r>
                  <a:rPr lang="it-IT" b="0" dirty="0"/>
                  <a:t> </a:t>
                </a:r>
              </a:p>
              <a:p>
                <a:pPr lvl="1"/>
                <a:r>
                  <a:rPr lang="it-IT" b="0" dirty="0"/>
                  <a:t>Always </a:t>
                </a:r>
                <a:r>
                  <a:rPr lang="it-IT" b="0" dirty="0" err="1"/>
                  <a:t>possible</a:t>
                </a:r>
                <a:r>
                  <a:rPr lang="it-IT" b="0" dirty="0"/>
                  <a:t> to build a Clifford </a:t>
                </a:r>
                <a:r>
                  <a:rPr lang="it-IT" b="0" dirty="0" err="1"/>
                  <a:t>sequence</a:t>
                </a:r>
                <a:r>
                  <a:rPr lang="it-IT" b="0" dirty="0"/>
                  <a:t> 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endParaRPr lang="it-IT" b="0" dirty="0"/>
              </a:p>
              <a:p>
                <a:pPr lvl="1"/>
                <a:r>
                  <a:rPr lang="it-IT" dirty="0" err="1"/>
                  <a:t>Final</a:t>
                </a:r>
                <a:r>
                  <a:rPr lang="it-IT" dirty="0"/>
                  <a:t> state </a:t>
                </a:r>
                <a:r>
                  <a:rPr lang="it-IT" dirty="0" err="1"/>
                  <a:t>should</a:t>
                </a:r>
                <a:r>
                  <a:rPr lang="it-IT" dirty="0"/>
                  <a:t> be 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≈|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endParaRPr lang="it-IT" b="0" dirty="0"/>
              </a:p>
              <a:p>
                <a:pPr lvl="1"/>
                <a:r>
                  <a:rPr lang="it-IT" b="0" dirty="0" err="1"/>
                  <a:t>Accuracy</a:t>
                </a:r>
                <a:r>
                  <a:rPr lang="it-IT" b="0" dirty="0"/>
                  <a:t> </a:t>
                </a:r>
                <a:r>
                  <a:rPr lang="it-IT" b="0" dirty="0" err="1"/>
                  <a:t>decays</a:t>
                </a:r>
                <a:r>
                  <a:rPr lang="it-IT" b="0" dirty="0"/>
                  <a:t> </a:t>
                </a:r>
                <a:r>
                  <a:rPr lang="it-IT" b="0" dirty="0" err="1"/>
                  <a:t>exponentially</a:t>
                </a:r>
                <a:r>
                  <a:rPr lang="it-IT" b="0" dirty="0"/>
                  <a:t> with </a:t>
                </a:r>
                <a:r>
                  <a:rPr lang="it-IT" b="0" dirty="0" err="1"/>
                  <a:t>sequence</a:t>
                </a:r>
                <a:r>
                  <a:rPr lang="it-IT" b="0" dirty="0"/>
                  <a:t> </a:t>
                </a:r>
                <a:r>
                  <a:rPr lang="it-IT" b="0" dirty="0" err="1"/>
                  <a:t>length</a:t>
                </a:r>
                <a:endParaRPr lang="it-IT" b="0" dirty="0"/>
              </a:p>
              <a:p>
                <a:pPr lvl="1"/>
                <a:r>
                  <a:rPr lang="it-IT" dirty="0" err="1"/>
                  <a:t>Fit</a:t>
                </a:r>
                <a:r>
                  <a:rPr lang="it-IT" dirty="0"/>
                  <a:t> for </a:t>
                </a:r>
                <a:r>
                  <a:rPr lang="it-IT" dirty="0" err="1"/>
                  <a:t>many</a:t>
                </a:r>
                <a:r>
                  <a:rPr lang="it-IT" dirty="0"/>
                  <a:t> </a:t>
                </a:r>
                <a:r>
                  <a:rPr lang="it-IT" dirty="0" err="1"/>
                  <a:t>lengths</a:t>
                </a:r>
                <a:r>
                  <a:rPr lang="it-IT" dirty="0"/>
                  <a:t> </a:t>
                </a:r>
              </a:p>
              <a:p>
                <a:endParaRPr lang="it-IT" b="0" dirty="0"/>
              </a:p>
              <a:p>
                <a:r>
                  <a:rPr lang="it-IT" b="1" dirty="0" err="1"/>
                  <a:t>Problem</a:t>
                </a:r>
                <a:r>
                  <a:rPr lang="it-IT" b="1" dirty="0"/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sub>
                    </m:sSub>
                  </m:oMath>
                </a14:m>
                <a:r>
                  <a:rPr lang="it-IT" b="0" dirty="0"/>
                  <a:t> are </a:t>
                </a:r>
                <a:r>
                  <a:rPr lang="it-IT" b="1" dirty="0" err="1"/>
                  <a:t>not</a:t>
                </a:r>
                <a:r>
                  <a:rPr lang="it-IT" b="0" dirty="0"/>
                  <a:t> Clifford</a:t>
                </a:r>
                <a:endParaRPr lang="it-IT" b="1" dirty="0"/>
              </a:p>
              <a:p>
                <a:endParaRPr lang="it-IT" b="0" dirty="0"/>
              </a:p>
              <a:p>
                <a:pPr lvl="1"/>
                <a:endParaRPr lang="it-IT" b="0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CB8F4C6E-31AA-4B2A-E4CE-7614BCF4B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547" t="-16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D8F15DCE-3F8F-4FA6-75EC-323801B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Randomized</a:t>
            </a:r>
            <a:r>
              <a:rPr lang="it-IT" dirty="0"/>
              <a:t> benchmarking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853321-360D-05BE-FB9B-6B9E20DEE3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C18AAE-ED51-D6F8-6B99-6CCE675EF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EB10C-8F3B-5516-E792-AB77C433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06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CB8F4C6E-31AA-4B2A-E4CE-7614BCF4BA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342900" indent="-342900">
                  <a:buFont typeface="+mj-lt"/>
                  <a:buAutoNum type="arabicPeriod"/>
                </a:pP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We want to test </a:t>
                </a:r>
                <a14:m>
                  <m:oMath xmlns:m="http://schemas.openxmlformats.org/officeDocument/2006/math">
                    <m:r>
                      <a:rPr lang="it-IT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|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𝒢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|</m:t>
                    </m:r>
                  </m:oMath>
                </a14:m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</m:ctrlPr>
                      </m:sSubPr>
                      <m:e>
                        <m: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𝑅</m:t>
                        </m:r>
                      </m:e>
                      <m:sub>
                        <m: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𝑥</m:t>
                        </m:r>
                      </m:sub>
                    </m:sSub>
                    <m:r>
                      <a:rPr lang="it-IT" sz="1400" b="0" i="1" dirty="0" smtClean="0">
                        <a:latin typeface="Cambria Math" panose="02040503050406030204" pitchFamily="18" charset="0"/>
                        <a:ea typeface="Lato"/>
                        <a:cs typeface="Helvetica" panose="020B0604020202020204" pitchFamily="34" charset="0"/>
                        <a:sym typeface="Lato"/>
                      </a:rPr>
                      <m:t> </m:t>
                    </m:r>
                  </m:oMath>
                </a14:m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gates (</a:t>
                </a:r>
                <a14:m>
                  <m:oMath xmlns:m="http://schemas.openxmlformats.org/officeDocument/2006/math">
                    <m:r>
                      <a:rPr lang="it-IT" sz="1400" i="1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|</m:t>
                    </m:r>
                    <m:r>
                      <a:rPr lang="it-IT" sz="1400" i="1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𝒢</m:t>
                    </m:r>
                    <m:r>
                      <a:rPr lang="it-IT" sz="1400" i="1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|</m:t>
                    </m:r>
                  </m:oMath>
                </a14:m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possible angles) </a:t>
                </a:r>
              </a:p>
              <a:p>
                <a:pPr marL="342900" indent="-342900">
                  <a:buFont typeface="+mj-lt"/>
                  <a:buAutoNum type="arabicPeriod"/>
                </a:pP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For each seq. length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∈[</m:t>
                    </m:r>
                    <m:sSub>
                      <m:sSubPr>
                        <m:ctrlPr>
                          <a:rPr lang="ar-A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sz="1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ar-AE" sz="1400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ar-AE" sz="1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ar-AE" sz="1400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sub>
                    </m:sSub>
                    <m:r>
                      <a:rPr lang="ar-AE" sz="1400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ar-AE" sz="1400" i="1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:</a:t>
                </a:r>
                <a:endParaRPr lang="it-IT" sz="1400" i="1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lvl="1"/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For each seq. number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𝑘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ar-AE" sz="14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r>
                          <a:rPr lang="ar-AE" sz="14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0</m:t>
                        </m:r>
                        <m:r>
                          <a:rPr lang="ar-AE" sz="14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,…,</m:t>
                        </m:r>
                        <m:r>
                          <a:rPr lang="ar-AE" sz="14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𝐾</m:t>
                        </m:r>
                      </m:e>
                    </m:d>
                  </m:oMath>
                </a14:m>
                <a:r>
                  <a:rPr lang="ar-AE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:</a:t>
                </a:r>
                <a:endParaRPr lang="it-IT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lvl="2"/>
                <a:r>
                  <a:rPr lang="en-US" sz="13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generate a random sequence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𝑠</m:t>
                        </m:r>
                      </m:e>
                      <m:sub>
                        <m: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𝑘</m:t>
                        </m:r>
                      </m:sub>
                    </m:sSub>
                    <m:r>
                      <a:rPr lang="ar-AE" sz="13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sSub>
                      <m:sSubPr>
                        <m:ctrlP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1</m:t>
                            </m:r>
                          </m:e>
                          <m:sub>
                            <m: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ar-AE" sz="13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…</m:t>
                    </m:r>
                    <m:sSub>
                      <m:sSubPr>
                        <m:ctrlP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𝑚</m:t>
                            </m:r>
                            <m: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−</m:t>
                            </m:r>
                            <m: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1</m:t>
                            </m:r>
                          </m:e>
                          <m:sub>
                            <m: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ar-AE" sz="13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  </m:t>
                    </m:r>
                    <m:sSub>
                      <m:sSubPr>
                        <m:ctrlP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𝑖</m:t>
                            </m:r>
                          </m:e>
                          <m:sub>
                            <m:r>
                              <a:rPr lang="ar-AE" sz="13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ar-AE" sz="13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r>
                          <a:rPr lang="it-IT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1</m:t>
                        </m:r>
                        <m:r>
                          <a:rPr lang="ar-AE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,…,</m:t>
                        </m:r>
                        <m:r>
                          <a:rPr lang="it-IT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|</m:t>
                        </m:r>
                        <m:r>
                          <a:rPr lang="it-IT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𝒢</m:t>
                        </m:r>
                        <m:r>
                          <a:rPr lang="it-IT" sz="13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|</m:t>
                        </m:r>
                      </m:e>
                    </m:d>
                  </m:oMath>
                </a14:m>
                <a:endParaRPr lang="it-IT" sz="1300" b="0" dirty="0">
                  <a:latin typeface="Helvetica" panose="020B0604020202020204" pitchFamily="34" charset="0"/>
                  <a:ea typeface="Lato"/>
                  <a:cs typeface="Lato"/>
                  <a:sym typeface="Lato"/>
                </a:endParaRPr>
              </a:p>
              <a:p>
                <a:pPr lvl="2"/>
                <a:r>
                  <a:rPr lang="en-US" sz="12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each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𝑠</m:t>
                        </m:r>
                      </m:e>
                      <m:sub>
                        <m:sSub>
                          <m:sSubPr>
                            <m:ctrlP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𝑖</m:t>
                            </m:r>
                          </m:e>
                          <m:sub>
                            <m: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𝑘</m:t>
                            </m:r>
                          </m:sub>
                        </m:sSub>
                      </m:sub>
                    </m:sSub>
                  </m:oMath>
                </a14:m>
                <a:r>
                  <a:rPr lang="ar-AE" sz="12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</a:t>
                </a:r>
                <a:r>
                  <a:rPr lang="en-US" sz="12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corresponds to the 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𝑅</m:t>
                        </m:r>
                      </m:e>
                      <m:sub>
                        <m: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200" b="0" i="1" smtClean="0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sSubPr>
                              <m:e>
                                <m:r>
                                  <a:rPr lang="ar-AE" sz="1200" b="0" i="1" smtClean="0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𝑠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𝑖</m:t>
                                    </m:r>
                                  </m:e>
                                  <m:sub>
                                    <m: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e>
                    </m:d>
                  </m:oMath>
                </a14:m>
                <a:endParaRPr lang="it-IT" sz="12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lvl="2"/>
                <a:r>
                  <a:rPr lang="en-US" sz="12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prepare initial state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US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r>
                          <a:rPr lang="en-US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0</m:t>
                        </m:r>
                      </m:e>
                    </m:d>
                  </m:oMath>
                </a14:m>
                <a:endParaRPr lang="it-IT" sz="1200" b="0" dirty="0">
                  <a:latin typeface="Helvetica" panose="020B0604020202020204" pitchFamily="34" charset="0"/>
                  <a:ea typeface="Lato"/>
                  <a:cs typeface="Lato"/>
                  <a:sym typeface="Lato"/>
                </a:endParaRPr>
              </a:p>
              <a:p>
                <a:pPr lvl="2"/>
                <a:r>
                  <a:rPr lang="en-US" sz="12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apply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𝑅</m:t>
                        </m:r>
                      </m:e>
                      <m:sub>
                        <m: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200" b="0" i="1" smtClean="0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sSubPr>
                              <m:e>
                                <m:r>
                                  <a:rPr lang="ar-AE" sz="1200" b="0" i="1" smtClean="0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𝑠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1</m:t>
                                    </m:r>
                                  </m:e>
                                  <m:sub>
                                    <m: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e>
                    </m:d>
                    <m:r>
                      <a:rPr lang="ar-AE" sz="12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,…,</m:t>
                    </m:r>
                    <m:sSub>
                      <m:sSubPr>
                        <m:ctrlPr>
                          <a:rPr lang="ar-AE" sz="1200" i="1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200" i="1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𝑅</m:t>
                        </m:r>
                      </m:e>
                      <m:sub>
                        <m:r>
                          <a:rPr lang="ar-AE" sz="1200" i="1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ar-AE" sz="1200" i="1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ar-AE" sz="1200" i="1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𝜃</m:t>
                            </m:r>
                          </m:e>
                          <m:sub>
                            <m:sSub>
                              <m:sSubPr>
                                <m:ctrlPr>
                                  <a:rPr lang="ar-AE" sz="1200" i="1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sSubPr>
                              <m:e>
                                <m:r>
                                  <a:rPr lang="ar-AE" sz="1200" i="1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𝑠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ar-AE" sz="1200" i="1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𝑚</m:t>
                                    </m:r>
                                    <m: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−</m:t>
                                    </m:r>
                                    <m: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1</m:t>
                                    </m:r>
                                  </m:e>
                                  <m:sub>
                                    <m:r>
                                      <a:rPr lang="ar-AE" sz="1200" i="1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</m:sSub>
                          </m:sub>
                        </m:sSub>
                      </m:e>
                    </m:d>
                    <m:sSub>
                      <m:sSubPr>
                        <m:ctrlPr>
                          <a:rPr lang="ar-AE" sz="1200" i="1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200" i="1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𝑅</m:t>
                        </m:r>
                      </m:e>
                      <m:sub>
                        <m:r>
                          <a:rPr lang="ar-AE" sz="1200" i="1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ar-AE" sz="1200" i="1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−</m:t>
                        </m:r>
                        <m:nary>
                          <m:naryPr>
                            <m:chr m:val="∑"/>
                            <m:ctrlP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naryPr>
                          <m:sub>
                            <m: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𝑖</m:t>
                            </m:r>
                            <m: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=</m:t>
                            </m:r>
                            <m: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0</m:t>
                            </m:r>
                          </m:sub>
                          <m:sup>
                            <m: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𝑚</m:t>
                            </m:r>
                            <m: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−</m:t>
                            </m:r>
                            <m:r>
                              <a:rPr lang="ar-AE" sz="12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1</m:t>
                            </m:r>
                          </m:sup>
                          <m:e>
                            <m:sSub>
                              <m:sSubPr>
                                <m:ctrlPr>
                                  <a:rPr lang="ar-AE" sz="1200" b="0" i="1" smtClean="0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sSubPr>
                              <m:e>
                                <m:r>
                                  <a:rPr lang="ar-AE" sz="1200" b="0" i="1" smtClean="0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𝜃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</m:ctrlPr>
                                  </m:sSubPr>
                                  <m:e>
                                    <m:r>
                                      <a:rPr lang="ar-AE" sz="1200" b="0" i="1" smtClean="0"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𝑠</m:t>
                                    </m:r>
                                  </m:e>
                                  <m:sub>
                                    <m:sSub>
                                      <m:sSubPr>
                                        <m:ctrlPr>
                                          <a:rPr lang="ar-AE" sz="1200" b="0" i="1" smtClean="0"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  <a:sym typeface="Lato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ar-AE" sz="1200" b="0" i="1" smtClean="0"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  <a:sym typeface="Lato"/>
                                          </a:rPr>
                                          <m:t>𝑖</m:t>
                                        </m:r>
                                      </m:e>
                                      <m:sub>
                                        <m:r>
                                          <a:rPr lang="ar-AE" sz="1200" b="0" i="1" smtClean="0"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  <a:sym typeface="Lato"/>
                                          </a:rPr>
                                          <m:t>𝑘</m:t>
                                        </m:r>
                                      </m:sub>
                                    </m:sSub>
                                  </m:sub>
                                </m:sSub>
                              </m:sub>
                            </m:sSub>
                          </m:e>
                        </m:nary>
                        <m:r>
                          <a:rPr lang="ar-AE" sz="12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 </m:t>
                        </m:r>
                      </m:e>
                    </m:d>
                  </m:oMath>
                </a14:m>
                <a:endParaRPr lang="it-IT" sz="1200" b="0" dirty="0">
                  <a:latin typeface="Helvetica" panose="020B0604020202020204" pitchFamily="34" charset="0"/>
                  <a:ea typeface="Lato"/>
                  <a:cs typeface="Lato"/>
                  <a:sym typeface="Lato"/>
                </a:endParaRPr>
              </a:p>
              <a:p>
                <a:pPr lvl="2"/>
                <a:r>
                  <a:rPr lang="en-US" sz="1200" dirty="0">
                    <a:solidFill>
                      <a:srgbClr val="00B050"/>
                    </a:solidFill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perform N measurements: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ar-AE" sz="12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𝑝</m:t>
                            </m:r>
                          </m:e>
                        </m:acc>
                      </m:e>
                      <m:sub>
                        <m:r>
                          <a:rPr lang="ar-AE" sz="1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𝑘</m:t>
                        </m:r>
                      </m:sub>
                    </m:sSub>
                    <m:r>
                      <a:rPr lang="ar-AE" sz="1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f>
                      <m:fPr>
                        <m:ctrlPr>
                          <a:rPr lang="ar-AE" sz="1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fPr>
                      <m:num>
                        <m:r>
                          <a:rPr lang="ar-AE" sz="1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𝑧𝑒𝑟𝑜𝑠</m:t>
                        </m:r>
                      </m:num>
                      <m:den>
                        <m:r>
                          <a:rPr lang="ar-AE" sz="1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𝑁</m:t>
                        </m:r>
                      </m:den>
                    </m:f>
                    <m:r>
                      <a:rPr lang="ar-AE" sz="1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 </m:t>
                    </m:r>
                    <m:r>
                      <a:rPr lang="it-IT" sz="12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 </m:t>
                    </m:r>
                    <m:sSub>
                      <m:sSubPr>
                        <m:ctrlPr>
                          <a:rPr lang="ar-AE" sz="1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1200" b="0" i="0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SE</m:t>
                        </m:r>
                      </m:e>
                      <m:sub>
                        <m:sSub>
                          <m:sSubPr>
                            <m:ctrlPr>
                              <a:rPr lang="ar-AE" sz="12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ar-AE" sz="1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accPr>
                              <m:e>
                                <m:r>
                                  <a:rPr lang="ar-AE" sz="1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𝑝</m:t>
                                </m:r>
                              </m:e>
                            </m:acc>
                          </m:e>
                          <m:sub>
                            <m:r>
                              <a:rPr lang="ar-AE" sz="12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𝑘</m:t>
                            </m:r>
                          </m:sub>
                        </m:sSub>
                      </m:sub>
                    </m:sSub>
                    <m:r>
                      <a:rPr lang="ar-AE" sz="1200" b="0" i="0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f>
                      <m:fPr>
                        <m:ctrlPr>
                          <a:rPr lang="ar-AE" sz="1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ar-AE" sz="12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radPr>
                          <m:deg/>
                          <m:e>
                            <m:sSub>
                              <m:sSubPr>
                                <m:ctrlPr>
                                  <a:rPr lang="ar-AE" sz="1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̂"/>
                                    <m:ctrlPr>
                                      <a:rPr lang="ar-AE" sz="12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</m:ctrlPr>
                                  </m:accPr>
                                  <m:e>
                                    <m:r>
                                      <a:rPr lang="ar-AE" sz="12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𝑝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ar-AE" sz="1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𝑘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ar-AE" sz="1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dPr>
                              <m:e>
                                <m:r>
                                  <a:rPr lang="ar-AE" sz="1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1</m:t>
                                </m:r>
                                <m:r>
                                  <a:rPr lang="ar-AE" sz="1200" b="0" i="1" dirty="0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−</m:t>
                                </m:r>
                                <m:sSub>
                                  <m:sSubPr>
                                    <m:ctrlPr>
                                      <a:rPr lang="ar-AE" sz="12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ar-AE" sz="12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  <a:sym typeface="Lato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ar-AE" sz="1200" b="0" i="1" dirty="0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  <a:sym typeface="Lato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ar-AE" sz="12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𝑘</m:t>
                                    </m:r>
                                  </m:sub>
                                </m:sSub>
                              </m:e>
                            </m:d>
                          </m:e>
                        </m:rad>
                      </m:num>
                      <m:den>
                        <m:r>
                          <a:rPr lang="ar-AE" sz="12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𝑁</m:t>
                        </m:r>
                      </m:den>
                    </m:f>
                  </m:oMath>
                </a14:m>
                <a:endParaRPr lang="it-IT" sz="1400" b="0" dirty="0">
                  <a:solidFill>
                    <a:srgbClr val="00B050"/>
                  </a:solidFill>
                  <a:latin typeface="Helvetica" panose="020B0604020202020204" pitchFamily="34" charset="0"/>
                  <a:ea typeface="Lato"/>
                  <a:cs typeface="Lato"/>
                  <a:sym typeface="Lato"/>
                </a:endParaRPr>
              </a:p>
              <a:p>
                <a:pPr marL="342900" marR="0" lvl="0" indent="-3429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</a:pP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calculate average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𝑎𝑣</m:t>
                    </m:r>
                    <m:sSub>
                      <m:sSubPr>
                        <m:ctrlPr>
                          <a:rPr lang="ar-AE" sz="14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𝑔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ar-AE" sz="14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ar-AE" sz="14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𝑝</m:t>
                            </m:r>
                          </m:e>
                        </m:acc>
                      </m:sub>
                    </m:sSub>
                  </m:oMath>
                </a14:m>
                <a:r>
                  <a:rPr lang="ar-AE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</a:t>
                </a: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over the K sequences:     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𝑆</m:t>
                    </m:r>
                    <m:sSub>
                      <m:sSubPr>
                        <m:ctrlP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𝐸</m:t>
                        </m:r>
                      </m:e>
                      <m:sub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𝑎𝑣</m:t>
                        </m:r>
                        <m:sSub>
                          <m:sSubPr>
                            <m:ctrlP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𝑔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ar-AE" sz="1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accPr>
                              <m:e>
                                <m:r>
                                  <a:rPr lang="ar-AE" sz="1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𝑝</m:t>
                                </m:r>
                              </m:e>
                            </m:acc>
                          </m:sub>
                        </m:sSub>
                      </m:sub>
                    </m:sSub>
                    <m:r>
                      <a:rPr lang="ar-AE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f>
                      <m:fPr>
                        <m:ctrlP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radPr>
                          <m:deg/>
                          <m:e>
                            <m: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∑</m:t>
                            </m:r>
                            <m: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𝑆</m:t>
                            </m:r>
                            <m:sSubSup>
                              <m:sSubSupPr>
                                <m:ctrlPr>
                                  <a:rPr lang="ar-AE" sz="1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sSubSupPr>
                              <m:e>
                                <m:r>
                                  <a:rPr lang="ar-AE" sz="1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𝐸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lang="ar-AE" sz="14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</m:ctrlPr>
                                  </m:sSubPr>
                                  <m:e>
                                    <m:acc>
                                      <m:accPr>
                                        <m:chr m:val="̂"/>
                                        <m:ctrlPr>
                                          <a:rPr lang="ar-AE" sz="1400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  <a:sym typeface="Lato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ar-AE" sz="1400" b="0" i="1" smtClean="0">
                                            <a:solidFill>
                                              <a:srgbClr val="00B050"/>
                                            </a:solidFill>
                                            <a:latin typeface="Cambria Math" panose="02040503050406030204" pitchFamily="18" charset="0"/>
                                            <a:ea typeface="Lato"/>
                                            <a:cs typeface="Lato"/>
                                            <a:sym typeface="Lato"/>
                                          </a:rPr>
                                          <m:t>𝑝</m:t>
                                        </m:r>
                                      </m:e>
                                    </m:acc>
                                  </m:e>
                                  <m:sub>
                                    <m:r>
                                      <a:rPr lang="ar-AE" sz="1400" b="0" i="1" dirty="0" smtClean="0">
                                        <a:solidFill>
                                          <a:srgbClr val="00B050"/>
                                        </a:solidFill>
                                        <a:latin typeface="Cambria Math" panose="02040503050406030204" pitchFamily="18" charset="0"/>
                                        <a:ea typeface="Lato"/>
                                        <a:cs typeface="Lato"/>
                                        <a:sym typeface="Lato"/>
                                      </a:rPr>
                                      <m:t>𝑘</m:t>
                                    </m:r>
                                  </m:sub>
                                </m:sSub>
                              </m:sub>
                              <m:sup>
                                <m:r>
                                  <a:rPr lang="ar-AE" sz="1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2</m:t>
                                </m:r>
                              </m:sup>
                            </m:sSubSup>
                          </m:e>
                        </m:rad>
                      </m:num>
                      <m:den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𝐾</m:t>
                        </m:r>
                      </m:den>
                    </m:f>
                  </m:oMath>
                </a14:m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0" indent="0">
                  <a:buNone/>
                </a:pPr>
                <a:endParaRPr lang="it-IT" sz="1400" b="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CB8F4C6E-31AA-4B2A-E4CE-7614BCF4BA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195" t="-16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D8F15DCE-3F8F-4FA6-75EC-323801B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Adapted</a:t>
            </a:r>
            <a:r>
              <a:rPr lang="it-IT" dirty="0"/>
              <a:t> RB for non-Clifford gates </a:t>
            </a:r>
            <a:r>
              <a:rPr lang="it-IT" dirty="0">
                <a:solidFill>
                  <a:srgbClr val="00B050"/>
                </a:solidFill>
              </a:rPr>
              <a:t>(</a:t>
            </a:r>
            <a:r>
              <a:rPr lang="it-IT" dirty="0" err="1">
                <a:solidFill>
                  <a:srgbClr val="00B050"/>
                </a:solidFill>
              </a:rPr>
              <a:t>empirical</a:t>
            </a:r>
            <a:r>
              <a:rPr lang="it-IT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853321-360D-05BE-FB9B-6B9E20DEE3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C18AAE-ED51-D6F8-6B99-6CCE675EF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EB10C-8F3B-5516-E792-AB77C433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9043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DE2CE458-AC3C-8F48-7C49-67C215982E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457200" marR="0" lvl="0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+mj-lt"/>
                  <a:buAutoNum type="arabicPeriod" startAt="4"/>
                </a:pP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Set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sz="14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ar-AE" sz="14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ℱ</m:t>
                            </m:r>
                          </m:e>
                        </m:acc>
                      </m:e>
                      <m:sub>
                        <m: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𝑚</m:t>
                        </m:r>
                      </m:sub>
                    </m:sSub>
                    <m:r>
                      <a:rPr lang="ar-AE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r>
                      <a:rPr lang="ar-AE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𝑎𝑣</m:t>
                    </m:r>
                    <m:sSub>
                      <m:sSubPr>
                        <m:ctrlP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𝑔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ar-AE" sz="1400" b="0" i="1" dirty="0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ar-AE" sz="1400" b="0" i="1" dirty="0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𝑝</m:t>
                            </m:r>
                          </m:e>
                        </m:acc>
                        <m: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,</m:t>
                        </m:r>
                        <m: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ar-AE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</a:t>
                </a:r>
                <a:r>
                  <a:rPr lang="en-US" sz="1400" dirty="0">
                    <a:solidFill>
                      <a:srgbClr val="00B050"/>
                    </a:solidFill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and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𝑒𝑟</m:t>
                    </m:r>
                    <m:sSub>
                      <m:sSubPr>
                        <m:ctrlP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𝑟</m:t>
                        </m:r>
                      </m:e>
                      <m:sub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𝑚</m:t>
                        </m:r>
                      </m:sub>
                    </m:sSub>
                    <m:r>
                      <a:rPr lang="ar-AE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r>
                      <a:rPr lang="ar-AE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𝑆</m:t>
                    </m:r>
                    <m:sSub>
                      <m:sSubPr>
                        <m:ctrlP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𝐸</m:t>
                        </m:r>
                      </m:e>
                      <m:sub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𝑎𝑣</m:t>
                        </m:r>
                        <m:sSub>
                          <m:sSubPr>
                            <m:ctrlP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𝑔</m:t>
                            </m:r>
                          </m:e>
                          <m:sub>
                            <m:acc>
                              <m:accPr>
                                <m:chr m:val="̂"/>
                                <m:ctrlPr>
                                  <a:rPr lang="ar-AE" sz="1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accPr>
                              <m:e>
                                <m:r>
                                  <a:rPr lang="ar-AE" sz="1400" b="0" i="1" smtClean="0">
                                    <a:solidFill>
                                      <a:srgbClr val="00B050"/>
                                    </a:solidFill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𝑝</m:t>
                                </m:r>
                              </m:e>
                            </m:acc>
                            <m:r>
                              <a:rPr lang="ar-AE" sz="14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,</m:t>
                            </m:r>
                            <m:r>
                              <a:rPr lang="ar-AE" sz="1400" b="0" i="1" dirty="0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𝑚</m:t>
                            </m:r>
                          </m:sub>
                        </m:sSub>
                      </m:sub>
                    </m:sSub>
                  </m:oMath>
                </a14:m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457200" marR="0" lvl="0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2000"/>
                  <a:buFont typeface="Lato"/>
                  <a:buChar char="●"/>
                </a:pPr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457200" marR="0" lvl="0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+mj-lt"/>
                  <a:buAutoNum type="arabicPeriod" startAt="5"/>
                </a:pP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Fit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ar-AE" sz="14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ar-AE" sz="1400" b="0" i="1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ℱ</m:t>
                            </m:r>
                          </m:e>
                        </m:acc>
                      </m:e>
                      <m:sub>
                        <m: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𝑚</m:t>
                        </m:r>
                      </m:sub>
                    </m:sSub>
                    <m:r>
                      <a:rPr lang="ar-AE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r>
                      <a:rPr lang="ar-AE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𝐴</m:t>
                    </m:r>
                    <m:r>
                      <a:rPr lang="ar-AE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+</m:t>
                    </m:r>
                    <m:r>
                      <a:rPr lang="ar-AE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𝐵</m:t>
                    </m:r>
                    <m:sSup>
                      <m:sSupPr>
                        <m:ctrlP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pPr>
                      <m:e>
                        <m: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𝑓</m:t>
                        </m:r>
                      </m:e>
                      <m:sup>
                        <m: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𝑚</m:t>
                        </m:r>
                      </m:sup>
                    </m:sSup>
                  </m:oMath>
                </a14:m>
                <a:r>
                  <a:rPr lang="ar-AE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</a:t>
                </a: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to find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𝐴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𝐵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𝑓</m:t>
                    </m:r>
                  </m:oMath>
                </a14:m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</a:t>
                </a:r>
                <a:r>
                  <a:rPr lang="en-US" sz="1400" dirty="0">
                    <a:solidFill>
                      <a:srgbClr val="00B050"/>
                    </a:solidFill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using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𝑒𝑟</m:t>
                    </m:r>
                    <m:sSub>
                      <m:sSubPr>
                        <m:ctrlP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𝑟</m:t>
                        </m:r>
                      </m:e>
                      <m:sub>
                        <m:r>
                          <a:rPr lang="ar-AE" sz="1400" b="0" i="1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𝑚</m:t>
                        </m:r>
                      </m:sub>
                    </m:sSub>
                  </m:oMath>
                </a14:m>
                <a:r>
                  <a:rPr lang="ar-AE" sz="1400" dirty="0">
                    <a:solidFill>
                      <a:srgbClr val="00B050"/>
                    </a:solidFill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</a:t>
                </a:r>
                <a:r>
                  <a:rPr lang="en-US" sz="1400" dirty="0">
                    <a:solidFill>
                      <a:srgbClr val="00B050"/>
                    </a:solidFill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as uncertainties on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ar-AE" sz="14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ar-AE" sz="1400" b="0" i="1" smtClean="0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ℱ</m:t>
                            </m:r>
                          </m:e>
                        </m:acc>
                      </m:e>
                      <m:sub>
                        <m:r>
                          <a:rPr lang="ar-AE" sz="1400" b="0" i="1" dirty="0" smtClean="0">
                            <a:solidFill>
                              <a:srgbClr val="00B050"/>
                            </a:solidFill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𝑚</m:t>
                        </m:r>
                      </m:sub>
                    </m:sSub>
                    <m:r>
                      <a:rPr lang="ar-AE" sz="1400" b="0" i="1" dirty="0" smtClean="0">
                        <a:solidFill>
                          <a:srgbClr val="00B050"/>
                        </a:solidFill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𝑠</m:t>
                    </m:r>
                  </m:oMath>
                </a14:m>
                <a:r>
                  <a:rPr lang="ar-AE" sz="1400" dirty="0">
                    <a:solidFill>
                      <a:srgbClr val="00B050"/>
                    </a:solidFill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   </a:t>
                </a:r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10160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2000"/>
                  <a:buNone/>
                </a:pPr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457200" lvl="0" indent="-355600">
                  <a:buSzPct val="100000"/>
                  <a:buFont typeface="+mj-lt"/>
                  <a:buAutoNum type="arabicPeriod" startAt="6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ar-AE" sz="1400" i="1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40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A</m:t>
                        </m:r>
                        <m:r>
                          <a:rPr lang="en-US" sz="140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=</m:t>
                        </m:r>
                        <m:sSub>
                          <m:sSubPr>
                            <m:ctrlPr>
                              <a:rPr lang="ar-AE" sz="1400" i="1" dirty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ar-AE" sz="1400" i="1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accPr>
                              <m:e>
                                <m:r>
                                  <a:rPr lang="ar-AE" sz="1400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ℱ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ar-AE" sz="1400" dirty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m</m:t>
                            </m:r>
                          </m:sub>
                        </m:sSub>
                        <m:d>
                          <m:dPr>
                            <m:ctrlPr>
                              <a:rPr lang="ar-AE" sz="1400" i="1" dirty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dPr>
                          <m:e>
                            <m:r>
                              <a:rPr lang="ar-AE" sz="1400" dirty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+</m:t>
                            </m:r>
                            <m:r>
                              <a:rPr lang="ar-AE" sz="1400" dirty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∞</m:t>
                            </m:r>
                          </m:e>
                        </m:d>
                        <m:r>
                          <a:rPr lang="it-IT" sz="1400" b="0" i="0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=</m:t>
                        </m:r>
                        <m:limLow>
                          <m:limLowPr>
                            <m:ctrlPr>
                              <a:rPr lang="it-IT" sz="1400" b="0" i="1" dirty="0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limLowPr>
                          <m:e>
                            <m:r>
                              <m:rPr>
                                <m:sty m:val="p"/>
                              </m:rPr>
                              <a:rPr lang="it-IT" sz="1400" b="0" i="0" dirty="0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lim</m:t>
                            </m:r>
                          </m:e>
                          <m:lim>
                            <m:r>
                              <m:rPr>
                                <m:sty m:val="p"/>
                              </m:rPr>
                              <a:rPr lang="it-IT" sz="1400" b="0" i="0" dirty="0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m</m:t>
                            </m:r>
                            <m:r>
                              <a:rPr lang="it-IT" sz="1400" b="0" i="1" dirty="0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→+</m:t>
                            </m:r>
                            <m:r>
                              <a:rPr lang="it-IT" sz="1400" b="0" i="1" dirty="0" smtClean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∞</m:t>
                            </m:r>
                          </m:lim>
                        </m:limLow>
                      </m:fName>
                      <m:e>
                        <m:sSub>
                          <m:sSubPr>
                            <m:ctrlPr>
                              <a:rPr lang="ar-AE" sz="1400" i="1" dirty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ar-AE" sz="1400" i="1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</m:ctrlPr>
                              </m:accPr>
                              <m:e>
                                <m:r>
                                  <a:rPr lang="ar-AE" sz="1400" i="0">
                                    <a:latin typeface="Cambria Math" panose="02040503050406030204" pitchFamily="18" charset="0"/>
                                    <a:ea typeface="Lato"/>
                                    <a:cs typeface="Lato"/>
                                    <a:sym typeface="Lato"/>
                                  </a:rPr>
                                  <m:t>ℱ</m:t>
                                </m:r>
                              </m:e>
                            </m:acc>
                          </m:e>
                          <m:sub>
                            <m:r>
                              <m:rPr>
                                <m:sty m:val="p"/>
                              </m:rPr>
                              <a:rPr lang="ar-AE" sz="1400" i="0" dirty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m</m:t>
                            </m:r>
                          </m:sub>
                        </m:sSub>
                      </m:e>
                    </m:func>
                    <m:r>
                      <a:rPr lang="ar-AE" sz="1400" b="0" i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                </m:t>
                    </m:r>
                    <m:r>
                      <m:rPr>
                        <m:sty m:val="p"/>
                      </m:rPr>
                      <a:rPr lang="ar-AE" sz="1400" b="0" i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B</m:t>
                    </m:r>
                    <m:r>
                      <a:rPr lang="ar-AE" sz="1400" b="0" i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sSub>
                      <m:sSubPr>
                        <m:ctrlPr>
                          <a:rPr lang="ar-AE" sz="1400" i="1" dirty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ar-AE" sz="1400" i="1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ar-AE" sz="1400" i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ℱ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ar-AE" sz="1400" i="0" dirty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m</m:t>
                        </m:r>
                      </m:sub>
                    </m:sSub>
                    <m:d>
                      <m:dPr>
                        <m:ctrlP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r>
                          <a:rPr lang="ar-AE" sz="1400" b="0" i="0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0</m:t>
                        </m:r>
                      </m:e>
                    </m:d>
                    <m:r>
                      <a:rPr lang="ar-AE" sz="1400" b="0" i="0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−</m:t>
                    </m:r>
                    <m:sSub>
                      <m:sSubPr>
                        <m:ctrlPr>
                          <a:rPr lang="ar-AE" sz="1400" i="1" dirty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ar-AE" sz="1400" i="1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ar-AE" sz="1400" i="0">
                                <a:latin typeface="Cambria Math" panose="02040503050406030204" pitchFamily="18" charset="0"/>
                                <a:ea typeface="Lato"/>
                                <a:cs typeface="Lato"/>
                                <a:sym typeface="Lato"/>
                              </a:rPr>
                              <m:t>ℱ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ar-AE" sz="1400" i="0" dirty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m</m:t>
                        </m:r>
                      </m:sub>
                    </m:sSub>
                    <m:d>
                      <m:dPr>
                        <m:ctrlPr>
                          <a:rPr lang="ar-AE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r>
                          <a:rPr lang="ar-AE" sz="1400" b="0" i="0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+</m:t>
                        </m:r>
                        <m:r>
                          <a:rPr lang="ar-AE" sz="1400" b="0" i="0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∞</m:t>
                        </m:r>
                      </m:e>
                    </m:d>
                  </m:oMath>
                </a14:m>
                <a:endParaRPr lang="ar-AE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457200" lvl="0" indent="-355600">
                  <a:buSzPct val="100000"/>
                  <a:buFont typeface="+mj-lt"/>
                  <a:buAutoNum type="arabicPeriod" startAt="7"/>
                </a:pP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Bounds: 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0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≤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𝐴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≤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1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 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0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≤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𝐵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≤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1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  </m:t>
                    </m:r>
                    <m:r>
                      <a:rPr lang="en-US" sz="1400" b="0" i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0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≤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𝑓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≤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1</m:t>
                    </m:r>
                  </m:oMath>
                </a14:m>
                <a:endParaRPr lang="en-US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101600" lvl="0">
                  <a:buSzPts val="2000"/>
                </a:pPr>
                <a:endParaRPr lang="en-US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457200" lvl="0" indent="-355600"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+mj-lt"/>
                  <a:buAutoNum type="arabicPeriod" startAt="8"/>
                </a:pP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</m:ctrlPr>
                      </m:accPr>
                      <m:e>
                        <m: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𝑓</m:t>
                        </m:r>
                      </m:e>
                    </m:acc>
                  </m:oMath>
                </a14:m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is the estimated fidelity for a single gate</a:t>
                </a:r>
              </a:p>
              <a:p>
                <a:pPr marL="457200" marR="0" lvl="0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2000"/>
                  <a:buFont typeface="Lato"/>
                  <a:buChar char="●"/>
                </a:pPr>
                <a:endParaRPr lang="en-US" sz="1400" b="1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457200" marR="0" lvl="0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ct val="100000"/>
                  <a:buFont typeface="+mj-lt"/>
                  <a:buAutoNum type="arabicPeriod" startAt="9"/>
                </a:pP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take cov.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  <a:ea typeface="Lato"/>
                        <a:cs typeface="Helvetica" panose="020B0604020202020204" pitchFamily="34" charset="0"/>
                        <a:sym typeface="Lato"/>
                      </a:rPr>
                      <m:t>Σ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Lato"/>
                        <a:cs typeface="Helvetica" panose="020B0604020202020204" pitchFamily="34" charset="0"/>
                        <a:sym typeface="Lato"/>
                      </a:rPr>
                      <m:t>∈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𝑅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3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,</m:t>
                        </m:r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of the estimated parameters: </a:t>
                </a:r>
              </a:p>
              <a:p>
                <a: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2000"/>
                  <a:buFont typeface="Lato"/>
                  <a:buChar char="-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400" b="0" i="0" smtClean="0">
                        <a:latin typeface="Cambria Math" panose="02040503050406030204" pitchFamily="18" charset="0"/>
                        <a:ea typeface="Lato"/>
                        <a:cs typeface="Helvetica" panose="020B0604020202020204" pitchFamily="34" charset="0"/>
                        <a:sym typeface="Lato"/>
                      </a:rPr>
                      <m:t>Σ</m:t>
                    </m:r>
                    <m:d>
                      <m:d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</m:ctrlPr>
                      </m:dPr>
                      <m:e>
                        <m:r>
                          <a:rPr lang="it-IT" sz="1400" b="0" i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3</m:t>
                        </m:r>
                        <m:r>
                          <a:rPr lang="it-IT" sz="1400" b="0" i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,</m:t>
                        </m:r>
                        <m:r>
                          <a:rPr lang="it-IT" sz="1400" b="0" i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3</m:t>
                        </m:r>
                      </m:e>
                    </m:d>
                    <m:r>
                      <a:rPr lang="it-IT" sz="1400" b="0" i="0" smtClean="0">
                        <a:latin typeface="Cambria Math" panose="02040503050406030204" pitchFamily="18" charset="0"/>
                        <a:ea typeface="Lato"/>
                        <a:cs typeface="Helvetica" panose="020B0604020202020204" pitchFamily="34" charset="0"/>
                        <a:sym typeface="Lato"/>
                      </a:rPr>
                      <m:t>=</m:t>
                    </m:r>
                    <m:sSubSup>
                      <m:sSubSup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</m:ctrlPr>
                      </m:sSubSupPr>
                      <m:e>
                        <m:r>
                          <m:rPr>
                            <m:sty m:val="p"/>
                          </m:rPr>
                          <a:rPr lang="it-IT" sz="1400" b="0" i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SE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it-IT" sz="1400" b="0" i="1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it-IT" sz="1400" b="0" i="1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𝑓</m:t>
                            </m:r>
                          </m:e>
                        </m:acc>
                      </m:sub>
                      <m:sup>
                        <m:r>
                          <a:rPr lang="it-IT" sz="1400" b="0" i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2</m:t>
                        </m:r>
                      </m:sup>
                    </m:sSubSup>
                  </m:oMath>
                </a14:m>
                <a:endParaRPr lang="en-US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914400" marR="0" lvl="1" indent="-35560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SzPts val="2000"/>
                  <a:buFont typeface="Lato"/>
                  <a:buChar char="-"/>
                </a:pPr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2-tailed t-student test, with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it-IT" sz="1400" b="0" i="0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dof</m:t>
                    </m:r>
                    <m:r>
                      <a:rPr lang="it-IT" sz="1400" b="0" i="0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 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</m:ctrlPr>
                      </m:dPr>
                      <m:e>
                        <m: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Lato"/>
                            <a:sym typeface="Lato"/>
                          </a:rPr>
                          <m:t>𝑀</m:t>
                        </m:r>
                      </m:e>
                    </m:d>
                    <m:r>
                      <a:rPr lang="en-US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−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3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, 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𝛼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=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0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.</m:t>
                    </m:r>
                    <m:r>
                      <a:rPr lang="en-US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05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Lato"/>
                        <a:cs typeface="Lato"/>
                        <a:sym typeface="Lato"/>
                      </a:rPr>
                      <m:t> </m:t>
                    </m:r>
                  </m:oMath>
                </a14:m>
                <a:r>
                  <a:rPr lang="en-US" sz="14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 </a:t>
                </a:r>
              </a:p>
              <a:p>
                <a:pPr marL="1204912" lvl="2" indent="-355600">
                  <a:spcBef>
                    <a:spcPts val="0"/>
                  </a:spcBef>
                  <a:spcAft>
                    <a:spcPts val="0"/>
                  </a:spcAft>
                  <a:buSzPts val="2000"/>
                  <a:buFont typeface="Lato"/>
                  <a:buChar char="-"/>
                </a:pPr>
                <a:r>
                  <a:rPr lang="en-US" sz="1300" dirty="0">
                    <a:latin typeface="Helvetica" panose="020B0604020202020204" pitchFamily="34" charset="0"/>
                    <a:ea typeface="Lato"/>
                    <a:cs typeface="Helvetica" panose="020B0604020202020204" pitchFamily="34" charset="0"/>
                    <a:sym typeface="Lato"/>
                  </a:rPr>
                  <a:t>we get the CI radius =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it-IT" sz="1300" b="0" i="1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</m:ctrlPr>
                      </m:dPr>
                      <m:e>
                        <m:r>
                          <a:rPr lang="it-IT" sz="1300" b="0" i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it-IT" sz="1300" b="0" i="1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it-IT" sz="1300" b="0" i="1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𝑓</m:t>
                            </m:r>
                          </m:e>
                        </m:acc>
                        <m: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−</m:t>
                        </m:r>
                        <m:sSub>
                          <m:sSubPr>
                            <m:ctrlPr>
                              <a:rPr lang="it-IT" sz="1400" b="0" i="1" dirty="0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it-IT" sz="1400" b="0" i="1" dirty="0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𝑡</m:t>
                            </m:r>
                          </m:e>
                          <m:sub>
                            <m:r>
                              <a:rPr lang="it-IT" sz="1400" b="0" i="1" dirty="0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𝛼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it-IT" sz="1400" b="0" i="1" dirty="0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it-IT" sz="1400" b="0" i="0" dirty="0" smtClean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Σ</m:t>
                            </m:r>
                            <m:d>
                              <m:dPr>
                                <m:ctrlPr>
                                  <a:rPr lang="it-IT" sz="1400" b="0" i="1" dirty="0" smtClean="0">
                                    <a:latin typeface="Cambria Math" panose="02040503050406030204" pitchFamily="18" charset="0"/>
                                    <a:ea typeface="Lato"/>
                                    <a:cs typeface="Helvetica" panose="020B0604020202020204" pitchFamily="34" charset="0"/>
                                    <a:sym typeface="Lato"/>
                                  </a:rPr>
                                </m:ctrlPr>
                              </m:dPr>
                              <m:e>
                                <m:r>
                                  <a:rPr lang="it-IT" sz="1400" b="0" i="1" dirty="0" smtClean="0">
                                    <a:latin typeface="Cambria Math" panose="02040503050406030204" pitchFamily="18" charset="0"/>
                                    <a:ea typeface="Lato"/>
                                    <a:cs typeface="Helvetica" panose="020B0604020202020204" pitchFamily="34" charset="0"/>
                                    <a:sym typeface="Lato"/>
                                  </a:rPr>
                                  <m:t>3</m:t>
                                </m:r>
                                <m:r>
                                  <a:rPr lang="it-IT" sz="1400" b="0" i="1" dirty="0" smtClean="0">
                                    <a:latin typeface="Cambria Math" panose="02040503050406030204" pitchFamily="18" charset="0"/>
                                    <a:ea typeface="Lato"/>
                                    <a:cs typeface="Helvetica" panose="020B0604020202020204" pitchFamily="34" charset="0"/>
                                    <a:sym typeface="Lato"/>
                                  </a:rPr>
                                  <m:t>,</m:t>
                                </m:r>
                                <m:r>
                                  <a:rPr lang="it-IT" sz="1400" b="0" i="1" dirty="0" smtClean="0">
                                    <a:latin typeface="Cambria Math" panose="02040503050406030204" pitchFamily="18" charset="0"/>
                                    <a:ea typeface="Lato"/>
                                    <a:cs typeface="Helvetica" panose="020B0604020202020204" pitchFamily="34" charset="0"/>
                                    <a:sym typeface="Lato"/>
                                  </a:rPr>
                                  <m:t>3</m:t>
                                </m:r>
                              </m:e>
                            </m:d>
                          </m:e>
                        </m:rad>
                        <m: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,</m:t>
                        </m:r>
                        <m:acc>
                          <m:accPr>
                            <m:chr m:val="̂"/>
                            <m:ctrlPr>
                              <a:rPr lang="it-IT" sz="1300" i="1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</m:ctrlPr>
                          </m:accPr>
                          <m:e>
                            <m:r>
                              <a:rPr lang="it-IT" sz="1300" i="1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𝑓</m:t>
                            </m:r>
                          </m:e>
                        </m:acc>
                        <m: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+</m:t>
                        </m:r>
                        <m:sSub>
                          <m:sSubPr>
                            <m:ctrlPr>
                              <a:rPr lang="it-IT" sz="1400" i="1" dirty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</m:ctrlPr>
                          </m:sSubPr>
                          <m:e>
                            <m:r>
                              <a:rPr lang="it-IT" sz="1400" i="1" dirty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𝑡</m:t>
                            </m:r>
                          </m:e>
                          <m:sub>
                            <m:r>
                              <a:rPr lang="it-IT" sz="1400" i="1" dirty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𝛼</m:t>
                            </m:r>
                          </m:sub>
                        </m:sSub>
                        <m:rad>
                          <m:radPr>
                            <m:degHide m:val="on"/>
                            <m:ctrlPr>
                              <a:rPr lang="it-IT" sz="1400" i="1" dirty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</m:ctrlPr>
                          </m:radPr>
                          <m:deg/>
                          <m:e>
                            <m:r>
                              <m:rPr>
                                <m:sty m:val="p"/>
                              </m:rPr>
                              <a:rPr lang="it-IT" sz="1400" dirty="0">
                                <a:latin typeface="Cambria Math" panose="02040503050406030204" pitchFamily="18" charset="0"/>
                                <a:ea typeface="Lato"/>
                                <a:cs typeface="Helvetica" panose="020B0604020202020204" pitchFamily="34" charset="0"/>
                                <a:sym typeface="Lato"/>
                              </a:rPr>
                              <m:t>Σ</m:t>
                            </m:r>
                            <m:d>
                              <m:dPr>
                                <m:ctrlPr>
                                  <a:rPr lang="it-IT" sz="1400" i="1" dirty="0">
                                    <a:latin typeface="Cambria Math" panose="02040503050406030204" pitchFamily="18" charset="0"/>
                                    <a:ea typeface="Lato"/>
                                    <a:cs typeface="Helvetica" panose="020B0604020202020204" pitchFamily="34" charset="0"/>
                                    <a:sym typeface="Lato"/>
                                  </a:rPr>
                                </m:ctrlPr>
                              </m:dPr>
                              <m:e>
                                <m:r>
                                  <a:rPr lang="it-IT" sz="1400" i="1" dirty="0">
                                    <a:latin typeface="Cambria Math" panose="02040503050406030204" pitchFamily="18" charset="0"/>
                                    <a:ea typeface="Lato"/>
                                    <a:cs typeface="Helvetica" panose="020B0604020202020204" pitchFamily="34" charset="0"/>
                                    <a:sym typeface="Lato"/>
                                  </a:rPr>
                                  <m:t>3</m:t>
                                </m:r>
                                <m:r>
                                  <a:rPr lang="it-IT" sz="1400" i="1" dirty="0">
                                    <a:latin typeface="Cambria Math" panose="02040503050406030204" pitchFamily="18" charset="0"/>
                                    <a:ea typeface="Lato"/>
                                    <a:cs typeface="Helvetica" panose="020B0604020202020204" pitchFamily="34" charset="0"/>
                                    <a:sym typeface="Lato"/>
                                  </a:rPr>
                                  <m:t>,</m:t>
                                </m:r>
                                <m:r>
                                  <a:rPr lang="it-IT" sz="1400" i="1" dirty="0">
                                    <a:latin typeface="Cambria Math" panose="02040503050406030204" pitchFamily="18" charset="0"/>
                                    <a:ea typeface="Lato"/>
                                    <a:cs typeface="Helvetica" panose="020B0604020202020204" pitchFamily="34" charset="0"/>
                                    <a:sym typeface="Lato"/>
                                  </a:rPr>
                                  <m:t>3</m:t>
                                </m:r>
                              </m:e>
                            </m:d>
                          </m:e>
                        </m:rad>
                        <m:r>
                          <a:rPr lang="it-IT" sz="1400" b="0" i="1" dirty="0" smtClean="0">
                            <a:latin typeface="Cambria Math" panose="02040503050406030204" pitchFamily="18" charset="0"/>
                            <a:ea typeface="Lato"/>
                            <a:cs typeface="Helvetica" panose="020B0604020202020204" pitchFamily="34" charset="0"/>
                            <a:sym typeface="Lato"/>
                          </a:rPr>
                          <m:t> </m:t>
                        </m:r>
                      </m:e>
                    </m:d>
                  </m:oMath>
                </a14:m>
                <a:endParaRPr lang="en-US" sz="1800" b="1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1204912" lvl="2" indent="-355600">
                  <a:spcBef>
                    <a:spcPts val="0"/>
                  </a:spcBef>
                  <a:spcAft>
                    <a:spcPts val="0"/>
                  </a:spcAft>
                  <a:buSzPts val="2000"/>
                  <a:buFont typeface="Lato"/>
                  <a:buChar char="-"/>
                </a:pPr>
                <a:endParaRPr lang="en-US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lang="en-US" sz="1400" dirty="0">
                  <a:latin typeface="Helvetica" panose="020B0604020202020204" pitchFamily="34" charset="0"/>
                  <a:ea typeface="Lato"/>
                  <a:cs typeface="Helvetica" panose="020B0604020202020204" pitchFamily="34" charset="0"/>
                  <a:sym typeface="Lato"/>
                </a:endParaRPr>
              </a:p>
              <a:p>
                <a:endParaRPr lang="it-IT" sz="1200" dirty="0">
                  <a:latin typeface="Helvetica" panose="020B0604020202020204" pitchFamily="34" charset="0"/>
                  <a:cs typeface="Helvetica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DE2CE458-AC3C-8F48-7C49-67C215982E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70" t="-160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FCA1B602-C637-44A6-2925-EE32648C4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Adapted</a:t>
            </a:r>
            <a:r>
              <a:rPr lang="it-IT" dirty="0"/>
              <a:t> RB for non-Clifford gates </a:t>
            </a:r>
            <a:r>
              <a:rPr lang="it-IT" dirty="0">
                <a:solidFill>
                  <a:srgbClr val="00B050"/>
                </a:solidFill>
              </a:rPr>
              <a:t>(</a:t>
            </a:r>
            <a:r>
              <a:rPr lang="it-IT" dirty="0" err="1">
                <a:solidFill>
                  <a:srgbClr val="00B050"/>
                </a:solidFill>
              </a:rPr>
              <a:t>empirical</a:t>
            </a:r>
            <a:r>
              <a:rPr lang="it-IT" dirty="0">
                <a:solidFill>
                  <a:srgbClr val="00B050"/>
                </a:solidFill>
              </a:rPr>
              <a:t>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7E55513-257B-E047-ADAA-FFE8B39EE7E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116D89D-F965-1764-A573-4498D68B13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8BF950C-B0E4-44C2-7A1B-684CD3DA52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8194" name="Picture 2" descr="Student's t-distribution - Wikipedia">
            <a:extLst>
              <a:ext uri="{FF2B5EF4-FFF2-40B4-BE49-F238E27FC236}">
                <a16:creationId xmlns:a16="http://schemas.microsoft.com/office/drawing/2014/main" id="{B2C9F786-D0DD-F163-9157-B2B713714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721" y="1586428"/>
            <a:ext cx="2891929" cy="2313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320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A7741A5F-AA52-D86E-E1A9-AB43E9E957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Gate </a:t>
                </a:r>
                <a:r>
                  <a:rPr lang="it-IT" dirty="0" err="1"/>
                  <a:t>imperfections</a:t>
                </a:r>
                <a:r>
                  <a:rPr lang="it-IT" dirty="0"/>
                  <a:t> </a:t>
                </a:r>
                <a:r>
                  <a:rPr lang="it-IT" dirty="0" err="1"/>
                  <a:t>simulated</a:t>
                </a:r>
                <a:r>
                  <a:rPr lang="it-IT" dirty="0"/>
                  <a:t>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endParaRPr lang="it-IT" b="0" dirty="0"/>
              </a:p>
              <a:p>
                <a:r>
                  <a:rPr lang="it-IT" dirty="0"/>
                  <a:t>M=range(2,150,10),  K=500, 10 000 </a:t>
                </a:r>
                <a:r>
                  <a:rPr lang="it-IT" dirty="0" err="1"/>
                  <a:t>meas</a:t>
                </a:r>
                <a:r>
                  <a:rPr lang="it-IT" dirty="0"/>
                  <a:t>.</a:t>
                </a: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A7741A5F-AA52-D86E-E1A9-AB43E9E957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7" t="-17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6A0D910E-CEC8-6838-9F17-5BAD6981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Simulation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56519A-5583-D9C8-61E7-50B94F8864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03B8AD-D604-592E-D0C1-CF358B9BA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269CFA-7B2D-72EE-6853-FD4B07FD9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9107320E-9A59-9351-9F5B-74174F4B06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37" y="1780930"/>
            <a:ext cx="2934132" cy="217045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93ED62C7-6DA4-06F1-ADC7-BF743D9301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980" y="1729657"/>
            <a:ext cx="3030665" cy="227299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EA7197B9-22A7-15C9-175C-D993F73B4C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3023" y="1729657"/>
            <a:ext cx="2995971" cy="228264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6AA5586-39F6-D669-DFC1-280568918BB0}"/>
                  </a:ext>
                </a:extLst>
              </p:cNvPr>
              <p:cNvSpPr txBox="1"/>
              <p:nvPr/>
            </p:nvSpPr>
            <p:spPr>
              <a:xfrm>
                <a:off x="186519" y="4126173"/>
                <a:ext cx="2924616" cy="535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05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𝑟𝑎𝑑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99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9773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0125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)%</m:t>
                      </m:r>
                    </m:oMath>
                  </m:oMathPara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06AA5586-39F6-D669-DFC1-280568918B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19" y="4126173"/>
                <a:ext cx="2924616" cy="535339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9E8E445-F043-BFE2-5681-C49C85848AA2}"/>
                  </a:ext>
                </a:extLst>
              </p:cNvPr>
              <p:cNvSpPr txBox="1"/>
              <p:nvPr/>
            </p:nvSpPr>
            <p:spPr>
              <a:xfrm>
                <a:off x="3199354" y="4105701"/>
                <a:ext cx="2924616" cy="535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99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4679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0040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)%</m:t>
                      </m:r>
                    </m:oMath>
                  </m:oMathPara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C9E8E445-F043-BFE2-5681-C49C85848A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54" y="4105701"/>
                <a:ext cx="2924616" cy="535339"/>
              </a:xfrm>
              <a:prstGeom prst="rect">
                <a:avLst/>
              </a:prstGeom>
              <a:blipFill>
                <a:blip r:embed="rId7"/>
                <a:stretch>
                  <a:fillRect b="-57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9FF887E-E2D2-400E-EBFF-725231DC6CB5}"/>
                  </a:ext>
                </a:extLst>
              </p:cNvPr>
              <p:cNvSpPr txBox="1"/>
              <p:nvPr/>
            </p:nvSpPr>
            <p:spPr>
              <a:xfrm>
                <a:off x="6081886" y="4099895"/>
                <a:ext cx="2924616" cy="535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89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1392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0228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)%</m:t>
                      </m:r>
                    </m:oMath>
                  </m:oMathPara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9FF887E-E2D2-400E-EBFF-725231DC6C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886" y="4099895"/>
                <a:ext cx="2924616" cy="535339"/>
              </a:xfrm>
              <a:prstGeom prst="rect">
                <a:avLst/>
              </a:prstGeom>
              <a:blipFill>
                <a:blip r:embed="rId8"/>
                <a:stretch>
                  <a:fillRect b="-57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0618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magine 16">
            <a:extLst>
              <a:ext uri="{FF2B5EF4-FFF2-40B4-BE49-F238E27FC236}">
                <a16:creationId xmlns:a16="http://schemas.microsoft.com/office/drawing/2014/main" id="{B81B8F64-4A09-0D06-DBDE-C25B6D93F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68" y="1775701"/>
            <a:ext cx="3021867" cy="2266400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D1C786F-E66A-7B54-B0E8-91A7F2F92D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3128" y="1775701"/>
            <a:ext cx="2994335" cy="2281398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55B5BDD-4F3A-FCED-AF2D-EC8040C06D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1135" y="1775701"/>
            <a:ext cx="2951993" cy="221399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A7741A5F-AA52-D86E-E1A9-AB43E9E9574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Gate </a:t>
                </a:r>
                <a:r>
                  <a:rPr lang="it-IT" dirty="0" err="1"/>
                  <a:t>imperfections</a:t>
                </a:r>
                <a:r>
                  <a:rPr lang="it-IT" dirty="0"/>
                  <a:t> </a:t>
                </a:r>
                <a:r>
                  <a:rPr lang="it-IT" dirty="0" err="1"/>
                  <a:t>simulated</a:t>
                </a:r>
                <a:r>
                  <a:rPr lang="it-IT" dirty="0"/>
                  <a:t> with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acc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𝒩</m:t>
                    </m:r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𝜎</m:t>
                        </m:r>
                      </m:e>
                    </m:d>
                  </m:oMath>
                </a14:m>
                <a:endParaRPr lang="it-IT" b="0" dirty="0"/>
              </a:p>
              <a:p>
                <a:r>
                  <a:rPr lang="it-IT" dirty="0"/>
                  <a:t>M=range(2,150,10),  K=</a:t>
                </a:r>
                <a:r>
                  <a:rPr lang="it-IT" b="1" dirty="0"/>
                  <a:t>1000</a:t>
                </a:r>
                <a:r>
                  <a:rPr lang="it-IT" dirty="0"/>
                  <a:t>, 10 000 </a:t>
                </a:r>
                <a:r>
                  <a:rPr lang="it-IT" dirty="0" err="1"/>
                  <a:t>meas</a:t>
                </a:r>
                <a:r>
                  <a:rPr lang="it-IT" dirty="0"/>
                  <a:t>.</a:t>
                </a:r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A7741A5F-AA52-D86E-E1A9-AB43E9E9574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5"/>
                <a:stretch>
                  <a:fillRect l="-1547" t="-176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6A0D910E-CEC8-6838-9F17-5BAD6981F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Simulation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956519A-5583-D9C8-61E7-50B94F886442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903B8AD-D604-592E-D0C1-CF358B9BAA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269CFA-7B2D-72EE-6853-FD4B07FD90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8E891FD-8AF6-2DF0-850F-F3C56B18C2B3}"/>
                  </a:ext>
                </a:extLst>
              </p:cNvPr>
              <p:cNvSpPr txBox="1"/>
              <p:nvPr/>
            </p:nvSpPr>
            <p:spPr>
              <a:xfrm>
                <a:off x="186519" y="4126173"/>
                <a:ext cx="2924616" cy="535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05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99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9413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0055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)%</m:t>
                      </m:r>
                    </m:oMath>
                  </m:oMathPara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22" name="CasellaDiTesto 21">
                <a:extLst>
                  <a:ext uri="{FF2B5EF4-FFF2-40B4-BE49-F238E27FC236}">
                    <a16:creationId xmlns:a16="http://schemas.microsoft.com/office/drawing/2014/main" id="{C8E891FD-8AF6-2DF0-850F-F3C56B18C2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6519" y="4126173"/>
                <a:ext cx="2924616" cy="535339"/>
              </a:xfrm>
              <a:prstGeom prst="rect">
                <a:avLst/>
              </a:prstGeom>
              <a:blipFill>
                <a:blip r:embed="rId6"/>
                <a:stretch>
                  <a:fillRect b="-454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CADCA78-4A5B-68AB-707B-2B7B5C391ABA}"/>
                  </a:ext>
                </a:extLst>
              </p:cNvPr>
              <p:cNvSpPr txBox="1"/>
              <p:nvPr/>
            </p:nvSpPr>
            <p:spPr>
              <a:xfrm>
                <a:off x="3199354" y="4105701"/>
                <a:ext cx="2924616" cy="535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𝑟𝑎𝑑</m:t>
                      </m:r>
                    </m:oMath>
                  </m:oMathPara>
                </a14:m>
                <a:endParaRPr lang="it-IT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99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4839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0028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)%</m:t>
                      </m:r>
                    </m:oMath>
                  </m:oMathPara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8CADCA78-4A5B-68AB-707B-2B7B5C391A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354" y="4105701"/>
                <a:ext cx="2924616" cy="535339"/>
              </a:xfrm>
              <a:prstGeom prst="rect">
                <a:avLst/>
              </a:prstGeom>
              <a:blipFill>
                <a:blip r:embed="rId7"/>
                <a:stretch>
                  <a:fillRect b="-57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E404894-7AAB-AABA-33B6-32157AEFED3B}"/>
                  </a:ext>
                </a:extLst>
              </p:cNvPr>
              <p:cNvSpPr txBox="1"/>
              <p:nvPr/>
            </p:nvSpPr>
            <p:spPr>
              <a:xfrm>
                <a:off x="6081886" y="4099895"/>
                <a:ext cx="2924616" cy="5353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𝜎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𝑟𝑎𝑑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400" b="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=(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86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8109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±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0217</m:t>
                      </m:r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)%</m:t>
                      </m:r>
                    </m:oMath>
                  </m:oMathPara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4E404894-7AAB-AABA-33B6-32157AEFE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1886" y="4099895"/>
                <a:ext cx="2924616" cy="535339"/>
              </a:xfrm>
              <a:prstGeom prst="rect">
                <a:avLst/>
              </a:prstGeom>
              <a:blipFill>
                <a:blip r:embed="rId8"/>
                <a:stretch>
                  <a:fillRect b="-57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536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3" y="819645"/>
                <a:ext cx="8152105" cy="3794522"/>
              </a:xfrm>
            </p:spPr>
            <p:txBody>
              <a:bodyPr/>
              <a:lstStyle/>
              <a:p>
                <a:r>
                  <a:rPr lang="it-IT" sz="1600" dirty="0">
                    <a:solidFill>
                      <a:srgbClr val="0F2D62"/>
                    </a:solidFill>
                  </a:rPr>
                  <a:t>NN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trained</a:t>
                </a:r>
                <a:r>
                  <a:rPr lang="it-IT" sz="1600" dirty="0">
                    <a:solidFill>
                      <a:srgbClr val="0F2D62"/>
                    </a:solidFill>
                  </a:rPr>
                  <a:t> on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Juqbox</a:t>
                </a:r>
                <a:r>
                  <a:rPr lang="it-IT" sz="1600" dirty="0">
                    <a:solidFill>
                      <a:srgbClr val="0F2D62"/>
                    </a:solidFill>
                  </a:rPr>
                  <a:t> </a:t>
                </a:r>
                <a:r>
                  <a:rPr lang="it-IT" sz="1600" b="1" dirty="0">
                    <a:solidFill>
                      <a:srgbClr val="0F2D62"/>
                    </a:solidFill>
                  </a:rPr>
                  <a:t>(Python)</a:t>
                </a:r>
              </a:p>
              <a:p>
                <a:r>
                  <a:rPr lang="it-IT" sz="1600" dirty="0">
                    <a:solidFill>
                      <a:srgbClr val="0F2D62"/>
                    </a:solidFill>
                  </a:rPr>
                  <a:t>1000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angles</a:t>
                </a:r>
                <a:r>
                  <a:rPr lang="it-IT" sz="1600" dirty="0">
                    <a:solidFill>
                      <a:srgbClr val="0F2D62"/>
                    </a:solidFill>
                  </a:rPr>
                  <a:t> from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solidFill>
                          <a:srgbClr val="0F2D62"/>
                        </a:solidFill>
                        <a:latin typeface="Cambria Math" panose="02040503050406030204" pitchFamily="18" charset="0"/>
                      </a:rPr>
                      <m:t>–</m:t>
                    </m:r>
                    <m:r>
                      <a:rPr lang="it-IT" sz="1600" i="1" dirty="0" smtClean="0">
                        <a:solidFill>
                          <a:srgbClr val="0F2D62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1600" i="1" dirty="0" smtClean="0">
                        <a:solidFill>
                          <a:srgbClr val="0F2D6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>
                    <a:solidFill>
                      <a:srgbClr val="0F2D62"/>
                    </a:solidFill>
                  </a:rPr>
                  <a:t>to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solidFill>
                          <a:srgbClr val="0F2D62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600" i="1" dirty="0" smtClean="0">
                        <a:solidFill>
                          <a:srgbClr val="0F2D62"/>
                        </a:solidFill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sz="1600" i="1" dirty="0" smtClean="0">
                        <a:solidFill>
                          <a:srgbClr val="0F2D62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b="1" dirty="0">
                    <a:solidFill>
                      <a:srgbClr val="0F2D62"/>
                    </a:solidFill>
                  </a:rPr>
                  <a:t>(Python)</a:t>
                </a:r>
                <a:endParaRPr lang="it-IT" sz="1600" dirty="0">
                  <a:solidFill>
                    <a:srgbClr val="0F2D62"/>
                  </a:solidFill>
                </a:endParaRPr>
              </a:p>
              <a:p>
                <a:r>
                  <a:rPr lang="it-IT" sz="1600" dirty="0">
                    <a:solidFill>
                      <a:srgbClr val="0F2D62"/>
                    </a:solidFill>
                  </a:rPr>
                  <a:t>NN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generates</a:t>
                </a:r>
                <a:r>
                  <a:rPr lang="it-IT" sz="1600" dirty="0">
                    <a:solidFill>
                      <a:srgbClr val="0F2D62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pulse</a:t>
                </a:r>
                <a:r>
                  <a:rPr lang="it-IT" sz="1600" dirty="0">
                    <a:solidFill>
                      <a:srgbClr val="0F2D62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params</a:t>
                </a:r>
                <a:r>
                  <a:rPr lang="it-IT" sz="1600" dirty="0">
                    <a:solidFill>
                      <a:srgbClr val="0F2D62"/>
                    </a:solidFill>
                  </a:rPr>
                  <a:t> for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each</a:t>
                </a:r>
                <a:r>
                  <a:rPr lang="it-IT" sz="1600" dirty="0">
                    <a:solidFill>
                      <a:srgbClr val="0F2D62"/>
                    </a:solidFill>
                  </a:rPr>
                  <a:t> one </a:t>
                </a:r>
                <a:r>
                  <a:rPr lang="it-IT" sz="1600" b="1" dirty="0">
                    <a:solidFill>
                      <a:srgbClr val="0F2D62"/>
                    </a:solidFill>
                  </a:rPr>
                  <a:t>(Python)</a:t>
                </a:r>
              </a:p>
              <a:p>
                <a:endParaRPr lang="it-IT" sz="1600" dirty="0">
                  <a:solidFill>
                    <a:srgbClr val="0F2D62"/>
                  </a:solidFill>
                </a:endParaRPr>
              </a:p>
              <a:p>
                <a:r>
                  <a:rPr 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Params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accent4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accent4">
                        <a:lumMod val="75000"/>
                      </a:schemeClr>
                    </a:solidFill>
                  </a:rPr>
                  <a:t>unitaries</a:t>
                </a:r>
                <a:r>
                  <a:rPr 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 with </a:t>
                </a:r>
                <a:r>
                  <a:rPr lang="it-IT" sz="1600" dirty="0" err="1">
                    <a:solidFill>
                      <a:schemeClr val="accent4">
                        <a:lumMod val="75000"/>
                      </a:schemeClr>
                    </a:solidFill>
                  </a:rPr>
                  <a:t>Juqbox</a:t>
                </a:r>
                <a:r>
                  <a:rPr lang="it-IT" sz="1600" dirty="0">
                    <a:solidFill>
                      <a:schemeClr val="accent4">
                        <a:lumMod val="75000"/>
                      </a:schemeClr>
                    </a:solidFill>
                  </a:rPr>
                  <a:t> </a:t>
                </a:r>
                <a:r>
                  <a:rPr lang="it-IT" sz="1600" b="1" dirty="0">
                    <a:solidFill>
                      <a:schemeClr val="accent4">
                        <a:lumMod val="75000"/>
                      </a:schemeClr>
                    </a:solidFill>
                  </a:rPr>
                  <a:t>(Julia)</a:t>
                </a:r>
              </a:p>
              <a:p>
                <a:endParaRPr lang="it-IT" sz="1600" dirty="0">
                  <a:solidFill>
                    <a:schemeClr val="accent4">
                      <a:lumMod val="75000"/>
                    </a:schemeClr>
                  </a:solidFill>
                </a:endParaRPr>
              </a:p>
              <a:p>
                <a:r>
                  <a:rPr lang="it-IT" sz="1600" dirty="0">
                    <a:solidFill>
                      <a:srgbClr val="0F2D62"/>
                    </a:solidFill>
                  </a:rPr>
                  <a:t>RB with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resulting</a:t>
                </a:r>
                <a:r>
                  <a:rPr lang="it-IT" sz="1600" dirty="0">
                    <a:solidFill>
                      <a:srgbClr val="0F2D62"/>
                    </a:solidFill>
                  </a:rPr>
                  <a:t> </a:t>
                </a:r>
                <a:r>
                  <a:rPr lang="it-IT" sz="1600" dirty="0" err="1">
                    <a:solidFill>
                      <a:srgbClr val="0F2D62"/>
                    </a:solidFill>
                  </a:rPr>
                  <a:t>unitaries</a:t>
                </a:r>
                <a:r>
                  <a:rPr lang="it-IT" sz="1600" b="1" dirty="0">
                    <a:solidFill>
                      <a:srgbClr val="0F2D62"/>
                    </a:solidFill>
                  </a:rPr>
                  <a:t> (Python)</a:t>
                </a:r>
                <a:endParaRPr lang="it-IT" sz="1600" dirty="0">
                  <a:solidFill>
                    <a:srgbClr val="0F2D62"/>
                  </a:solidFill>
                </a:endParaRP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3" y="819645"/>
                <a:ext cx="8152105" cy="3794522"/>
              </a:xfrm>
              <a:blipFill>
                <a:blip r:embed="rId2"/>
                <a:stretch>
                  <a:fillRect l="-1421" t="-16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RB on NN-generated pulses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6AFBF4C-2DE0-4657-8BA8-2006FBB7BC9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9D88C046-86D6-C158-CB43-CE8A5AE92BF1}"/>
              </a:ext>
            </a:extLst>
          </p:cNvPr>
          <p:cNvSpPr/>
          <p:nvPr/>
        </p:nvSpPr>
        <p:spPr>
          <a:xfrm>
            <a:off x="2318111" y="1865498"/>
            <a:ext cx="195724" cy="400624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EE205F4A-13A1-D521-F03E-EF5B1EC35948}"/>
              </a:ext>
            </a:extLst>
          </p:cNvPr>
          <p:cNvSpPr/>
          <p:nvPr/>
        </p:nvSpPr>
        <p:spPr>
          <a:xfrm>
            <a:off x="2318111" y="2620362"/>
            <a:ext cx="195724" cy="400624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8A0C00F-2DDA-C731-F832-CC3A9D653350}"/>
              </a:ext>
            </a:extLst>
          </p:cNvPr>
          <p:cNvSpPr txBox="1"/>
          <p:nvPr/>
        </p:nvSpPr>
        <p:spPr>
          <a:xfrm>
            <a:off x="2570943" y="1831981"/>
            <a:ext cx="1666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IPC (JSON format)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A0E5BC-51C5-5846-FE66-9064B71C22C2}"/>
              </a:ext>
            </a:extLst>
          </p:cNvPr>
          <p:cNvSpPr txBox="1"/>
          <p:nvPr/>
        </p:nvSpPr>
        <p:spPr>
          <a:xfrm>
            <a:off x="2570943" y="2616515"/>
            <a:ext cx="16660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IPC (JSON format)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CE0B976-247C-5251-D683-55E3406DA5AE}"/>
              </a:ext>
            </a:extLst>
          </p:cNvPr>
          <p:cNvSpPr txBox="1"/>
          <p:nvPr/>
        </p:nvSpPr>
        <p:spPr>
          <a:xfrm>
            <a:off x="5572228" y="1973672"/>
            <a:ext cx="2799319" cy="1169551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Unitaries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 </a:t>
            </a:r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result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 from </a:t>
            </a:r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evolution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 with limited </a:t>
            </a:r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precision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, so </a:t>
            </a:r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they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 are </a:t>
            </a:r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not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 </a:t>
            </a:r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normalized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.</a:t>
            </a:r>
          </a:p>
          <a:p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They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 are re-</a:t>
            </a:r>
            <a:r>
              <a:rPr lang="it-IT" sz="1400" dirty="0" err="1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normalized</a:t>
            </a:r>
            <a:r>
              <a:rPr lang="it-IT" sz="1400" dirty="0">
                <a:solidFill>
                  <a:schemeClr val="accent4">
                    <a:lumMod val="50000"/>
                  </a:schemeClr>
                </a:solidFill>
                <a:latin typeface="Helvetica" panose="020B0604020202020204"/>
                <a:cs typeface="Helvetica" panose="020B0604020202020204"/>
              </a:rPr>
              <a:t> in Python</a:t>
            </a:r>
          </a:p>
        </p:txBody>
      </p:sp>
    </p:spTree>
    <p:extLst>
      <p:ext uri="{BB962C8B-B14F-4D97-AF65-F5344CB8AC3E}">
        <p14:creationId xmlns:p14="http://schemas.microsoft.com/office/powerpoint/2010/main" val="1637618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/>
      <p:bldP spid="15" grpId="0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E69B084F-1F0F-1CCA-A7E7-E72DBEA95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 = 10000 </a:t>
            </a:r>
            <a:r>
              <a:rPr lang="it-IT" dirty="0" err="1"/>
              <a:t>measurements</a:t>
            </a:r>
            <a:endParaRPr lang="it-IT" dirty="0"/>
          </a:p>
          <a:p>
            <a:r>
              <a:rPr lang="it-IT" dirty="0"/>
              <a:t>K = 500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73444E0D-E246-72D9-7DDF-EEF5581EE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RB on NN-generated pulses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2C7084D-41FA-A775-1AB2-B8AE383ACEC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2C48769-9F1A-9DA3-B7DB-ED3C94FC1E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Weekly meetings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5855C60-89CB-D556-0467-663A70D76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E2F6B7F0-C344-481A-8E8C-6C89229E12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896" y="1392665"/>
            <a:ext cx="4330969" cy="319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40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A7AE002-43B8-9605-5B46-F23417F5D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How </a:t>
            </a:r>
            <a:r>
              <a:rPr lang="it-IT" dirty="0" err="1"/>
              <a:t>well</a:t>
            </a:r>
            <a:r>
              <a:rPr lang="it-IT" dirty="0"/>
              <a:t> </a:t>
            </a:r>
            <a:r>
              <a:rPr lang="it-IT" dirty="0" err="1"/>
              <a:t>does</a:t>
            </a:r>
            <a:r>
              <a:rPr lang="it-IT" dirty="0"/>
              <a:t> it </a:t>
            </a:r>
            <a:r>
              <a:rPr lang="it-IT" dirty="0" err="1"/>
              <a:t>perform</a:t>
            </a:r>
            <a:r>
              <a:rPr lang="it-IT" dirty="0"/>
              <a:t> on </a:t>
            </a:r>
            <a:r>
              <a:rPr lang="it-IT" dirty="0" err="1"/>
              <a:t>different</a:t>
            </a:r>
            <a:r>
              <a:rPr lang="it-IT" dirty="0"/>
              <a:t> </a:t>
            </a:r>
            <a:r>
              <a:rPr lang="it-IT" dirty="0" err="1"/>
              <a:t>physical</a:t>
            </a:r>
            <a:r>
              <a:rPr lang="it-IT" dirty="0"/>
              <a:t> </a:t>
            </a:r>
            <a:r>
              <a:rPr lang="it-IT" dirty="0" err="1"/>
              <a:t>conditions</a:t>
            </a:r>
            <a:r>
              <a:rPr lang="it-IT" dirty="0"/>
              <a:t>?</a:t>
            </a:r>
          </a:p>
          <a:p>
            <a:pPr lvl="1"/>
            <a:r>
              <a:rPr lang="it-IT" dirty="0"/>
              <a:t>NN was </a:t>
            </a:r>
            <a:r>
              <a:rPr lang="it-IT" dirty="0" err="1"/>
              <a:t>pre-trained</a:t>
            </a:r>
            <a:r>
              <a:rPr lang="it-IT" dirty="0"/>
              <a:t> with G=0</a:t>
            </a:r>
          </a:p>
          <a:p>
            <a:pPr lvl="1"/>
            <a:r>
              <a:rPr lang="it-IT" dirty="0" err="1"/>
              <a:t>Actual</a:t>
            </a:r>
            <a:r>
              <a:rPr lang="it-IT" dirty="0"/>
              <a:t> system </a:t>
            </a:r>
            <a:r>
              <a:rPr lang="it-IT" dirty="0" err="1"/>
              <a:t>has</a:t>
            </a:r>
            <a:r>
              <a:rPr lang="it-IT" dirty="0"/>
              <a:t> infinite </a:t>
            </a:r>
            <a:r>
              <a:rPr lang="it-IT" dirty="0" err="1"/>
              <a:t>guarded</a:t>
            </a:r>
            <a:r>
              <a:rPr lang="it-IT" dirty="0"/>
              <a:t> </a:t>
            </a:r>
            <a:r>
              <a:rPr lang="it-IT" dirty="0" err="1"/>
              <a:t>levels</a:t>
            </a:r>
            <a:endParaRPr lang="it-IT" dirty="0"/>
          </a:p>
          <a:p>
            <a:pPr lvl="1"/>
            <a:r>
              <a:rPr lang="it-IT" dirty="0" err="1"/>
              <a:t>Anharmonicity</a:t>
            </a:r>
            <a:r>
              <a:rPr lang="it-IT" dirty="0"/>
              <a:t> </a:t>
            </a:r>
            <a:r>
              <a:rPr lang="it-IT" dirty="0" err="1"/>
              <a:t>hystheresis</a:t>
            </a:r>
            <a:r>
              <a:rPr lang="it-IT" dirty="0"/>
              <a:t> due to temperature </a:t>
            </a:r>
            <a:r>
              <a:rPr lang="it-IT" dirty="0" err="1"/>
              <a:t>cycles</a:t>
            </a:r>
            <a:endParaRPr lang="it-IT" dirty="0"/>
          </a:p>
          <a:p>
            <a:r>
              <a:rPr lang="it-IT" dirty="0"/>
              <a:t>Fine-</a:t>
            </a:r>
            <a:r>
              <a:rPr lang="it-IT" dirty="0" err="1"/>
              <a:t>tune</a:t>
            </a:r>
            <a:r>
              <a:rPr lang="it-IT" dirty="0"/>
              <a:t> the </a:t>
            </a:r>
            <a:r>
              <a:rPr lang="it-IT" dirty="0" err="1"/>
              <a:t>pre-trained</a:t>
            </a:r>
            <a:r>
              <a:rPr lang="it-IT" dirty="0"/>
              <a:t> NN </a:t>
            </a:r>
          </a:p>
          <a:p>
            <a:pPr lvl="1"/>
            <a:r>
              <a:rPr lang="it-IT" dirty="0" err="1"/>
              <a:t>using</a:t>
            </a:r>
            <a:r>
              <a:rPr lang="it-IT" dirty="0"/>
              <a:t> RB inside the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function</a:t>
            </a: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54AC1CE-2F89-07EA-BA4A-61CE1E06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Next steps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3F36C6-9A8F-50D0-2E28-8FF2F8E4A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0AC402-FE07-40BF-7219-97933D77F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F4B843-4D84-E091-00D9-EBEF70B16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pic>
        <p:nvPicPr>
          <p:cNvPr id="2050" name="Picture 2" descr="2 Harmonic and anharmonic systems and their suitability as qubits. a In...  | Download Scientific Diagram">
            <a:extLst>
              <a:ext uri="{FF2B5EF4-FFF2-40B4-BE49-F238E27FC236}">
                <a16:creationId xmlns:a16="http://schemas.microsoft.com/office/drawing/2014/main" id="{7C5C591D-B2D0-B12A-35C6-C16BBE135C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499" y="2641718"/>
            <a:ext cx="4665461" cy="1328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9172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6A7AE002-43B8-9605-5B46-F23417F5D72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Necessary </a:t>
                </a:r>
                <a:r>
                  <a:rPr lang="it-IT" dirty="0" err="1"/>
                  <a:t>changes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 err="1"/>
                  <a:t>Initial</a:t>
                </a:r>
                <a:r>
                  <a:rPr lang="it-IT" dirty="0"/>
                  <a:t> </a:t>
                </a:r>
                <a:r>
                  <a:rPr lang="it-IT" dirty="0" err="1"/>
                  <a:t>condition</a:t>
                </a:r>
                <a:r>
                  <a:rPr lang="it-IT" dirty="0"/>
                  <a:t> must be a </a:t>
                </a:r>
                <a:r>
                  <a:rPr lang="it-IT" dirty="0" err="1"/>
                  <a:t>vector</a:t>
                </a:r>
                <a:r>
                  <a:rPr lang="it-IT" dirty="0"/>
                  <a:t> 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eqArr>
                          <m:eqArrPr>
                            <m:ctrlPr>
                              <a:rPr lang="it-IT" i="1" smtClean="0">
                                <a:latin typeface="Cambria Math" panose="02040503050406030204" pitchFamily="18" charset="0"/>
                              </a:rPr>
                            </m:ctrlPr>
                          </m:eqArr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it-IT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it-IT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…</m:t>
                            </m:r>
                          </m:e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e>
                        </m:eqArr>
                      </m:e>
                    </m:d>
                  </m:oMath>
                </a14:m>
                <a:endParaRPr lang="it-IT" dirty="0"/>
              </a:p>
              <a:p>
                <a:pPr lvl="1"/>
                <a:r>
                  <a:rPr lang="it-IT" dirty="0" err="1"/>
                  <a:t>Unitaries</a:t>
                </a:r>
                <a:r>
                  <a:rPr lang="it-IT" dirty="0"/>
                  <a:t> coming from </a:t>
                </a:r>
                <a:r>
                  <a:rPr lang="it-IT" dirty="0" err="1"/>
                  <a:t>Juqbox</a:t>
                </a:r>
                <a:r>
                  <a:rPr lang="it-IT" dirty="0"/>
                  <a:t> have </a:t>
                </a:r>
                <a:r>
                  <a:rPr lang="it-IT" dirty="0" err="1"/>
                  <a:t>shape</a:t>
                </a:r>
                <a:r>
                  <a:rPr lang="it-IT" dirty="0"/>
                  <a:t> (2+G)x2. </a:t>
                </a:r>
              </a:p>
              <a:p>
                <a:pPr marL="282575" lvl="1" indent="0">
                  <a:buNone/>
                </a:pPr>
                <a:br>
                  <a:rPr lang="it-IT" dirty="0"/>
                </a:br>
                <a:r>
                  <a:rPr lang="it-IT" dirty="0"/>
                  <a:t>	</a:t>
                </a:r>
                <a:r>
                  <a:rPr lang="it-IT" dirty="0" err="1"/>
                  <a:t>They</a:t>
                </a:r>
                <a:r>
                  <a:rPr lang="it-IT" dirty="0"/>
                  <a:t> must be </a:t>
                </a:r>
                <a:r>
                  <a:rPr lang="it-IT" dirty="0" err="1"/>
                  <a:t>padded</a:t>
                </a:r>
                <a:r>
                  <a:rPr lang="it-IT" dirty="0"/>
                  <a:t> into a (2+G)x(2+G):                 	</a:t>
                </a:r>
                <a14:m>
                  <m:oMath xmlns:m="http://schemas.openxmlformats.org/officeDocument/2006/math">
                    <m:r>
                      <a:rPr lang="it-IT" b="0" i="0" smtClean="0">
                        <a:latin typeface="Cambria Math" panose="02040503050406030204" pitchFamily="18" charset="0"/>
                      </a:rPr>
                      <m:t>   </m:t>
                    </m:r>
                    <m:d>
                      <m:dPr>
                        <m:ctrlPr>
                          <a:rPr lang="it-IT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5"/>
                                  <m:mcJc m:val="center"/>
                                </m:mcPr>
                              </m:mc>
                            </m:mcs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mr>
                          <m:m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…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6A7AE002-43B8-9605-5B46-F23417F5D72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7" t="-209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E54AC1CE-2F89-07EA-BA4A-61CE1E06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Testing with G </a:t>
            </a:r>
            <a:r>
              <a:rPr lang="it-IT" dirty="0" err="1"/>
              <a:t>guarded</a:t>
            </a:r>
            <a:r>
              <a:rPr lang="it-IT" dirty="0"/>
              <a:t> </a:t>
            </a:r>
            <a:r>
              <a:rPr lang="it-IT" dirty="0" err="1"/>
              <a:t>levels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3F36C6-9A8F-50D0-2E28-8FF2F8E4A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0AC402-FE07-40BF-7219-97933D77F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F4B843-4D84-E091-00D9-EBEF70B16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3EE98EE2-93E6-DE94-B820-27169A5D8E22}"/>
              </a:ext>
            </a:extLst>
          </p:cNvPr>
          <p:cNvSpPr txBox="1"/>
          <p:nvPr/>
        </p:nvSpPr>
        <p:spPr>
          <a:xfrm>
            <a:off x="4177492" y="1535213"/>
            <a:ext cx="2058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404040"/>
                </a:solidFill>
              </a:rPr>
              <a:t>} G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0E4BE79-D278-1B86-ED5C-BF5FBC1EF9F4}"/>
              </a:ext>
            </a:extLst>
          </p:cNvPr>
          <p:cNvSpPr txBox="1"/>
          <p:nvPr/>
        </p:nvSpPr>
        <p:spPr>
          <a:xfrm>
            <a:off x="5253465" y="2720279"/>
            <a:ext cx="2058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404040"/>
                </a:solidFill>
              </a:rPr>
              <a:t>2 {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16997D-CCBD-E933-663C-5142143D1FAD}"/>
              </a:ext>
            </a:extLst>
          </p:cNvPr>
          <p:cNvSpPr txBox="1"/>
          <p:nvPr/>
        </p:nvSpPr>
        <p:spPr>
          <a:xfrm>
            <a:off x="5160702" y="3151318"/>
            <a:ext cx="2058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>
                <a:solidFill>
                  <a:srgbClr val="404040"/>
                </a:solidFill>
              </a:rPr>
              <a:t>G </a:t>
            </a:r>
            <a:r>
              <a:rPr lang="it-IT" sz="4800" dirty="0">
                <a:solidFill>
                  <a:srgbClr val="404040"/>
                </a:solidFill>
              </a:rPr>
              <a:t>{</a:t>
            </a:r>
            <a:endParaRPr lang="it-IT" sz="28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5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3" y="819645"/>
                <a:ext cx="8152105" cy="3794522"/>
              </a:xfrm>
            </p:spPr>
            <p:txBody>
              <a:bodyPr/>
              <a:lstStyle/>
              <a:p>
                <a:r>
                  <a:rPr lang="it-IT" sz="1600" dirty="0"/>
                  <a:t>A qubit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the quantum </a:t>
                </a:r>
                <a:r>
                  <a:rPr lang="it-IT" sz="1600" dirty="0" err="1"/>
                  <a:t>equivalent</a:t>
                </a:r>
                <a:r>
                  <a:rPr lang="it-IT" sz="1600" dirty="0"/>
                  <a:t> of a bit</a:t>
                </a:r>
              </a:p>
              <a:p>
                <a:r>
                  <a:rPr lang="it-IT" sz="1600" dirty="0" err="1"/>
                  <a:t>Instead</a:t>
                </a:r>
                <a:r>
                  <a:rPr lang="it-IT" sz="1600" dirty="0"/>
                  <a:t> of just 0 and 1, </a:t>
                </a:r>
                <a:r>
                  <a:rPr lang="it-IT" sz="1600" dirty="0" err="1"/>
                  <a:t>superposition</a:t>
                </a:r>
                <a:r>
                  <a:rPr lang="it-IT" sz="1600" dirty="0"/>
                  <a:t>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br>
                  <a:rPr lang="it-IT" sz="1100" dirty="0">
                    <a:latin typeface="Cambria Math" panose="02040503050406030204" pitchFamily="18" charset="0"/>
                    <a:ea typeface="Cambria Math" panose="02040503050406030204" pitchFamily="18" charset="0"/>
                  </a:rPr>
                </a:br>
                <a:endParaRPr lang="it-IT" sz="11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08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  </m:t>
                      </m:r>
                      <m:d>
                        <m:dPr>
                          <m:begChr m:val="|"/>
                          <m:endChr m:val="⟩"/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m>
                                <m:mPr>
                                  <m:mcs>
                                    <m:mc>
                                      <m:mcPr>
                                        <m:count m:val="2"/>
                                        <m:mcJc m:val="center"/>
                                      </m:mcPr>
                                    </m:mc>
                                  </m:mcs>
                                  <m:ctrlPr>
                                    <a:rPr lang="it-IT" sz="120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mPr>
                                <m:mr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0</m:t>
                                    </m:r>
                                  </m:e>
                                  <m:e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</m:t>
                                    </m:r>
                                  </m:e>
                                </m:mr>
                              </m:m>
                            </m:e>
                          </m:d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𝑇</m:t>
                          </m:r>
                        </m:sup>
                      </m:sSup>
                    </m:oMath>
                  </m:oMathPara>
                </a14:m>
                <a:endParaRPr lang="it-IT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08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ℂ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</m:t>
                      </m:r>
                      <m:sSub>
                        <m:sSub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it-IT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ℋ</m:t>
                          </m:r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</m:t>
                          </m:r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it-IT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5080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  <m:sub>
                                  <m:r>
                                    <a:rPr lang="it-IT" sz="1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1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it-IT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𝛽</m:t>
                                  </m:r>
                                </m:e>
                                <m:sub>
                                  <m:r>
                                    <a:rPr lang="it-IT" sz="1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it-IT" sz="1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∀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𝑖</m:t>
                      </m:r>
                      <m:r>
                        <a:rPr lang="it-IT" sz="1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it-IT" sz="12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r>
                  <a:rPr lang="it-IT" sz="1600" dirty="0" err="1"/>
                  <a:t>Defining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ℋ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  <m:r>
                      <a:rPr lang="it-IT" sz="1600" i="1">
                        <a:latin typeface="Cambria Math" panose="02040503050406030204" pitchFamily="18" charset="0"/>
                      </a:rPr>
                      <m:t>={</m:t>
                    </m:r>
                    <m:d>
                      <m:dPr>
                        <m:begChr m:val="⟨"/>
                        <m:endChr m:val="|"/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d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: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ℋ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→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ℝ</m:t>
                    </m:r>
                    <m:r>
                      <a:rPr lang="it-IT" sz="1600" i="1">
                        <a:latin typeface="Cambria Math" panose="02040503050406030204" pitchFamily="18" charset="0"/>
                      </a:rPr>
                      <m:t>}</m:t>
                    </m:r>
                  </m:oMath>
                </a14:m>
                <a:r>
                  <a:rPr lang="it-IT" sz="1600" dirty="0"/>
                  <a:t>:</a:t>
                </a:r>
              </a:p>
              <a:p>
                <a:pPr lvl="1"/>
                <a14:m>
                  <m:oMath xmlns:m="http://schemas.openxmlformats.org/officeDocument/2006/math">
                    <m:d>
                      <m:dPr>
                        <m:begChr m:val="⟨"/>
                        <m:endChr m:val="|"/>
                        <m:ctrlPr>
                          <a:rPr lang="it-IT" sz="14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 (|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⟩)=</m:t>
                    </m:r>
                    <m:d>
                      <m:dPr>
                        <m:begChr m:val="⟨"/>
                        <m:endChr m:val="|"/>
                        <m:ctrlPr>
                          <a:rPr lang="it-IT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⟩=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it-IT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  <m:sup>
                        <m:r>
                          <m:rPr>
                            <m:nor/>
                          </m:rPr>
                          <a:rPr lang="it-IT" sz="1400"/>
                          <m:t>†</m:t>
                        </m:r>
                      </m:sup>
                    </m:sSup>
                    <m:r>
                      <a:rPr lang="it-IT" sz="1400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it-IT" sz="1400" b="0" i="1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it-IT" sz="1400" i="1">
                        <a:latin typeface="Cambria Math" panose="02040503050406030204" pitchFamily="18" charset="0"/>
                      </a:rPr>
                      <m:t>⟩</m:t>
                    </m:r>
                    <m:r>
                      <m:rPr>
                        <m:lit/>
                      </m:rPr>
                      <a:rPr lang="it-IT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sz="2400" b="0" i="1" smtClean="0">
                        <a:latin typeface="Cambria Math" panose="02040503050406030204" pitchFamily="18" charset="0"/>
                      </a:rPr>
                      <m:t>   </m:t>
                    </m:r>
                  </m:oMath>
                </a14:m>
                <a:endParaRPr lang="it-IT" sz="2400" dirty="0"/>
              </a:p>
              <a:p>
                <a:pPr lvl="1"/>
                <a:r>
                  <a:rPr lang="it-IT" sz="1400" dirty="0"/>
                  <a:t>Norm of a state </a:t>
                </a:r>
                <a14:m>
                  <m:oMath xmlns:m="http://schemas.openxmlformats.org/officeDocument/2006/math">
                    <m:r>
                      <a:rPr lang="it-IT" sz="1400" b="1">
                        <a:latin typeface="Cambria Math" panose="02040503050406030204" pitchFamily="18" charset="0"/>
                      </a:rPr>
                      <m:t>|</m:t>
                    </m:r>
                    <m:r>
                      <a:rPr lang="it-IT" sz="1400" b="1">
                        <a:latin typeface="Cambria Math" panose="02040503050406030204" pitchFamily="18" charset="0"/>
                      </a:rPr>
                      <m:t>𝜓</m:t>
                    </m:r>
                    <m:r>
                      <a:rPr lang="it-IT" sz="1400" b="1"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it-IT" sz="1400" b="1" dirty="0"/>
                  <a:t> </a:t>
                </a:r>
                <a:r>
                  <a:rPr lang="it-IT" sz="1400" dirty="0" err="1"/>
                  <a:t>is</a:t>
                </a:r>
                <a:r>
                  <a:rPr lang="it-IT" sz="1400" b="1" dirty="0"/>
                  <a:t>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sz="14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  <m:e>
                        <m:r>
                          <a:rPr lang="it-IT" sz="1400" b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it-IT" sz="1400" b="1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400" b="1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endParaRPr lang="it-IT" sz="1400" b="1" dirty="0"/>
              </a:p>
              <a:p>
                <a:pPr marL="282575" lvl="1" indent="0">
                  <a:buNone/>
                </a:pPr>
                <a:r>
                  <a:rPr lang="it-IT" sz="1400" dirty="0"/>
                  <a:t> </a:t>
                </a:r>
              </a:p>
              <a:p>
                <a:r>
                  <a:rPr lang="it-IT" sz="1600" dirty="0"/>
                  <a:t>When </a:t>
                </a:r>
                <a:r>
                  <a:rPr lang="it-IT" sz="1600" dirty="0" err="1"/>
                  <a:t>putting</a:t>
                </a:r>
                <a:r>
                  <a:rPr lang="it-IT" sz="1600" dirty="0"/>
                  <a:t> n </a:t>
                </a:r>
                <a:r>
                  <a:rPr lang="it-IT" sz="1600" dirty="0" err="1"/>
                  <a:t>qubits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together</a:t>
                </a:r>
                <a:r>
                  <a:rPr lang="it-IT" sz="1600" dirty="0"/>
                  <a:t>: </a:t>
                </a:r>
              </a:p>
              <a:p>
                <a:pPr marL="508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⊗…⊗</m:t>
                      </m:r>
                      <m:sSub>
                        <m:sSub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e>
                          </m:d>
                        </m:e>
                        <m:sub>
                          <m:r>
                            <a:rPr lang="it-IT" sz="1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it-IT" sz="1400" b="0" i="1" smtClean="0">
                          <a:latin typeface="Cambria Math" panose="02040503050406030204" pitchFamily="18" charset="0"/>
                        </a:rPr>
                        <m:t>∈</m:t>
                      </m:r>
                      <m:sSup>
                        <m:sSupPr>
                          <m:ctrlPr>
                            <a:rPr lang="it-IT" sz="1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ℂ</m:t>
                          </m:r>
                        </m:e>
                        <m:sup>
                          <m:sSup>
                            <m:sSupPr>
                              <m:ctrlP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it-IT" sz="1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sup>
                      </m:sSup>
                    </m:oMath>
                  </m:oMathPara>
                </a14:m>
                <a:endParaRPr lang="it-IT" sz="1400" dirty="0"/>
              </a:p>
              <a:p>
                <a:pPr marL="50800" indent="0">
                  <a:buNone/>
                </a:pPr>
                <a:endParaRPr lang="it-IT" sz="14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3" y="819645"/>
                <a:ext cx="8152105" cy="3794522"/>
              </a:xfrm>
              <a:blipFill>
                <a:blip r:embed="rId2"/>
                <a:stretch>
                  <a:fillRect l="-1421" t="-16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6AFBF4C-2DE0-4657-8BA8-2006FBB7BC9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grpSp>
        <p:nvGrpSpPr>
          <p:cNvPr id="26" name="Gruppo 25">
            <a:extLst>
              <a:ext uri="{FF2B5EF4-FFF2-40B4-BE49-F238E27FC236}">
                <a16:creationId xmlns:a16="http://schemas.microsoft.com/office/drawing/2014/main" id="{0B922F10-09BD-BD0B-AF15-206B6059EDB9}"/>
              </a:ext>
            </a:extLst>
          </p:cNvPr>
          <p:cNvGrpSpPr/>
          <p:nvPr/>
        </p:nvGrpSpPr>
        <p:grpSpPr>
          <a:xfrm>
            <a:off x="6588539" y="1331484"/>
            <a:ext cx="553789" cy="1819592"/>
            <a:chOff x="7142328" y="1612110"/>
            <a:chExt cx="553789" cy="1819592"/>
          </a:xfrm>
        </p:grpSpPr>
        <p:pic>
          <p:nvPicPr>
            <p:cNvPr id="13" name="Immagine 12">
              <a:extLst>
                <a:ext uri="{FF2B5EF4-FFF2-40B4-BE49-F238E27FC236}">
                  <a16:creationId xmlns:a16="http://schemas.microsoft.com/office/drawing/2014/main" id="{655ECBE3-F014-0FAB-60E9-FDE58805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509427" y="2245011"/>
              <a:ext cx="1819592" cy="5537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13033EDD-542B-57DD-0A13-FAD30174EC99}"/>
                    </a:ext>
                  </a:extLst>
                </p:cNvPr>
                <p:cNvSpPr txBox="1"/>
                <p:nvPr/>
              </p:nvSpPr>
              <p:spPr>
                <a:xfrm>
                  <a:off x="7253409" y="1724748"/>
                  <a:ext cx="377099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14" name="CasellaDiTesto 13">
                  <a:extLst>
                    <a:ext uri="{FF2B5EF4-FFF2-40B4-BE49-F238E27FC236}">
                      <a16:creationId xmlns:a16="http://schemas.microsoft.com/office/drawing/2014/main" id="{13033EDD-542B-57DD-0A13-FAD30174EC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3409" y="1724748"/>
                  <a:ext cx="377099" cy="369332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FCD64834-736C-A822-67D1-A20EB819B511}"/>
                    </a:ext>
                  </a:extLst>
                </p:cNvPr>
                <p:cNvSpPr txBox="1"/>
                <p:nvPr/>
              </p:nvSpPr>
              <p:spPr>
                <a:xfrm>
                  <a:off x="7253409" y="2094080"/>
                  <a:ext cx="377099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21" name="CasellaDiTesto 20">
                  <a:extLst>
                    <a:ext uri="{FF2B5EF4-FFF2-40B4-BE49-F238E27FC236}">
                      <a16:creationId xmlns:a16="http://schemas.microsoft.com/office/drawing/2014/main" id="{FCD64834-736C-A822-67D1-A20EB819B51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3409" y="2094080"/>
                  <a:ext cx="377099" cy="37863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67828822-6A31-86DA-BBDB-95B68CD6DB14}"/>
                    </a:ext>
                  </a:extLst>
                </p:cNvPr>
                <p:cNvSpPr txBox="1"/>
                <p:nvPr/>
              </p:nvSpPr>
              <p:spPr>
                <a:xfrm>
                  <a:off x="7253408" y="2458576"/>
                  <a:ext cx="377099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22" name="CasellaDiTesto 21">
                  <a:extLst>
                    <a:ext uri="{FF2B5EF4-FFF2-40B4-BE49-F238E27FC236}">
                      <a16:creationId xmlns:a16="http://schemas.microsoft.com/office/drawing/2014/main" id="{67828822-6A31-86DA-BBDB-95B68CD6DB1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3408" y="2458576"/>
                  <a:ext cx="377099" cy="37863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06AA924F-8DD4-490A-DAE5-65FBE585EA96}"/>
                    </a:ext>
                  </a:extLst>
                </p:cNvPr>
                <p:cNvSpPr txBox="1"/>
                <p:nvPr/>
              </p:nvSpPr>
              <p:spPr>
                <a:xfrm>
                  <a:off x="7253407" y="2798735"/>
                  <a:ext cx="377099" cy="3786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sub>
                        </m:sSub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23" name="CasellaDiTesto 22">
                  <a:extLst>
                    <a:ext uri="{FF2B5EF4-FFF2-40B4-BE49-F238E27FC236}">
                      <a16:creationId xmlns:a16="http://schemas.microsoft.com/office/drawing/2014/main" id="{06AA924F-8DD4-490A-DAE5-65FBE585EA9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3407" y="2798735"/>
                  <a:ext cx="377099" cy="378630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5" name="Gruppo 24">
            <a:extLst>
              <a:ext uri="{FF2B5EF4-FFF2-40B4-BE49-F238E27FC236}">
                <a16:creationId xmlns:a16="http://schemas.microsoft.com/office/drawing/2014/main" id="{114461C1-E68D-D23C-A35C-957EEB81C619}"/>
              </a:ext>
            </a:extLst>
          </p:cNvPr>
          <p:cNvGrpSpPr/>
          <p:nvPr/>
        </p:nvGrpSpPr>
        <p:grpSpPr>
          <a:xfrm>
            <a:off x="6556725" y="3256277"/>
            <a:ext cx="1819592" cy="553789"/>
            <a:chOff x="6509428" y="817811"/>
            <a:chExt cx="1819592" cy="55378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id="{B3475BC3-298D-915C-E3B9-39B25CDCA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09428" y="817811"/>
              <a:ext cx="1819592" cy="553789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B226AA25-C7DB-A6F4-D37D-9615C39A5663}"/>
                    </a:ext>
                  </a:extLst>
                </p:cNvPr>
                <p:cNvSpPr txBox="1"/>
                <p:nvPr/>
              </p:nvSpPr>
              <p:spPr>
                <a:xfrm>
                  <a:off x="6671135" y="868155"/>
                  <a:ext cx="377099" cy="37542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  <m: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   </m:t>
                        </m:r>
                        <m:sSubSup>
                          <m:sSubSupPr>
                            <m:ctrlP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sSubSup>
                          <m:sSubSupPr>
                            <m:ctrlPr>
                              <a:rPr lang="it-IT" sz="1800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   </m:t>
                            </m:r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𝑧</m:t>
                            </m:r>
                          </m:e>
                          <m:sub>
                            <m:r>
                              <a:rPr lang="it-IT" sz="18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  <m:sup>
                            <m:r>
                              <a:rPr lang="it-IT" sz="18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</m:oMath>
                    </m:oMathPara>
                  </a14:m>
                  <a:endParaRPr lang="it-IT" sz="1800" dirty="0"/>
                </a:p>
              </p:txBody>
            </p:sp>
          </mc:Choice>
          <mc:Fallback xmlns="">
            <p:sp>
              <p:nvSpPr>
                <p:cNvPr id="24" name="CasellaDiTesto 23">
                  <a:extLst>
                    <a:ext uri="{FF2B5EF4-FFF2-40B4-BE49-F238E27FC236}">
                      <a16:creationId xmlns:a16="http://schemas.microsoft.com/office/drawing/2014/main" id="{B226AA25-C7DB-A6F4-D37D-9615C39A566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71135" y="868155"/>
                  <a:ext cx="377099" cy="375424"/>
                </a:xfrm>
                <a:prstGeom prst="rect">
                  <a:avLst/>
                </a:prstGeom>
                <a:blipFill>
                  <a:blip r:embed="rId8"/>
                  <a:stretch>
                    <a:fillRect r="-283871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E27364F1-51D4-E10E-FF05-4D34BA223543}"/>
                  </a:ext>
                </a:extLst>
              </p:cNvPr>
              <p:cNvSpPr txBox="1"/>
              <p:nvPr/>
            </p:nvSpPr>
            <p:spPr>
              <a:xfrm>
                <a:off x="5927486" y="1096444"/>
                <a:ext cx="79893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𝜓</m:t>
                              </m:r>
                            </m:e>
                          </m:d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27" name="CasellaDiTesto 26">
                <a:extLst>
                  <a:ext uri="{FF2B5EF4-FFF2-40B4-BE49-F238E27FC236}">
                    <a16:creationId xmlns:a16="http://schemas.microsoft.com/office/drawing/2014/main" id="{E27364F1-51D4-E10E-FF05-4D34BA2235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486" y="1096444"/>
                <a:ext cx="798937" cy="369332"/>
              </a:xfrm>
              <a:prstGeom prst="rect">
                <a:avLst/>
              </a:prstGeom>
              <a:blipFill>
                <a:blip r:embed="rId9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2A985C5-FF4A-9889-C1C0-85024923DA7D}"/>
                  </a:ext>
                </a:extLst>
              </p:cNvPr>
              <p:cNvSpPr txBox="1"/>
              <p:nvPr/>
            </p:nvSpPr>
            <p:spPr>
              <a:xfrm>
                <a:off x="5927486" y="3009451"/>
                <a:ext cx="80002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⟨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</m:e>
                        <m:sub>
                          <m:r>
                            <a:rPr lang="it-IT" sz="1800" b="0" i="1" smtClean="0">
                              <a:latin typeface="Cambria Math" panose="02040503050406030204" pitchFamily="18" charset="0"/>
                            </a:rPr>
                            <m:t>𝐴𝐵</m:t>
                          </m:r>
                        </m:sub>
                      </m:sSub>
                    </m:oMath>
                  </m:oMathPara>
                </a14:m>
                <a:endParaRPr lang="it-IT" sz="1800" dirty="0"/>
              </a:p>
            </p:txBody>
          </p:sp>
        </mc:Choice>
        <mc:Fallback xmlns="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42A985C5-FF4A-9889-C1C0-85024923DA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7486" y="3009451"/>
                <a:ext cx="800027" cy="369332"/>
              </a:xfrm>
              <a:prstGeom prst="rect">
                <a:avLst/>
              </a:prstGeom>
              <a:blipFill>
                <a:blip r:embed="rId10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84689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A7AE002-43B8-9605-5B46-F23417F5D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 = 1</a:t>
            </a:r>
          </a:p>
          <a:p>
            <a:r>
              <a:rPr lang="it-IT" dirty="0" err="1"/>
              <a:t>Anharmonicity</a:t>
            </a:r>
            <a:r>
              <a:rPr lang="it-IT" dirty="0"/>
              <a:t> x1 (=200 e-3)</a:t>
            </a:r>
          </a:p>
          <a:p>
            <a:pPr marL="0" indent="0">
              <a:buNone/>
            </a:pPr>
            <a:r>
              <a:rPr lang="it-IT" dirty="0"/>
              <a:t>	   			    				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54AC1CE-2F89-07EA-BA4A-61CE1E06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 (NN </a:t>
            </a:r>
            <a:r>
              <a:rPr lang="it-IT" dirty="0" err="1"/>
              <a:t>trained</a:t>
            </a:r>
            <a:r>
              <a:rPr lang="it-IT" dirty="0"/>
              <a:t> on G=0)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3F36C6-9A8F-50D0-2E28-8FF2F8E4A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0AC402-FE07-40BF-7219-97933D77F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F4B843-4D84-E091-00D9-EBEF70B16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85127CC-61A6-1743-B9BB-97037C07D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775" y="1863922"/>
            <a:ext cx="3161623" cy="240885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A1420CA-9133-CEB2-7BFE-32F30580797B}"/>
              </a:ext>
            </a:extLst>
          </p:cNvPr>
          <p:cNvSpPr txBox="1"/>
          <p:nvPr/>
        </p:nvSpPr>
        <p:spPr>
          <a:xfrm>
            <a:off x="5238686" y="742061"/>
            <a:ext cx="284816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404040"/>
                </a:solidFill>
              </a:rPr>
              <a:t>With G=0, 0.99994…</a:t>
            </a:r>
          </a:p>
        </p:txBody>
      </p:sp>
    </p:spTree>
    <p:extLst>
      <p:ext uri="{BB962C8B-B14F-4D97-AF65-F5344CB8AC3E}">
        <p14:creationId xmlns:p14="http://schemas.microsoft.com/office/powerpoint/2010/main" val="781478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6A7AE002-43B8-9605-5B46-F23417F5D7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G = 1</a:t>
            </a:r>
          </a:p>
          <a:p>
            <a:r>
              <a:rPr lang="it-IT" dirty="0" err="1"/>
              <a:t>Anharmonicity</a:t>
            </a:r>
            <a:r>
              <a:rPr lang="it-IT" dirty="0"/>
              <a:t> x10 (=200 e-2)</a:t>
            </a:r>
          </a:p>
          <a:p>
            <a:pPr marL="0" indent="0">
              <a:buNone/>
            </a:pPr>
            <a:r>
              <a:rPr lang="it-IT" dirty="0"/>
              <a:t>         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54AC1CE-2F89-07EA-BA4A-61CE1E067F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Results</a:t>
            </a:r>
            <a:r>
              <a:rPr lang="it-IT" dirty="0"/>
              <a:t> (NN </a:t>
            </a:r>
            <a:r>
              <a:rPr lang="it-IT" dirty="0" err="1"/>
              <a:t>trained</a:t>
            </a:r>
            <a:r>
              <a:rPr lang="it-IT" dirty="0"/>
              <a:t> on G=0)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3F36C6-9A8F-50D0-2E28-8FF2F8E4AC15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260AC402-FE07-40BF-7219-97933D77F1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DF4B843-4D84-E091-00D9-EBEF70B161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21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F1621B51-F169-80F0-D5BE-C68E91F3C0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938" y="1934511"/>
            <a:ext cx="3123001" cy="2342251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B083A555-B575-05A3-7567-7BE178BC538E}"/>
              </a:ext>
            </a:extLst>
          </p:cNvPr>
          <p:cNvSpPr txBox="1"/>
          <p:nvPr/>
        </p:nvSpPr>
        <p:spPr>
          <a:xfrm>
            <a:off x="5351839" y="755374"/>
            <a:ext cx="2848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/>
              <a:t>With G=0, 4 </a:t>
            </a:r>
            <a:r>
              <a:rPr lang="it-IT" dirty="0" err="1"/>
              <a:t>nines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8109ECF6-4BFD-A560-DE31-85A357549D76}"/>
              </a:ext>
            </a:extLst>
          </p:cNvPr>
          <p:cNvSpPr txBox="1"/>
          <p:nvPr/>
        </p:nvSpPr>
        <p:spPr>
          <a:xfrm>
            <a:off x="5302908" y="858881"/>
            <a:ext cx="284816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404040"/>
                </a:solidFill>
              </a:rPr>
              <a:t>With G=0, 0.99994…</a:t>
            </a:r>
          </a:p>
        </p:txBody>
      </p:sp>
    </p:spTree>
    <p:extLst>
      <p:ext uri="{BB962C8B-B14F-4D97-AF65-F5344CB8AC3E}">
        <p14:creationId xmlns:p14="http://schemas.microsoft.com/office/powerpoint/2010/main" val="2741769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0FB16B7-4675-2000-8923-4CE69C11D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NN </a:t>
            </a:r>
            <a:r>
              <a:rPr lang="it-IT" dirty="0" err="1"/>
              <a:t>structure</a:t>
            </a:r>
            <a:r>
              <a:rPr lang="it-IT" dirty="0"/>
              <a:t>:</a:t>
            </a:r>
          </a:p>
          <a:p>
            <a:pPr lvl="1"/>
            <a:r>
              <a:rPr lang="it-IT" dirty="0"/>
              <a:t>8 FC </a:t>
            </a:r>
            <a:r>
              <a:rPr lang="it-IT" dirty="0" err="1"/>
              <a:t>layers</a:t>
            </a:r>
            <a:r>
              <a:rPr lang="it-IT" dirty="0"/>
              <a:t> with </a:t>
            </a:r>
            <a:r>
              <a:rPr lang="it-IT" dirty="0" err="1"/>
              <a:t>ReLu</a:t>
            </a:r>
            <a:endParaRPr lang="it-IT" dirty="0"/>
          </a:p>
          <a:p>
            <a:r>
              <a:rPr lang="it-IT" dirty="0"/>
              <a:t>Total of 760 </a:t>
            </a:r>
            <a:r>
              <a:rPr lang="it-IT" dirty="0" err="1"/>
              <a:t>params</a:t>
            </a:r>
            <a:endParaRPr lang="it-IT" dirty="0"/>
          </a:p>
          <a:p>
            <a:r>
              <a:rPr lang="it-IT" dirty="0"/>
              <a:t>The </a:t>
            </a:r>
            <a:r>
              <a:rPr lang="it-IT" dirty="0" err="1"/>
              <a:t>loss</a:t>
            </a:r>
            <a:r>
              <a:rPr lang="it-IT" dirty="0"/>
              <a:t> </a:t>
            </a:r>
            <a:r>
              <a:rPr lang="it-IT" dirty="0" err="1"/>
              <a:t>involves</a:t>
            </a:r>
            <a:r>
              <a:rPr lang="it-IT" dirty="0"/>
              <a:t> </a:t>
            </a:r>
            <a:r>
              <a:rPr lang="it-IT" dirty="0" err="1"/>
              <a:t>numerical</a:t>
            </a:r>
            <a:r>
              <a:rPr lang="it-IT" dirty="0"/>
              <a:t> </a:t>
            </a:r>
            <a:r>
              <a:rPr lang="it-IT" dirty="0" err="1"/>
              <a:t>integration</a:t>
            </a:r>
            <a:endParaRPr lang="it-IT" dirty="0"/>
          </a:p>
          <a:p>
            <a:pPr lvl="1"/>
            <a:r>
              <a:rPr lang="it-IT" b="1" dirty="0"/>
              <a:t>non (</a:t>
            </a:r>
            <a:r>
              <a:rPr lang="it-IT" b="1" dirty="0" err="1"/>
              <a:t>automatically</a:t>
            </a:r>
            <a:r>
              <a:rPr lang="it-IT" b="1" dirty="0"/>
              <a:t>) </a:t>
            </a:r>
            <a:r>
              <a:rPr lang="it-IT" b="1" dirty="0" err="1"/>
              <a:t>differentiable</a:t>
            </a:r>
            <a:r>
              <a:rPr lang="it-IT" b="1" dirty="0"/>
              <a:t> with TF</a:t>
            </a: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BFC3303-87E1-C038-C8D9-141F2191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Fine-tuning on G=1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CFF96C-F7CB-3782-3353-A931AAE5E2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F33302-2E11-914A-A187-8B0CA2464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0DFF1F-0E3E-3B9D-34CE-8842152E2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2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ADE9746E-B7C8-CB42-3064-6CA18ADA979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78" r="24019" b="12734"/>
          <a:stretch/>
        </p:blipFill>
        <p:spPr>
          <a:xfrm>
            <a:off x="6101686" y="1609163"/>
            <a:ext cx="2899017" cy="2168989"/>
          </a:xfrm>
          <a:prstGeom prst="rect">
            <a:avLst/>
          </a:prstGeom>
        </p:spPr>
      </p:pic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0FB16B7-4675-2000-8923-4CE69C11D5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 err="1"/>
              <a:t>Gradient</a:t>
            </a:r>
            <a:r>
              <a:rPr lang="it-IT" dirty="0"/>
              <a:t> </a:t>
            </a:r>
            <a:r>
              <a:rPr lang="it-IT" dirty="0" err="1"/>
              <a:t>Descent</a:t>
            </a:r>
            <a:r>
              <a:rPr lang="it-IT" dirty="0"/>
              <a:t> must be </a:t>
            </a:r>
            <a:r>
              <a:rPr lang="it-IT" dirty="0" err="1"/>
              <a:t>done</a:t>
            </a:r>
            <a:r>
              <a:rPr lang="it-IT" dirty="0"/>
              <a:t> by hand</a:t>
            </a:r>
          </a:p>
          <a:p>
            <a:r>
              <a:rPr lang="it-IT" dirty="0" err="1"/>
              <a:t>Gradient</a:t>
            </a:r>
            <a:r>
              <a:rPr lang="it-IT" dirty="0"/>
              <a:t> </a:t>
            </a:r>
            <a:r>
              <a:rPr lang="it-IT" dirty="0" err="1"/>
              <a:t>should</a:t>
            </a:r>
            <a:r>
              <a:rPr lang="it-IT" dirty="0"/>
              <a:t> be </a:t>
            </a:r>
            <a:r>
              <a:rPr lang="it-IT" dirty="0" err="1"/>
              <a:t>calculated</a:t>
            </a:r>
            <a:r>
              <a:rPr lang="it-IT" dirty="0"/>
              <a:t> </a:t>
            </a:r>
            <a:r>
              <a:rPr lang="it-IT" dirty="0" err="1"/>
              <a:t>varying</a:t>
            </a:r>
            <a:r>
              <a:rPr lang="it-IT" dirty="0"/>
              <a:t> one </a:t>
            </a:r>
            <a:r>
              <a:rPr lang="it-IT" dirty="0" err="1"/>
              <a:t>parameter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a time</a:t>
            </a:r>
          </a:p>
          <a:p>
            <a:pPr lvl="1"/>
            <a:r>
              <a:rPr lang="it-IT" dirty="0"/>
              <a:t>For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epoch</a:t>
            </a:r>
            <a:r>
              <a:rPr lang="it-IT" dirty="0"/>
              <a:t>, 760x2 </a:t>
            </a:r>
            <a:r>
              <a:rPr lang="it-IT" dirty="0" err="1"/>
              <a:t>evaluations</a:t>
            </a:r>
            <a:r>
              <a:rPr lang="it-IT" dirty="0"/>
              <a:t> </a:t>
            </a:r>
            <a:r>
              <a:rPr lang="it-IT" dirty="0" err="1"/>
              <a:t>necessary</a:t>
            </a:r>
            <a:endParaRPr lang="it-IT" dirty="0"/>
          </a:p>
          <a:p>
            <a:r>
              <a:rPr lang="it-IT" dirty="0" err="1"/>
              <a:t>Faster</a:t>
            </a:r>
            <a:r>
              <a:rPr lang="it-IT" dirty="0"/>
              <a:t> </a:t>
            </a:r>
            <a:r>
              <a:rPr lang="it-IT" dirty="0" err="1"/>
              <a:t>method</a:t>
            </a:r>
            <a:r>
              <a:rPr lang="it-IT" dirty="0"/>
              <a:t>:</a:t>
            </a:r>
          </a:p>
          <a:p>
            <a:pPr marL="282575" lvl="1" indent="0">
              <a:buNone/>
            </a:pPr>
            <a:r>
              <a:rPr lang="it-IT" dirty="0"/>
              <a:t>	SPSA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BBFC3303-87E1-C038-C8D9-141F2191C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Fine-tuning on G=1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3CFF96C-F7CB-3782-3353-A931AAE5E2B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CF33302-2E11-914A-A187-8B0CA2464F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90DFF1F-0E3E-3B9D-34CE-8842152E2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Segnaposto contenuto 1">
                <a:extLst>
                  <a:ext uri="{FF2B5EF4-FFF2-40B4-BE49-F238E27FC236}">
                    <a16:creationId xmlns:a16="http://schemas.microsoft.com/office/drawing/2014/main" id="{54DF7777-3D91-BE64-85C8-90F64EF937A9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34316" y="2235527"/>
                <a:ext cx="8672513" cy="3794522"/>
              </a:xfrm>
              <a:prstGeom prst="rect">
                <a:avLst/>
              </a:prstGeom>
            </p:spPr>
            <p:txBody>
              <a:bodyPr lIns="0" tIns="0" rIns="0" bIns="0"/>
              <a:lstStyle>
                <a:lvl1pPr marL="230188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1800" kern="1200">
                    <a:solidFill>
                      <a:srgbClr val="505050"/>
                    </a:solidFill>
                    <a:latin typeface="Helvetica"/>
                    <a:ea typeface="Geneva" charset="0"/>
                    <a:cs typeface="ＭＳ Ｐゴシック" charset="0"/>
                  </a:defRPr>
                </a:lvl1pPr>
                <a:lvl2pPr marL="512763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2pPr>
                <a:lvl3pPr marL="803275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•"/>
                  <a:defRPr sz="15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3pPr>
                <a:lvl4pPr marL="1085850" indent="-228600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 charset="0"/>
                  <a:buChar char="–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4pPr>
                <a:lvl5pPr marL="1370013" indent="-230188" algn="l" defTabSz="457200" rtl="0" eaLnBrk="1" fontAlgn="base" hangingPunct="1">
                  <a:spcBef>
                    <a:spcPts val="984"/>
                  </a:spcBef>
                  <a:spcAft>
                    <a:spcPct val="0"/>
                  </a:spcAft>
                  <a:buFont typeface="Arial"/>
                  <a:buChar char="•"/>
                  <a:defRPr sz="1400" kern="1200">
                    <a:solidFill>
                      <a:srgbClr val="505050"/>
                    </a:solidFill>
                    <a:latin typeface="Helvetica"/>
                    <a:ea typeface="ＭＳ Ｐゴシック" charset="0"/>
                    <a:cs typeface="ＭＳ Ｐゴシック" charset="0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Font typeface="Arial" charset="0"/>
                  <a:buNone/>
                </a:pPr>
                <a:r>
                  <a:rPr lang="it-IT" sz="1600" dirty="0"/>
                  <a:t>	</a:t>
                </a:r>
              </a:p>
              <a:p>
                <a:pPr marL="0" indent="0">
                  <a:buFont typeface="Arial" charset="0"/>
                  <a:buNone/>
                </a:pPr>
                <a:r>
                  <a:rPr lang="it-IT" sz="1600" dirty="0"/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 sz="1600" smtClean="0">
                            <a:latin typeface="Cambria Math" panose="02040503050406030204" pitchFamily="18" charset="0"/>
                          </a:rPr>
                          <m:t>∇</m:t>
                        </m:r>
                      </m:e>
                    </m:acc>
                    <m:r>
                      <a:rPr lang="it-IT" sz="160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it-IT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i="1" smtClean="0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</m:acc>
                      </m:e>
                    </m:d>
                    <m:r>
                      <a:rPr lang="it-IT" sz="160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1600" i="1" smtClean="0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f>
                                <m:fPr>
                                  <m:ctrlP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num>
                                <m:den>
                                  <m: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  <m:t>𝜕</m:t>
                                  </m:r>
                                  <m:sSub>
                                    <m:sSubPr>
                                      <m:ctrlPr>
                                        <a:rPr lang="it-IT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i="1" smtClean="0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  <m:sub>
                                      <m:r>
                                        <a:rPr lang="it-IT" sz="160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mr>
                          <m:mr>
                            <m:e>
                              <m:eqArr>
                                <m:eqArrPr>
                                  <m:ctrlP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  <m:e>
                                  <m:f>
                                    <m:f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num>
                                    <m:den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𝜕</m:t>
                                      </m:r>
                                      <m:sSub>
                                        <m:sSubPr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  <m:sub>
                                          <m:r>
                                            <a:rPr lang="it-IT" sz="160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</m:den>
                                  </m:f>
                                </m:e>
                              </m:eqArr>
                            </m:e>
                          </m:mr>
                        </m:m>
                      </m:e>
                    </m:d>
                    <m:r>
                      <a:rPr lang="it-IT" sz="160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d>
                      <m:d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eqArr>
                                <m:eqArrPr>
                                  <m:ctrlP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eqArrPr>
                                <m:e>
                                  <m: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  <m:d>
                                    <m:dPr>
                                      <m:ctrlPr>
                                        <a:rPr lang="it-IT" sz="16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it-IT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1600" i="1" smtClean="0">
                                              <a:latin typeface="Cambria Math" panose="02040503050406030204" pitchFamily="18" charset="0"/>
                                            </a:rPr>
                                            <m:t>𝜃</m:t>
                                          </m:r>
                                        </m:e>
                                      </m:acc>
                                      <m:r>
                                        <a:rPr lang="it-IT" sz="1600" i="1" smtClean="0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r>
                                        <a:rPr lang="it-IT" sz="1600" i="1" smtClean="0">
                                          <a:latin typeface="Cambria Math" panose="02040503050406030204" pitchFamily="18" charset="0"/>
                                        </a:rPr>
                                        <m:t>𝜖</m:t>
                                      </m:r>
                                      <m:sSub>
                                        <m:sSubPr>
                                          <m:ctrlPr>
                                            <a:rPr lang="it-IT" sz="16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it-IT" sz="1600" i="1" smtClean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it-IT" sz="1600" i="1" smtClean="0">
                                                  <a:latin typeface="Cambria Math" panose="02040503050406030204" pitchFamily="18" charset="0"/>
                                                </a:rPr>
                                                <m:t>𝑒</m:t>
                                              </m:r>
                                            </m:e>
                                          </m:acc>
                                        </m:e>
                                        <m:sub>
                                          <m:r>
                                            <a:rPr lang="it-IT" sz="160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e>
                                  <m:r>
                                    <a:rPr lang="it-IT" sz="1600" i="1" smtClean="0">
                                      <a:latin typeface="Cambria Math" panose="02040503050406030204" pitchFamily="18" charset="0"/>
                                    </a:rPr>
                                    <m:t>…</m:t>
                                  </m:r>
                                </m:e>
                              </m:eqArr>
                            </m:e>
                          </m:mr>
                          <m:m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  <m:d>
                                <m:d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  <m:t>𝜃</m:t>
                                      </m:r>
                                    </m:e>
                                  </m:acc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</a:rPr>
                                    <m:t>𝜖</m:t>
                                  </m:r>
                                  <m:sSub>
                                    <m:sSubPr>
                                      <m:ctrlPr>
                                        <a:rPr lang="it-IT" sz="16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it-IT" sz="1600" i="1">
                                              <a:latin typeface="Cambria Math" panose="02040503050406030204" pitchFamily="18" charset="0"/>
                                            </a:rPr>
                                            <m:t>𝑒</m:t>
                                          </m:r>
                                        </m:e>
                                      </m:acc>
                                    </m:e>
                                    <m:sub>
                                      <m:r>
                                        <a:rPr lang="it-IT" sz="1600" i="1" smtClean="0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mr>
                        </m:m>
                      </m:e>
                    </m:d>
                    <m:r>
                      <a:rPr lang="it-IT" sz="1600" i="1" smtClean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it-IT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600" i="1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  <m:r>
                              <a:rPr lang="it-IT" sz="16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1600" i="1" smtClean="0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⃗"/>
                                <m:ctrlPr>
                                  <a:rPr lang="it-IT" sz="160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it-IT" sz="1600" smtClean="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acc>
                          </m:e>
                        </m:d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it-IT" sz="1600" i="1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</m:e>
                            </m:acc>
                            <m:r>
                              <a:rPr lang="it-IT" sz="160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𝜖</m:t>
                            </m:r>
                            <m:acc>
                              <m:accPr>
                                <m:chr m:val="⃗"/>
                                <m:ctrlPr>
                                  <a:rPr lang="it-IT" sz="1600" i="1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m:rPr>
                                    <m:sty m:val="p"/>
                                  </m:rPr>
                                  <a:rPr lang="it-IT" sz="1600">
                                    <a:latin typeface="Cambria Math" panose="02040503050406030204" pitchFamily="18" charset="0"/>
                                  </a:rPr>
                                  <m:t>Δ</m:t>
                                </m:r>
                              </m:e>
                            </m:acc>
                          </m:e>
                        </m:d>
                      </m:num>
                      <m:den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𝜖</m:t>
                        </m:r>
                      </m:den>
                    </m:f>
                    <m:r>
                      <a:rPr lang="it-IT" sz="160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acc>
                          <m:accPr>
                            <m:chr m:val="⃗"/>
                            <m:ctrlPr>
                              <a:rPr lang="it-IT" sz="160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m:rPr>
                                <m:sty m:val="p"/>
                              </m:rPr>
                              <a:rPr lang="it-IT" sz="1600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</m:e>
                        </m:acc>
                      </m:e>
                      <m:sup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</m:oMath>
                </a14:m>
                <a:endParaRPr lang="it-IT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charset="0"/>
                  <a:buNone/>
                </a:pPr>
                <a:endParaRPr lang="it-IT" sz="1600" i="1" dirty="0">
                  <a:latin typeface="Cambria Math" panose="02040503050406030204" pitchFamily="18" charset="0"/>
                </a:endParaRPr>
              </a:p>
              <a:p>
                <a:pPr marL="0" indent="0">
                  <a:buFont typeface="Arial" charset="0"/>
                  <a:buNone/>
                </a:pPr>
                <a:r>
                  <a:rPr lang="it-IT" sz="1600" i="1" dirty="0">
                    <a:latin typeface="Cambria Math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it-IT" sz="1600" smtClean="0">
                            <a:latin typeface="Cambria Math" panose="02040503050406030204" pitchFamily="18" charset="0"/>
                          </a:rPr>
                          <m:t>Δ</m:t>
                        </m:r>
                      </m:e>
                    </m:acc>
                    <m:r>
                      <a:rPr lang="it-IT" sz="160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{"/>
                            <m:endChr m:val="}"/>
                            <m:ctrlPr>
                              <a:rPr lang="it-IT" sz="16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 smtClean="0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it-IT" sz="16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it-IT" sz="1600" i="1" smtClean="0">
                                <a:latin typeface="Cambria Math" panose="02040503050406030204" pitchFamily="18" charset="0"/>
                              </a:rPr>
                              <m:t>,−</m:t>
                            </m:r>
                            <m:r>
                              <a:rPr lang="it-IT" sz="160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  <m:sup>
                        <m:r>
                          <a:rPr lang="it-IT" sz="160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it-IT" sz="160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it-IT" sz="1600" dirty="0"/>
              </a:p>
              <a:p>
                <a:pPr marL="0" indent="0">
                  <a:buFont typeface="Arial" charset="0"/>
                  <a:buNone/>
                </a:pPr>
                <a:endParaRPr lang="it-IT" sz="1600" dirty="0"/>
              </a:p>
            </p:txBody>
          </p:sp>
        </mc:Choice>
        <mc:Fallback>
          <p:sp>
            <p:nvSpPr>
              <p:cNvPr id="7" name="Segnaposto contenuto 1">
                <a:extLst>
                  <a:ext uri="{FF2B5EF4-FFF2-40B4-BE49-F238E27FC236}">
                    <a16:creationId xmlns:a16="http://schemas.microsoft.com/office/drawing/2014/main" id="{54DF7777-3D91-BE64-85C8-90F64EF937A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316" y="2235527"/>
                <a:ext cx="8672513" cy="37945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17174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3C6851A-57DC-4373-1935-79B83E809F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𝐿𝑅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endParaRPr lang="it-IT" dirty="0"/>
              </a:p>
              <a:p>
                <a14:m>
                  <m:oMath xmlns:m="http://schemas.openxmlformats.org/officeDocument/2006/math"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𝑡𝑟𝑎𝑖𝑛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500</m:t>
                        </m:r>
                      </m:sup>
                    </m:sSup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,+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𝑣𝑎𝑙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500</m:t>
                        </m:r>
                      </m:sup>
                    </m:sSup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,+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it-IT" dirty="0"/>
              </a:p>
            </p:txBody>
          </p:sp>
        </mc:Choice>
        <mc:Fallback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3C6851A-57DC-4373-1935-79B83E809F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7" t="-1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1C50B923-325D-26A6-3832-F7DEE6ED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Retraining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AE1357-C10F-90A6-BA18-3FAEF0BDEE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5A180B-17A6-45AC-5288-E4B9C3E07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66696F-5EF8-986E-97FB-60D901776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847380E6-B5BB-2A56-AE5D-EDB15C0A8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159" y="1709569"/>
            <a:ext cx="3932843" cy="2959910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6377E8A8-91D8-0149-B00B-CC87E05E7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7874" y="1619183"/>
            <a:ext cx="3782551" cy="3097957"/>
          </a:xfrm>
          <a:prstGeom prst="rect">
            <a:avLst/>
          </a:prstGeom>
        </p:spPr>
      </p:pic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79078983-2CE8-81B6-6E9B-D3E3DC1D0833}"/>
              </a:ext>
            </a:extLst>
          </p:cNvPr>
          <p:cNvSpPr/>
          <p:nvPr/>
        </p:nvSpPr>
        <p:spPr>
          <a:xfrm rot="3393282">
            <a:off x="2671737" y="672574"/>
            <a:ext cx="187286" cy="647616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C38B89C-0487-3A4B-0309-28F5FC227750}"/>
              </a:ext>
            </a:extLst>
          </p:cNvPr>
          <p:cNvSpPr txBox="1"/>
          <p:nvPr/>
        </p:nvSpPr>
        <p:spPr>
          <a:xfrm>
            <a:off x="3158169" y="417193"/>
            <a:ext cx="31569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/>
              <a:t>Changing</a:t>
            </a:r>
            <a:r>
              <a:rPr lang="it-IT" dirty="0"/>
              <a:t> </a:t>
            </a:r>
            <a:r>
              <a:rPr lang="it-IT" dirty="0" err="1"/>
              <a:t>at</a:t>
            </a:r>
            <a:r>
              <a:rPr lang="it-IT" dirty="0"/>
              <a:t> </a:t>
            </a: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epoch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64364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3C6851A-57DC-4373-1935-79B83E809F4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𝜖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𝐿𝑅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endParaRPr lang="it-IT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𝑡𝑟𝑎𝑖𝑛</m:t>
                        </m:r>
                      </m:sub>
                    </m:sSub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|"/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=−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m:rPr>
                            <m:sty m:val="p"/>
                          </m:rPr>
                          <a:rPr lang="it-IT" b="0" i="0" smtClean="0">
                            <a:latin typeface="Cambria Math" panose="02040503050406030204" pitchFamily="18" charset="0"/>
                          </a:rPr>
                          <m:t>Δ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</m:d>
                    <m:r>
                      <a:rPr lang="it-IT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𝑖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𝜋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it-IT" b="0" i="0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1000</m:t>
                        </m:r>
                      </m:den>
                    </m:f>
                    <m:r>
                      <a:rPr lang="it-IT" b="0" i="1" smtClean="0">
                        <a:latin typeface="Cambria Math" panose="02040503050406030204" pitchFamily="18" charset="0"/>
                      </a:rPr>
                      <m:t>}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sSub>
                          <m:sSubPr>
                            <m:ctrlPr>
                              <a:rPr lang="it-IT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  </m:t>
                            </m:r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𝑣𝑎𝑙</m:t>
                            </m:r>
                          </m:sub>
                        </m:sSub>
                        <m:r>
                          <a:rPr lang="it-IT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00</m:t>
                        </m:r>
                      </m:sup>
                    </m:sSup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,+</m:t>
                        </m:r>
                        <m:r>
                          <a:rPr lang="it-IT" i="1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</m:d>
                  </m:oMath>
                </a14:m>
                <a:endParaRPr lang="it-IT" dirty="0"/>
              </a:p>
              <a:p>
                <a:endParaRPr lang="it-IT" dirty="0"/>
              </a:p>
            </p:txBody>
          </p:sp>
        </mc:Choice>
        <mc:Fallback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33C6851A-57DC-4373-1935-79B83E809F4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7" t="-14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1C50B923-325D-26A6-3832-F7DEE6ED3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Retraining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EAE1357-C10F-90A6-BA18-3FAEF0BDEE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55A180B-17A6-45AC-5288-E4B9C3E072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066696F-5EF8-986E-97FB-60D9017760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79078983-2CE8-81B6-6E9B-D3E3DC1D0833}"/>
              </a:ext>
            </a:extLst>
          </p:cNvPr>
          <p:cNvSpPr/>
          <p:nvPr/>
        </p:nvSpPr>
        <p:spPr>
          <a:xfrm rot="3393282">
            <a:off x="2671737" y="672574"/>
            <a:ext cx="187286" cy="647616"/>
          </a:xfrm>
          <a:prstGeom prst="downArrow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C38B89C-0487-3A4B-0309-28F5FC227750}"/>
              </a:ext>
            </a:extLst>
          </p:cNvPr>
          <p:cNvSpPr txBox="1"/>
          <p:nvPr/>
        </p:nvSpPr>
        <p:spPr>
          <a:xfrm>
            <a:off x="3158169" y="417193"/>
            <a:ext cx="42995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10 </a:t>
            </a:r>
            <a:r>
              <a:rPr lang="it-IT" dirty="0" err="1"/>
              <a:t>fixed</a:t>
            </a:r>
            <a:r>
              <a:rPr lang="it-IT" dirty="0"/>
              <a:t> </a:t>
            </a:r>
            <a:r>
              <a:rPr lang="it-IT" dirty="0" err="1"/>
              <a:t>batches</a:t>
            </a:r>
            <a:r>
              <a:rPr lang="it-IT" dirty="0"/>
              <a:t> of 100 </a:t>
            </a:r>
            <a:r>
              <a:rPr lang="it-IT" dirty="0" err="1"/>
              <a:t>elements</a:t>
            </a:r>
            <a:endParaRPr lang="it-IT" dirty="0"/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430B8446-E80B-0257-2D47-3D73474376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8958" y="1908612"/>
            <a:ext cx="3495100" cy="253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743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A8285CE-1D9E-70A9-240F-DDE9C612EC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it-IT" dirty="0"/>
                  <a:t>One </a:t>
                </a:r>
                <a:r>
                  <a:rPr lang="it-IT" dirty="0" err="1"/>
                  <a:t>possible</a:t>
                </a:r>
                <a:r>
                  <a:rPr lang="it-IT" dirty="0"/>
                  <a:t> </a:t>
                </a:r>
                <a:r>
                  <a:rPr lang="it-IT" dirty="0" err="1"/>
                  <a:t>path</a:t>
                </a:r>
                <a:endParaRPr lang="it-IT" dirty="0"/>
              </a:p>
              <a:p>
                <a:pPr lvl="1"/>
                <a:r>
                  <a:rPr lang="it-IT" dirty="0" err="1"/>
                  <a:t>Many</a:t>
                </a:r>
                <a:r>
                  <a:rPr lang="it-IT" dirty="0"/>
                  <a:t> </a:t>
                </a:r>
                <a:r>
                  <a:rPr lang="it-IT" dirty="0" err="1"/>
                  <a:t>epochs</a:t>
                </a:r>
                <a:r>
                  <a:rPr lang="it-IT" dirty="0"/>
                  <a:t> are </a:t>
                </a:r>
                <a:r>
                  <a:rPr lang="it-IT" dirty="0" err="1"/>
                  <a:t>needed</a:t>
                </a:r>
                <a:r>
                  <a:rPr lang="it-IT" dirty="0"/>
                  <a:t> + </a:t>
                </a:r>
                <a:r>
                  <a:rPr lang="it-IT" dirty="0" err="1"/>
                  <a:t>early</a:t>
                </a:r>
                <a:r>
                  <a:rPr lang="it-IT" dirty="0"/>
                  <a:t> </a:t>
                </a:r>
                <a:r>
                  <a:rPr lang="it-IT" dirty="0" err="1"/>
                  <a:t>stopping</a:t>
                </a:r>
                <a:endParaRPr lang="it-IT" dirty="0"/>
              </a:p>
              <a:p>
                <a:pPr lvl="1"/>
                <a:r>
                  <a:rPr lang="it-IT" b="1" dirty="0" err="1"/>
                  <a:t>Bigger</a:t>
                </a:r>
                <a:r>
                  <a:rPr lang="it-IT" b="1" dirty="0"/>
                  <a:t> NN </a:t>
                </a:r>
                <a:r>
                  <a:rPr lang="it-IT" dirty="0"/>
                  <a:t>for </a:t>
                </a:r>
                <a:r>
                  <a:rPr lang="it-IT" dirty="0" err="1"/>
                  <a:t>higher</a:t>
                </a:r>
                <a:r>
                  <a:rPr lang="it-IT" dirty="0"/>
                  <a:t> </a:t>
                </a:r>
                <a:r>
                  <a:rPr lang="it-IT" dirty="0" err="1"/>
                  <a:t>accuracy</a:t>
                </a:r>
                <a:r>
                  <a:rPr lang="it-IT" dirty="0"/>
                  <a:t> and </a:t>
                </a:r>
                <a:r>
                  <a:rPr lang="it-IT" dirty="0" err="1"/>
                  <a:t>faster</a:t>
                </a:r>
                <a:r>
                  <a:rPr lang="it-IT" dirty="0"/>
                  <a:t> </a:t>
                </a:r>
                <a:r>
                  <a:rPr lang="it-IT" dirty="0" err="1"/>
                  <a:t>convergence</a:t>
                </a:r>
                <a:endParaRPr lang="it-IT" b="1" dirty="0"/>
              </a:p>
              <a:p>
                <a:r>
                  <a:rPr lang="it-IT" dirty="0"/>
                  <a:t>Extreme </a:t>
                </a:r>
                <a:r>
                  <a:rPr lang="it-IT" dirty="0" err="1"/>
                  <a:t>path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 err="1"/>
                  <a:t>Perform</a:t>
                </a:r>
                <a:r>
                  <a:rPr lang="it-IT" dirty="0"/>
                  <a:t> full </a:t>
                </a:r>
                <a:r>
                  <a:rPr lang="it-IT" dirty="0" err="1"/>
                  <a:t>Gradient</a:t>
                </a:r>
                <a:r>
                  <a:rPr lang="it-IT" dirty="0"/>
                  <a:t> </a:t>
                </a:r>
                <a:r>
                  <a:rPr lang="it-IT" dirty="0" err="1"/>
                  <a:t>Descent</a:t>
                </a:r>
                <a:r>
                  <a:rPr lang="it-IT" dirty="0"/>
                  <a:t>: 76 000% more </a:t>
                </a:r>
                <a:r>
                  <a:rPr lang="it-IT" dirty="0" err="1"/>
                  <a:t>computations</a:t>
                </a:r>
                <a:endParaRPr lang="it-IT" dirty="0"/>
              </a:p>
              <a:p>
                <a:r>
                  <a:rPr lang="it-IT" dirty="0"/>
                  <a:t>Alternative:</a:t>
                </a:r>
              </a:p>
              <a:p>
                <a:pPr lvl="1"/>
                <a:r>
                  <a:rPr lang="it-IT" dirty="0" err="1"/>
                  <a:t>Actually</a:t>
                </a:r>
                <a:r>
                  <a:rPr lang="it-IT" dirty="0"/>
                  <a:t> </a:t>
                </a:r>
                <a:r>
                  <a:rPr lang="it-IT" dirty="0" err="1"/>
                  <a:t>only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 </m:t>
                    </m:r>
                    <m:rad>
                      <m:radPr>
                        <m:degHide m:val="on"/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ra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ad>
                          <m:radPr>
                            <m:degHide m:val="on"/>
                            <m:ctrlPr>
                              <a:rPr lang="it-IT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ra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dirty="0"/>
                  <a:t> are </a:t>
                </a:r>
                <a:r>
                  <a:rPr lang="it-IT" dirty="0" err="1"/>
                  <a:t>needed</a:t>
                </a:r>
                <a:endParaRPr lang="it-IT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«free»: </a:t>
                </a:r>
                <a:r>
                  <a:rPr lang="it-IT" dirty="0" err="1"/>
                  <a:t>obtained</a:t>
                </a:r>
                <a:r>
                  <a:rPr lang="it-IT" dirty="0"/>
                  <a:t> </a:t>
                </a:r>
                <a:r>
                  <a:rPr lang="it-IT" dirty="0" err="1"/>
                  <a:t>varying</a:t>
                </a:r>
                <a:r>
                  <a:rPr lang="it-IT" dirty="0"/>
                  <a:t> the </a:t>
                </a:r>
                <a:r>
                  <a:rPr lang="it-IT" dirty="0" err="1"/>
                  <a:t>phase</a:t>
                </a:r>
                <a:endParaRPr lang="it-IT" dirty="0"/>
              </a:p>
              <a:p>
                <a:pPr lvl="1"/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</m:ra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</m:t>
                    </m:r>
                    <m:sSup>
                      <m:sSup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ad>
                          <m:radPr>
                            <m:degHide m:val="on"/>
                            <m:ctrlPr>
                              <a:rPr lang="it-IT" i="1" dirty="0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it-IT" i="1" dirty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</m:rad>
                      </m:e>
                      <m:sup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1</m:t>
                        </m:r>
                      </m:sup>
                    </m:sSup>
                  </m:oMath>
                </a14:m>
                <a:r>
                  <a:rPr lang="it-IT" dirty="0" err="1"/>
                  <a:t>obtainable</a:t>
                </a:r>
                <a:r>
                  <a:rPr lang="it-IT" dirty="0"/>
                  <a:t> </a:t>
                </a:r>
                <a:r>
                  <a:rPr lang="it-IT" dirty="0" err="1"/>
                  <a:t>using</a:t>
                </a:r>
                <a:r>
                  <a:rPr lang="it-IT" dirty="0"/>
                  <a:t> </a:t>
                </a:r>
                <a:r>
                  <a:rPr lang="it-IT" dirty="0" err="1"/>
                  <a:t>only</a:t>
                </a:r>
                <a:r>
                  <a:rPr lang="it-IT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  <m:r>
                      <a:rPr lang="it-IT" b="0" i="1" dirty="0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it-IT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dirty="0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it-IT" b="0" i="1" dirty="0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e>
                    </m:d>
                  </m:oMath>
                </a14:m>
                <a:r>
                  <a:rPr lang="it-IT" dirty="0"/>
                  <a:t>: training </a:t>
                </a:r>
                <a:r>
                  <a:rPr lang="it-IT" dirty="0" err="1"/>
                  <a:t>necessary</a:t>
                </a:r>
                <a:r>
                  <a:rPr lang="it-IT" dirty="0"/>
                  <a:t> </a:t>
                </a:r>
                <a:r>
                  <a:rPr lang="it-IT" dirty="0" err="1"/>
                  <a:t>only</a:t>
                </a:r>
                <a:r>
                  <a:rPr lang="it-IT" dirty="0"/>
                  <a:t> for 2 </a:t>
                </a:r>
                <a:r>
                  <a:rPr lang="it-IT" dirty="0" err="1"/>
                  <a:t>angles</a:t>
                </a:r>
                <a:r>
                  <a:rPr lang="it-IT" dirty="0"/>
                  <a:t>!</a:t>
                </a:r>
              </a:p>
              <a:p>
                <a:r>
                  <a:rPr lang="it-IT" dirty="0"/>
                  <a:t>Overall, RB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promising</a:t>
                </a:r>
                <a:r>
                  <a:rPr lang="it-IT" dirty="0"/>
                  <a:t> for </a:t>
                </a:r>
                <a:r>
                  <a:rPr lang="it-IT" dirty="0" err="1"/>
                  <a:t>adapting</a:t>
                </a:r>
                <a:r>
                  <a:rPr lang="it-IT" dirty="0"/>
                  <a:t> NN to </a:t>
                </a:r>
                <a:r>
                  <a:rPr lang="it-IT" dirty="0" err="1"/>
                  <a:t>varying</a:t>
                </a:r>
                <a:r>
                  <a:rPr lang="it-IT" dirty="0"/>
                  <a:t> </a:t>
                </a:r>
                <a:r>
                  <a:rPr lang="it-IT" dirty="0" err="1"/>
                  <a:t>phys</a:t>
                </a:r>
                <a:r>
                  <a:rPr lang="it-IT" dirty="0"/>
                  <a:t>. </a:t>
                </a:r>
                <a:r>
                  <a:rPr lang="it-IT" dirty="0" err="1"/>
                  <a:t>parameters</a:t>
                </a:r>
                <a:endParaRPr lang="it-IT" dirty="0"/>
              </a:p>
            </p:txBody>
          </p:sp>
        </mc:Choice>
        <mc:Fallback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9A8285CE-1D9E-70A9-240F-DDE9C612EC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547" t="-2090" b="-643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2960755D-AD41-CB41-5AE2-34432D970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Conclusion</a:t>
            </a:r>
            <a:r>
              <a:rPr lang="it-IT" dirty="0"/>
              <a:t>				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7519B4BA-5AFF-B9AC-D62F-FA63D4533030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9/26/2023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7A7F8DEC-364D-BC74-9FF2-876AEAB0D4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62A4C00-E2BA-2A07-F578-78C4D4B5D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804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F0B5535F-7349-6C71-B307-F68C650A3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Thank you for </a:t>
            </a:r>
            <a:r>
              <a:rPr lang="it-IT" dirty="0" err="1"/>
              <a:t>your</a:t>
            </a:r>
            <a:r>
              <a:rPr lang="it-IT" dirty="0"/>
              <a:t> </a:t>
            </a:r>
            <a:r>
              <a:rPr lang="it-IT" dirty="0" err="1"/>
              <a:t>attention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615BC1-5F92-041F-2977-02ED36AA4B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249458-6C6E-F148-72F6-15E80C12D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Russo | Mid-term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A4E5FA-F545-8697-290B-2E2E2EDC4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996567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F0B5535F-7349-6C71-B307-F68C650A3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it-IT" dirty="0"/>
              <a:t>[1] Petersson et al., </a:t>
            </a:r>
            <a:r>
              <a:rPr lang="en-US" b="1" dirty="0"/>
              <a:t>Optimal Control of Closed Quantum Systems via B-Splines with Carrier Waves</a:t>
            </a:r>
            <a:r>
              <a:rPr lang="en-US" dirty="0"/>
              <a:t>, </a:t>
            </a:r>
            <a:r>
              <a:rPr lang="it-IT" u="sng" dirty="0"/>
              <a:t>arXiv:2106.14310</a:t>
            </a:r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[2] Fahim et al., </a:t>
            </a:r>
            <a:r>
              <a:rPr lang="en-US" b="1" dirty="0"/>
              <a:t>hls4ml: An Open-Source Codesign Workflow to Empower Scientific Low-Power Machine Learning Devices</a:t>
            </a:r>
            <a:r>
              <a:rPr lang="en-US" dirty="0"/>
              <a:t>, </a:t>
            </a:r>
            <a:r>
              <a:rPr lang="en-US" u="sng" dirty="0"/>
              <a:t>arXiv:2103.05579</a:t>
            </a:r>
            <a:endParaRPr lang="it-IT" u="sng" dirty="0"/>
          </a:p>
          <a:p>
            <a:pPr marL="0" indent="0">
              <a:buNone/>
            </a:pPr>
            <a:endParaRPr lang="it-IT" dirty="0"/>
          </a:p>
          <a:p>
            <a:pPr marL="0" indent="0">
              <a:buNone/>
            </a:pPr>
            <a:r>
              <a:rPr lang="it-IT" dirty="0"/>
              <a:t>[3] </a:t>
            </a:r>
            <a:r>
              <a:rPr lang="it-IT" dirty="0" err="1"/>
              <a:t>Wallman</a:t>
            </a:r>
            <a:r>
              <a:rPr lang="it-IT" dirty="0"/>
              <a:t> et al., </a:t>
            </a:r>
            <a:r>
              <a:rPr lang="it-IT" b="1" dirty="0" err="1"/>
              <a:t>Randomized</a:t>
            </a:r>
            <a:r>
              <a:rPr lang="it-IT" b="1" dirty="0"/>
              <a:t> Benchmarking with Confidence</a:t>
            </a:r>
            <a:r>
              <a:rPr lang="it-IT" dirty="0"/>
              <a:t>, </a:t>
            </a:r>
            <a:r>
              <a:rPr lang="it-IT" u="sng" dirty="0"/>
              <a:t>arXiv:1404.6025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C917D4EE-5F17-C419-B120-8E73213D7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References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615BC1-5F92-041F-2977-02ED36AA4B08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249458-6C6E-F148-72F6-15E80C12D7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Marco Russo | Mid-term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2A4E5FA-F545-8697-290B-2E2E2EDC47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76452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536812" y="819645"/>
                <a:ext cx="8072496" cy="3794522"/>
              </a:xfrm>
            </p:spPr>
            <p:txBody>
              <a:bodyPr/>
              <a:lstStyle/>
              <a:p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0" indent="0">
                  <a:buNone/>
                </a:pPr>
                <a:r>
                  <a:rPr lang="it-IT" sz="1600" dirty="0" err="1"/>
                  <a:t>Rotation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acc>
                          <m:accPr>
                            <m:chr m:val="̂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</m:sub>
                    </m:sSub>
                    <m:d>
                      <m:d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</m:e>
                    </m:d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</m:num>
                          <m:den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acc>
                          <m:accPr>
                            <m:chr m:val="̂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</m:acc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⋅</m:t>
                        </m:r>
                        <m:acc>
                          <m:accPr>
                            <m:chr m:val="⃗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𝜎</m:t>
                            </m:r>
                          </m:e>
                        </m:acc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 err="1"/>
                  <a:t>along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any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axis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acc>
                    <m:r>
                      <a:rPr lang="it-IT" sz="16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/>
                  <a:t>can be </a:t>
                </a:r>
                <a:r>
                  <a:rPr lang="it-IT" sz="1600" dirty="0" err="1"/>
                  <a:t>expressed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as</a:t>
                </a:r>
                <a:endParaRPr lang="it-IT" sz="1600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𝑈</m:t>
                      </m:r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it-IT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𝛾</m:t>
                          </m:r>
                        </m:e>
                      </m:d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sSub>
                        <m:sSub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sz="16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6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</m:oMath>
                  </m:oMathPara>
                </a14:m>
                <a:endParaRPr lang="it-IT" sz="1600" b="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pPr marL="508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𝜙</m:t>
                          </m:r>
                        </m:e>
                      </m:d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 </m:t>
                      </m:r>
                      <m:d>
                        <m:d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p>
                                  <m:sSup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f>
                                      <m:fPr>
                                        <m:ctrlP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  <m:e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sSup>
                                  <m:sSupPr>
                                    <m:ctrlP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  <m:sup>
                                    <m: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f>
                                      <m:fPr>
                                        <m:ctrlPr>
                                          <a:rPr lang="it-IT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it-IT" sz="1200" i="1"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1200" i="1">
                                            <a:latin typeface="Cambria Math" panose="02040503050406030204" pitchFamily="18" charset="0"/>
                                          </a:rPr>
                                          <m:t>𝜙</m:t>
                                        </m:r>
                                      </m:num>
                                      <m:den>
                                        <m:r>
                                          <m:rPr>
                                            <m:brk m:alnAt="7"/>
                                          </m:rPr>
                                          <a:rPr lang="it-IT" sz="1200" i="1">
                                            <a:latin typeface="Cambria Math" panose="02040503050406030204" pitchFamily="18" charset="0"/>
                                          </a:rPr>
                                          <m:t>2</m:t>
                                        </m:r>
                                      </m:den>
                                    </m:f>
                                  </m:sup>
                                </m:sSup>
                              </m:e>
                            </m:mr>
                          </m:m>
                        </m:e>
                      </m:d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,   </m:t>
                      </m:r>
                      <m:sSub>
                        <m:sSub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𝑅</m:t>
                          </m:r>
                        </m:e>
                        <m:sub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</m:sSub>
                      <m:d>
                        <m:dPr>
                          <m:ctrlPr>
                            <a:rPr lang="it-IT" sz="1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200" b="0" i="1" smtClean="0">
                              <a:latin typeface="Cambria Math" panose="02040503050406030204" pitchFamily="18" charset="0"/>
                            </a:rPr>
                            <m:t>𝜃</m:t>
                          </m:r>
                        </m:e>
                      </m:d>
                      <m:r>
                        <a:rPr lang="it-IT" sz="12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it-IT" sz="1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it-IT" sz="1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func>
                                  <m:funcPr>
                                    <m:ctrlP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120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it-IT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it-IT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sz="12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it-IT" sz="1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200" b="0" i="1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func>
                                  <m:func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1200" b="0" i="0" smtClean="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it-IT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it-IT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</m:mr>
                            <m:mr>
                              <m:e>
                                <m:r>
                                  <a:rPr lang="it-IT" sz="1200" i="1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it-IT" sz="1200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  <m:func>
                                  <m:funcPr>
                                    <m:ctrlPr>
                                      <a:rPr lang="it-IT" sz="1200" i="1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1200">
                                        <a:latin typeface="Cambria Math" panose="02040503050406030204" pitchFamily="18" charset="0"/>
                                      </a:rPr>
                                      <m:t>sin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it-IT" sz="1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it-IT" sz="1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sz="1200" i="1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it-IT" sz="1200" i="1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  <m:e>
                                <m:func>
                                  <m:funcPr>
                                    <m:ctrlPr>
                                      <a:rPr lang="it-IT" sz="1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uncPr>
                                  <m:fName>
                                    <m:r>
                                      <m:rPr>
                                        <m:sty m:val="p"/>
                                      </m:rPr>
                                      <a:rPr lang="it-IT" sz="1200" b="0" i="0" smtClean="0">
                                        <a:latin typeface="Cambria Math" panose="02040503050406030204" pitchFamily="18" charset="0"/>
                                      </a:rPr>
                                      <m:t>cos</m:t>
                                    </m:r>
                                  </m:fName>
                                  <m:e>
                                    <m:d>
                                      <m:dPr>
                                        <m:ctrlPr>
                                          <a:rPr lang="it-IT" sz="12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f>
                                          <m:fPr>
                                            <m:ctrlPr>
                                              <a:rPr lang="it-IT" sz="12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fPr>
                                          <m:num>
                                            <m:r>
                                              <a:rPr lang="it-IT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𝜃</m:t>
                                            </m:r>
                                          </m:num>
                                          <m:den>
                                            <m:r>
                                              <a:rPr lang="it-IT" sz="1200" b="0" i="1" smtClean="0">
                                                <a:latin typeface="Cambria Math" panose="02040503050406030204" pitchFamily="18" charset="0"/>
                                              </a:rPr>
                                              <m:t>2</m:t>
                                            </m:r>
                                          </m:den>
                                        </m:f>
                                      </m:e>
                                    </m:d>
                                  </m:e>
                                </m:func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it-IT" sz="1400" dirty="0"/>
              </a:p>
              <a:p>
                <a:pPr marL="0" indent="0">
                  <a:buNone/>
                </a:pPr>
                <a:r>
                  <a:rPr lang="it-IT" sz="1600" dirty="0"/>
                  <a:t>But </a:t>
                </a:r>
                <a:r>
                  <a:rPr lang="it-IT" sz="1600" dirty="0" err="1"/>
                  <a:t>how</a:t>
                </a:r>
                <a:r>
                  <a:rPr lang="it-IT" sz="1600" dirty="0"/>
                  <a:t> </a:t>
                </a:r>
                <a:r>
                  <a:rPr lang="it-IT" sz="1600" dirty="0" err="1"/>
                  <a:t>is</a:t>
                </a:r>
                <a:r>
                  <a:rPr lang="it-IT" sz="1600" dirty="0"/>
                  <a:t> the </a:t>
                </a:r>
                <a:r>
                  <a:rPr lang="it-IT" sz="1600" dirty="0" err="1"/>
                  <a:t>rotation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physically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achieved</a:t>
                </a:r>
                <a:r>
                  <a:rPr lang="it-IT" sz="1600" dirty="0"/>
                  <a:t>?</a:t>
                </a:r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36812" y="819645"/>
                <a:ext cx="8072496" cy="3794522"/>
              </a:xfrm>
              <a:blipFill>
                <a:blip r:embed="rId2"/>
                <a:stretch>
                  <a:fillRect l="-1511" b="-48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6AFBF4C-2DE0-4657-8BA8-2006FBB7BC9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pic>
        <p:nvPicPr>
          <p:cNvPr id="9" name="Picture 4" descr="Bloch sphere - Wikipedia">
            <a:extLst>
              <a:ext uri="{FF2B5EF4-FFF2-40B4-BE49-F238E27FC236}">
                <a16:creationId xmlns:a16="http://schemas.microsoft.com/office/drawing/2014/main" id="{0C4419C2-863A-1C85-9D9F-A55FD4EAAF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415" y="319615"/>
            <a:ext cx="1842540" cy="19605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E30A939-7331-14EC-360F-2ECA48FE21EB}"/>
                  </a:ext>
                </a:extLst>
              </p:cNvPr>
              <p:cNvSpPr txBox="1"/>
              <p:nvPr/>
            </p:nvSpPr>
            <p:spPr>
              <a:xfrm>
                <a:off x="429419" y="1115283"/>
                <a:ext cx="5627048" cy="707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984"/>
                  </a:spcBef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it-IT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</m:ctrlPr>
                      </m:dPr>
                      <m:e>
                        <m: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𝜓</m:t>
                        </m:r>
                      </m:e>
                    </m:d>
                    <m:r>
                      <a:rPr lang="it-IT" sz="160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=</m:t>
                    </m:r>
                    <m:func>
                      <m:funcPr>
                        <m:ctrlPr>
                          <a:rPr lang="it-IT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cos</m:t>
                        </m:r>
                      </m:fName>
                      <m:e>
                        <m:d>
                          <m:dPr>
                            <m:ctrlPr>
                              <a:rPr lang="it-IT" sz="1600" i="1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ＭＳ Ｐゴシック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1600" i="1">
                                    <a:solidFill>
                                      <a:srgbClr val="505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</m:ctrlPr>
                              </m:fPr>
                              <m:num>
                                <m:r>
                                  <a:rPr lang="it-IT" sz="1600">
                                    <a:solidFill>
                                      <a:srgbClr val="505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it-IT" sz="1600">
                                    <a:solidFill>
                                      <a:srgbClr val="505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</m:func>
                    <m:d>
                      <m:dPr>
                        <m:begChr m:val="|"/>
                        <m:endChr m:val="⟩"/>
                        <m:ctrlPr>
                          <a:rPr lang="it-IT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</m:ctrlPr>
                      </m:dPr>
                      <m:e>
                        <m: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0</m:t>
                        </m:r>
                      </m:e>
                    </m:d>
                    <m:r>
                      <a:rPr lang="it-IT" sz="1600">
                        <a:solidFill>
                          <a:srgbClr val="50505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ＭＳ Ｐゴシック" charset="0"/>
                      </a:rPr>
                      <m:t>+</m:t>
                    </m:r>
                    <m:sSup>
                      <m:sSupPr>
                        <m:ctrlPr>
                          <a:rPr lang="it-IT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</m:ctrlPr>
                      </m:sSupPr>
                      <m:e>
                        <m: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𝑒</m:t>
                        </m:r>
                      </m:e>
                      <m:sup>
                        <m: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𝑖</m:t>
                        </m:r>
                        <m: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𝜙</m:t>
                        </m:r>
                      </m:sup>
                    </m:sSup>
                    <m:func>
                      <m:funcPr>
                        <m:ctrlPr>
                          <a:rPr lang="it-IT" sz="1600" i="1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it-IT" sz="1600" i="1">
                                <a:solidFill>
                                  <a:srgbClr val="505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ＭＳ Ｐゴシック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it-IT" sz="1600" i="1">
                                    <a:solidFill>
                                      <a:srgbClr val="505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</m:ctrlPr>
                              </m:fPr>
                              <m:num>
                                <m:r>
                                  <a:rPr lang="it-IT" sz="1600">
                                    <a:solidFill>
                                      <a:srgbClr val="505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  <m:t>𝜃</m:t>
                                </m:r>
                              </m:num>
                              <m:den>
                                <m:r>
                                  <a:rPr lang="it-IT" sz="1600">
                                    <a:solidFill>
                                      <a:srgbClr val="505050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ＭＳ Ｐゴシック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  <m: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|</m:t>
                        </m:r>
                        <m: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1</m:t>
                        </m:r>
                        <m:r>
                          <a:rPr lang="it-IT" sz="1600">
                            <a:solidFill>
                              <a:srgbClr val="50505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ＭＳ Ｐゴシック" charset="0"/>
                          </a:rPr>
                          <m:t>⟩</m:t>
                        </m:r>
                      </m:e>
                    </m:func>
                  </m:oMath>
                </a14:m>
                <a:r>
                  <a:rPr lang="it-IT" sz="1600" dirty="0">
                    <a:solidFill>
                      <a:srgbClr val="505050"/>
                    </a:solidFill>
                    <a:latin typeface="Helvetica"/>
                    <a:cs typeface="ＭＳ Ｐゴシック" charset="0"/>
                  </a:rPr>
                  <a:t>, on the Bloch </a:t>
                </a:r>
                <a:r>
                  <a:rPr lang="it-IT" sz="1600" dirty="0" err="1">
                    <a:solidFill>
                      <a:srgbClr val="505050"/>
                    </a:solidFill>
                    <a:latin typeface="Helvetica"/>
                    <a:cs typeface="ＭＳ Ｐゴシック" charset="0"/>
                  </a:rPr>
                  <a:t>sphere</a:t>
                </a:r>
                <a:r>
                  <a:rPr lang="it-IT" sz="1600" dirty="0">
                    <a:solidFill>
                      <a:srgbClr val="505050"/>
                    </a:solidFill>
                    <a:latin typeface="Helvetica"/>
                    <a:cs typeface="ＭＳ Ｐゴシック" charset="0"/>
                  </a:rPr>
                  <a:t>: </a:t>
                </a:r>
                <a:endParaRPr lang="it-IT" sz="1600" dirty="0">
                  <a:solidFill>
                    <a:srgbClr val="50505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ＭＳ Ｐゴシック" charset="0"/>
                </a:endParaRPr>
              </a:p>
              <a:p>
                <a:pPr>
                  <a:spcBef>
                    <a:spcPts val="984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60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ＭＳ Ｐゴシック" charset="0"/>
                        </a:rPr>
                        <m:t>(</m:t>
                      </m:r>
                      <m:func>
                        <m:funcPr>
                          <m:ctrlPr>
                            <a:rPr lang="it-IT" sz="1600" i="1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</m:ctrlPr>
                            </m:dPr>
                            <m:e>
                              <m:r>
                                <a:rPr lang="it-IT" sz="160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it-IT" sz="1600" i="1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</m:ctrlPr>
                            </m:dPr>
                            <m:e>
                              <m:r>
                                <a:rPr lang="it-IT" sz="160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it-IT" sz="160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ＭＳ Ｐゴシック" charset="0"/>
                        </a:rPr>
                        <m:t>,</m:t>
                      </m:r>
                      <m:func>
                        <m:funcPr>
                          <m:ctrlPr>
                            <a:rPr lang="it-IT" sz="1600" i="1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</m:ctrlPr>
                            </m:dPr>
                            <m:e>
                              <m:r>
                                <a:rPr lang="it-IT" sz="160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func>
                        <m:funcPr>
                          <m:ctrlPr>
                            <a:rPr lang="it-IT" sz="1600" i="1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</m:ctrlPr>
                            </m:dPr>
                            <m:e>
                              <m:r>
                                <a:rPr lang="it-IT" sz="160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  <m:t>𝜙</m:t>
                              </m:r>
                            </m:e>
                          </m:d>
                        </m:e>
                      </m:func>
                      <m:r>
                        <a:rPr lang="it-IT" sz="160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ＭＳ Ｐゴシック" charset="0"/>
                        </a:rPr>
                        <m:t>,</m:t>
                      </m:r>
                      <m:func>
                        <m:funcPr>
                          <m:ctrlPr>
                            <a:rPr lang="it-IT" sz="1600" i="1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it-IT" sz="1600">
                              <a:solidFill>
                                <a:srgbClr val="50505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ＭＳ Ｐゴシック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it-IT" sz="1600" i="1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</m:ctrlPr>
                            </m:dPr>
                            <m:e>
                              <m:r>
                                <a:rPr lang="it-IT" sz="1600">
                                  <a:solidFill>
                                    <a:srgbClr val="505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ＭＳ Ｐゴシック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it-IT" sz="1600">
                          <a:solidFill>
                            <a:srgbClr val="50505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ＭＳ Ｐゴシック" charset="0"/>
                        </a:rPr>
                        <m:t>)</m:t>
                      </m:r>
                    </m:oMath>
                  </m:oMathPara>
                </a14:m>
                <a:endParaRPr lang="it-IT" sz="1600" dirty="0">
                  <a:solidFill>
                    <a:srgbClr val="505050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ＭＳ Ｐゴシック" charset="0"/>
                </a:endParaRPr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6E30A939-7331-14EC-360F-2ECA48FE21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9419" y="1115283"/>
                <a:ext cx="5627048" cy="707053"/>
              </a:xfrm>
              <a:prstGeom prst="rect">
                <a:avLst/>
              </a:prstGeom>
              <a:blipFill>
                <a:blip r:embed="rId4"/>
                <a:stretch>
                  <a:fillRect b="-5172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7703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3" y="819645"/>
            <a:ext cx="8152105" cy="3794522"/>
          </a:xfrm>
        </p:spPr>
        <p:txBody>
          <a:bodyPr/>
          <a:lstStyle/>
          <a:p>
            <a:pPr marL="0" indent="0">
              <a:buNone/>
            </a:pPr>
            <a:r>
              <a:rPr lang="it-IT" sz="1600" dirty="0" err="1"/>
              <a:t>Many</a:t>
            </a:r>
            <a:r>
              <a:rPr lang="it-IT" sz="1600" dirty="0"/>
              <a:t> ways to build a quantum computer:</a:t>
            </a:r>
          </a:p>
          <a:p>
            <a:pPr marL="0" indent="0">
              <a:buNone/>
            </a:pPr>
            <a:endParaRPr lang="it-IT" sz="1400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6AFBF4C-2DE0-4657-8BA8-2006FBB7BC9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E1EE82F6-402D-3B8E-27BA-E6E14A9A8A17}"/>
              </a:ext>
            </a:extLst>
          </p:cNvPr>
          <p:cNvGrpSpPr/>
          <p:nvPr/>
        </p:nvGrpSpPr>
        <p:grpSpPr>
          <a:xfrm>
            <a:off x="1002382" y="1174015"/>
            <a:ext cx="1978223" cy="1358450"/>
            <a:chOff x="889935" y="1350699"/>
            <a:chExt cx="2233218" cy="1640159"/>
          </a:xfrm>
        </p:grpSpPr>
        <p:pic>
          <p:nvPicPr>
            <p:cNvPr id="1028" name="Picture 4" descr="What is a neutral atom quantum computer? | Popular Science">
              <a:extLst>
                <a:ext uri="{FF2B5EF4-FFF2-40B4-BE49-F238E27FC236}">
                  <a16:creationId xmlns:a16="http://schemas.microsoft.com/office/drawing/2014/main" id="{7C9EE24F-569A-CA92-DE7A-C181AFCD68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9935" y="1734673"/>
              <a:ext cx="2233218" cy="12561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CasellaDiTesto 1">
              <a:extLst>
                <a:ext uri="{FF2B5EF4-FFF2-40B4-BE49-F238E27FC236}">
                  <a16:creationId xmlns:a16="http://schemas.microsoft.com/office/drawing/2014/main" id="{36263421-6CC7-59BF-98AE-286D2C9C04B7}"/>
                </a:ext>
              </a:extLst>
            </p:cNvPr>
            <p:cNvSpPr txBox="1"/>
            <p:nvPr/>
          </p:nvSpPr>
          <p:spPr>
            <a:xfrm>
              <a:off x="889935" y="1350699"/>
              <a:ext cx="22332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/>
                <a:t>Neutral</a:t>
              </a:r>
              <a:r>
                <a:rPr lang="it-IT" sz="1400" dirty="0"/>
                <a:t> </a:t>
              </a:r>
              <a:r>
                <a:rPr lang="it-IT" sz="1400" dirty="0" err="1"/>
                <a:t>atoms</a:t>
              </a:r>
              <a:endParaRPr lang="it-IT" sz="1400" dirty="0"/>
            </a:p>
          </p:txBody>
        </p:sp>
      </p:grpSp>
      <p:grpSp>
        <p:nvGrpSpPr>
          <p:cNvPr id="17" name="Gruppo 16">
            <a:extLst>
              <a:ext uri="{FF2B5EF4-FFF2-40B4-BE49-F238E27FC236}">
                <a16:creationId xmlns:a16="http://schemas.microsoft.com/office/drawing/2014/main" id="{ED905CB3-21A8-D2C2-F2BD-655BB5889B0C}"/>
              </a:ext>
            </a:extLst>
          </p:cNvPr>
          <p:cNvGrpSpPr/>
          <p:nvPr/>
        </p:nvGrpSpPr>
        <p:grpSpPr>
          <a:xfrm>
            <a:off x="3879971" y="1129488"/>
            <a:ext cx="1806870" cy="1439365"/>
            <a:chOff x="3407485" y="1179659"/>
            <a:chExt cx="1978223" cy="1565586"/>
          </a:xfrm>
        </p:grpSpPr>
        <p:sp>
          <p:nvSpPr>
            <p:cNvPr id="11" name="CasellaDiTesto 10">
              <a:extLst>
                <a:ext uri="{FF2B5EF4-FFF2-40B4-BE49-F238E27FC236}">
                  <a16:creationId xmlns:a16="http://schemas.microsoft.com/office/drawing/2014/main" id="{71401BA0-8965-E23B-ACE8-FA1219D71376}"/>
                </a:ext>
              </a:extLst>
            </p:cNvPr>
            <p:cNvSpPr txBox="1"/>
            <p:nvPr/>
          </p:nvSpPr>
          <p:spPr>
            <a:xfrm>
              <a:off x="3407485" y="1179659"/>
              <a:ext cx="1978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/>
                <a:t>Photons</a:t>
              </a:r>
              <a:endParaRPr lang="it-IT" sz="1400" dirty="0"/>
            </a:p>
          </p:txBody>
        </p:sp>
        <p:pic>
          <p:nvPicPr>
            <p:cNvPr id="1034" name="Picture 10" descr="Toronto's Xanadu makes quantum computing breakthrough - The Logic">
              <a:extLst>
                <a:ext uri="{FF2B5EF4-FFF2-40B4-BE49-F238E27FC236}">
                  <a16:creationId xmlns:a16="http://schemas.microsoft.com/office/drawing/2014/main" id="{10CBDAFE-B428-CF2A-3348-76C587197B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6132" y="1485912"/>
              <a:ext cx="1888223" cy="12593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id="{A6B36390-FC3D-B82B-8E61-9471AD4A1A0D}"/>
              </a:ext>
            </a:extLst>
          </p:cNvPr>
          <p:cNvGrpSpPr/>
          <p:nvPr/>
        </p:nvGrpSpPr>
        <p:grpSpPr>
          <a:xfrm>
            <a:off x="2079572" y="2595575"/>
            <a:ext cx="1978223" cy="1862654"/>
            <a:chOff x="5771083" y="1077591"/>
            <a:chExt cx="1978223" cy="1862654"/>
          </a:xfrm>
        </p:grpSpPr>
        <p:pic>
          <p:nvPicPr>
            <p:cNvPr id="1032" name="Picture 8" descr="QUANTUM COMPUTING - Associate Professorship of Organic Chemistry">
              <a:extLst>
                <a:ext uri="{FF2B5EF4-FFF2-40B4-BE49-F238E27FC236}">
                  <a16:creationId xmlns:a16="http://schemas.microsoft.com/office/drawing/2014/main" id="{A051F3B3-87DC-0649-8F87-454CDB891A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935" y="1422009"/>
              <a:ext cx="1144517" cy="15182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0BE687A4-0973-5AA3-DB13-9BEF1724A86A}"/>
                </a:ext>
              </a:extLst>
            </p:cNvPr>
            <p:cNvSpPr txBox="1"/>
            <p:nvPr/>
          </p:nvSpPr>
          <p:spPr>
            <a:xfrm>
              <a:off x="5771083" y="1077591"/>
              <a:ext cx="1978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NMR</a:t>
              </a:r>
            </a:p>
          </p:txBody>
        </p:sp>
      </p:grpSp>
      <p:grpSp>
        <p:nvGrpSpPr>
          <p:cNvPr id="15" name="Gruppo 14">
            <a:extLst>
              <a:ext uri="{FF2B5EF4-FFF2-40B4-BE49-F238E27FC236}">
                <a16:creationId xmlns:a16="http://schemas.microsoft.com/office/drawing/2014/main" id="{B3CD1B17-B537-AA3B-F79B-D064309AFCB4}"/>
              </a:ext>
            </a:extLst>
          </p:cNvPr>
          <p:cNvGrpSpPr/>
          <p:nvPr/>
        </p:nvGrpSpPr>
        <p:grpSpPr>
          <a:xfrm>
            <a:off x="6340808" y="1182620"/>
            <a:ext cx="1978223" cy="1369996"/>
            <a:chOff x="1378744" y="2980900"/>
            <a:chExt cx="1978223" cy="1369996"/>
          </a:xfrm>
        </p:grpSpPr>
        <p:pic>
          <p:nvPicPr>
            <p:cNvPr id="1036" name="Picture 12" descr="Ion-based commercial quantum computer is a first – Physics World">
              <a:extLst>
                <a:ext uri="{FF2B5EF4-FFF2-40B4-BE49-F238E27FC236}">
                  <a16:creationId xmlns:a16="http://schemas.microsoft.com/office/drawing/2014/main" id="{119A9524-D4F3-C963-8E84-044A69FFE7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4144" y="3310470"/>
              <a:ext cx="1487424" cy="1040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346A6CF9-F47D-B161-CF2B-0234B4309B1A}"/>
                </a:ext>
              </a:extLst>
            </p:cNvPr>
            <p:cNvSpPr txBox="1"/>
            <p:nvPr/>
          </p:nvSpPr>
          <p:spPr>
            <a:xfrm>
              <a:off x="1378744" y="2980900"/>
              <a:ext cx="1978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/>
                <a:t>Trapped</a:t>
              </a:r>
              <a:r>
                <a:rPr lang="it-IT" sz="1400" dirty="0"/>
                <a:t> </a:t>
              </a:r>
              <a:r>
                <a:rPr lang="it-IT" sz="1400" dirty="0" err="1"/>
                <a:t>ions</a:t>
              </a:r>
              <a:endParaRPr lang="it-IT" sz="1400" dirty="0"/>
            </a:p>
          </p:txBody>
        </p:sp>
      </p:grpSp>
      <p:grpSp>
        <p:nvGrpSpPr>
          <p:cNvPr id="19" name="Gruppo 18">
            <a:extLst>
              <a:ext uri="{FF2B5EF4-FFF2-40B4-BE49-F238E27FC236}">
                <a16:creationId xmlns:a16="http://schemas.microsoft.com/office/drawing/2014/main" id="{CDDAEC9A-9BD8-FC16-09AB-322BA06A5C11}"/>
              </a:ext>
            </a:extLst>
          </p:cNvPr>
          <p:cNvGrpSpPr/>
          <p:nvPr/>
        </p:nvGrpSpPr>
        <p:grpSpPr>
          <a:xfrm>
            <a:off x="5149122" y="2641989"/>
            <a:ext cx="1978223" cy="1923675"/>
            <a:chOff x="4572000" y="2677765"/>
            <a:chExt cx="1978223" cy="1923675"/>
          </a:xfrm>
        </p:grpSpPr>
        <p:pic>
          <p:nvPicPr>
            <p:cNvPr id="1038" name="Picture 14" descr="IBM - Image Gallery">
              <a:extLst>
                <a:ext uri="{FF2B5EF4-FFF2-40B4-BE49-F238E27FC236}">
                  <a16:creationId xmlns:a16="http://schemas.microsoft.com/office/drawing/2014/main" id="{371E51C5-8C2A-8E09-25B1-949B910DE47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067" r="22158"/>
            <a:stretch/>
          </p:blipFill>
          <p:spPr bwMode="auto">
            <a:xfrm>
              <a:off x="4935426" y="2957382"/>
              <a:ext cx="1251370" cy="16440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CasellaDiTesto 17">
              <a:extLst>
                <a:ext uri="{FF2B5EF4-FFF2-40B4-BE49-F238E27FC236}">
                  <a16:creationId xmlns:a16="http://schemas.microsoft.com/office/drawing/2014/main" id="{28668318-ABC5-F6C9-405F-D90BAE008997}"/>
                </a:ext>
              </a:extLst>
            </p:cNvPr>
            <p:cNvSpPr txBox="1"/>
            <p:nvPr/>
          </p:nvSpPr>
          <p:spPr>
            <a:xfrm>
              <a:off x="4572000" y="2677765"/>
              <a:ext cx="197822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 err="1"/>
                <a:t>Transmon</a:t>
              </a:r>
              <a:endParaRPr lang="it-IT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34400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3" y="819645"/>
            <a:ext cx="8152105" cy="3794522"/>
          </a:xfrm>
        </p:spPr>
        <p:txBody>
          <a:bodyPr/>
          <a:lstStyle/>
          <a:p>
            <a:pPr marL="0" indent="0">
              <a:buNone/>
            </a:pPr>
            <a:r>
              <a:rPr lang="en-US" sz="1600" dirty="0"/>
              <a:t>Superconducting circuits without and with Josephson junction</a:t>
            </a:r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Introduction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6AFBF4C-2DE0-4657-8BA8-2006FBB7BC9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81BFBA3-7756-E417-C9EA-55B7654A93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397" y="1132626"/>
            <a:ext cx="4703502" cy="3259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3685436-D625-14AA-EACC-E5C3788527C1}"/>
                  </a:ext>
                </a:extLst>
              </p:cNvPr>
              <p:cNvSpPr txBox="1"/>
              <p:nvPr/>
            </p:nvSpPr>
            <p:spPr>
              <a:xfrm>
                <a:off x="6593958" y="1323280"/>
                <a:ext cx="2015350" cy="577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050" dirty="0"/>
                  <a:t>Operating temperature </a:t>
                </a:r>
                <a14:m>
                  <m:oMath xmlns:m="http://schemas.openxmlformats.org/officeDocument/2006/math">
                    <m:r>
                      <a:rPr lang="it-IT" sz="1050" b="0" i="1" smtClean="0">
                        <a:latin typeface="Cambria Math" panose="02040503050406030204" pitchFamily="18" charset="0"/>
                      </a:rPr>
                      <m:t>≈15</m:t>
                    </m:r>
                    <m:r>
                      <a:rPr lang="it-IT" sz="1050" b="0" i="1" smtClean="0">
                        <a:latin typeface="Cambria Math" panose="02040503050406030204" pitchFamily="18" charset="0"/>
                      </a:rPr>
                      <m:t>𝑚𝐾</m:t>
                    </m:r>
                  </m:oMath>
                </a14:m>
                <a:r>
                  <a:rPr lang="it-IT" sz="1050" dirty="0"/>
                  <a:t> (for </a:t>
                </a:r>
                <a:r>
                  <a:rPr lang="it-IT" sz="1050" dirty="0" err="1"/>
                  <a:t>obtaining</a:t>
                </a:r>
                <a:r>
                  <a:rPr lang="it-IT" sz="1050" dirty="0"/>
                  <a:t> </a:t>
                </a:r>
                <a:r>
                  <a:rPr lang="it-IT" sz="1050" dirty="0" err="1"/>
                  <a:t>superconductivity</a:t>
                </a:r>
                <a:r>
                  <a:rPr lang="it-IT" sz="1050" dirty="0"/>
                  <a:t>)</a:t>
                </a:r>
              </a:p>
              <a:p>
                <a:endParaRPr lang="it-IT" sz="1050" dirty="0"/>
              </a:p>
            </p:txBody>
          </p:sp>
        </mc:Choice>
        <mc:Fallback xmlns="">
          <p:sp>
            <p:nvSpPr>
              <p:cNvPr id="2" name="CasellaDiTesto 1">
                <a:extLst>
                  <a:ext uri="{FF2B5EF4-FFF2-40B4-BE49-F238E27FC236}">
                    <a16:creationId xmlns:a16="http://schemas.microsoft.com/office/drawing/2014/main" id="{73685436-D625-14AA-EACC-E5C3788527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93958" y="1323280"/>
                <a:ext cx="2015350" cy="57708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CasellaDiTesto 8">
            <a:extLst>
              <a:ext uri="{FF2B5EF4-FFF2-40B4-BE49-F238E27FC236}">
                <a16:creationId xmlns:a16="http://schemas.microsoft.com/office/drawing/2014/main" id="{A6B00E6E-A4D4-995B-45CD-01B8981EFAB4}"/>
              </a:ext>
            </a:extLst>
          </p:cNvPr>
          <p:cNvSpPr txBox="1"/>
          <p:nvPr/>
        </p:nvSpPr>
        <p:spPr>
          <a:xfrm>
            <a:off x="6593958" y="2762502"/>
            <a:ext cx="20153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Transition between |0⟩ and |1⟩ is done using EM pulses (</a:t>
            </a:r>
            <a:r>
              <a:rPr lang="en-US" sz="1050" b="1" dirty="0"/>
              <a:t>microwaves</a:t>
            </a:r>
            <a:r>
              <a:rPr lang="en-US" sz="1050" dirty="0"/>
              <a:t>)</a:t>
            </a:r>
          </a:p>
          <a:p>
            <a:endParaRPr lang="en-US" sz="1050" dirty="0"/>
          </a:p>
        </p:txBody>
      </p:sp>
    </p:spTree>
    <p:extLst>
      <p:ext uri="{BB962C8B-B14F-4D97-AF65-F5344CB8AC3E}">
        <p14:creationId xmlns:p14="http://schemas.microsoft.com/office/powerpoint/2010/main" val="14037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ommon foundations of optimal control across the sciences: evidence of a  free lunch | Philosophical Transactions of the Royal Society A:  Mathematical, Physical and Engineering Sciences">
            <a:extLst>
              <a:ext uri="{FF2B5EF4-FFF2-40B4-BE49-F238E27FC236}">
                <a16:creationId xmlns:a16="http://schemas.microsoft.com/office/drawing/2014/main" id="{1CCDFE4A-D258-608F-A41D-FE4674E6C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3286" y="1298242"/>
            <a:ext cx="2664243" cy="1273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ontent Placeholder 5"/>
              <p:cNvSpPr>
                <a:spLocks noGrp="1"/>
              </p:cNvSpPr>
              <p:nvPr>
                <p:ph idx="1"/>
              </p:nvPr>
            </p:nvSpPr>
            <p:spPr>
              <a:xfrm>
                <a:off x="457203" y="819645"/>
                <a:ext cx="8152105" cy="3794522"/>
              </a:xfrm>
            </p:spPr>
            <p:txBody>
              <a:bodyPr/>
              <a:lstStyle/>
              <a:p>
                <a:r>
                  <a:rPr lang="it-IT" sz="1600" dirty="0"/>
                  <a:t>Given a target 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𝑡𝑔</m:t>
                        </m:r>
                      </m:sub>
                    </m:sSub>
                  </m:oMath>
                </a14:m>
                <a:r>
                  <a:rPr lang="it-IT" sz="1600" dirty="0"/>
                  <a:t>, we 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≈</m:t>
                    </m:r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𝑡𝑔</m:t>
                        </m:r>
                      </m:sub>
                    </m:sSub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/>
                  <a:t>for </a:t>
                </a:r>
                <a:r>
                  <a:rPr lang="it-IT" sz="1600" dirty="0" err="1"/>
                  <a:t>any</a:t>
                </a:r>
                <a:r>
                  <a:rPr lang="it-IT" sz="16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begChr m:val="|"/>
                            <m:endChr m:val="⟩"/>
                            <m:ctrlPr>
                              <a:rPr lang="it-IT" sz="16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i="1">
                                <a:latin typeface="Cambria Math" panose="02040503050406030204" pitchFamily="18" charset="0"/>
                              </a:rPr>
                              <m:t>𝜓</m:t>
                            </m:r>
                          </m:e>
                        </m:d>
                      </m:e>
                      <m:sub>
                        <m:r>
                          <a:rPr lang="it-IT" sz="1600" i="1"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endParaRPr lang="it-IT" sz="1600" dirty="0"/>
              </a:p>
              <a:p>
                <a:r>
                  <a:rPr lang="it-IT" sz="1600" dirty="0" err="1"/>
                  <a:t>Essential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subspace</a:t>
                </a:r>
                <a:r>
                  <a:rPr lang="it-IT" sz="1600" dirty="0"/>
                  <a:t> of </a:t>
                </a:r>
                <a:r>
                  <a:rPr lang="it-IT" sz="1600" dirty="0" err="1"/>
                  <a:t>dim</a:t>
                </a:r>
                <a:r>
                  <a:rPr lang="it-IT" sz="1600" dirty="0"/>
                  <a:t>.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r>
                  <a:rPr lang="it-IT" sz="1600" dirty="0"/>
                  <a:t>, </a:t>
                </a:r>
                <a:r>
                  <a:rPr lang="it-IT" sz="1600" dirty="0" err="1"/>
                  <a:t>guarded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subspace</a:t>
                </a:r>
                <a:r>
                  <a:rPr lang="it-IT" sz="1600" dirty="0"/>
                  <a:t> of </a:t>
                </a:r>
                <a:r>
                  <a:rPr lang="it-IT" sz="1600" dirty="0" err="1"/>
                  <a:t>dim</a:t>
                </a:r>
                <a:r>
                  <a:rPr lang="it-IT" sz="1600" dirty="0"/>
                  <a:t>.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it-IT" sz="1600" dirty="0"/>
                  <a:t> (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𝐸</m:t>
                    </m:r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𝐺</m:t>
                    </m:r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it-IT" sz="1600" dirty="0"/>
                  <a:t>)</a:t>
                </a:r>
              </a:p>
              <a:p>
                <a:r>
                  <a:rPr lang="it-IT" sz="1600" dirty="0"/>
                  <a:t>Matrix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∈</m:t>
                    </m:r>
                    <m:sSup>
                      <m:sSupPr>
                        <m:ctrlPr>
                          <a:rPr lang="it-IT" sz="1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𝑁𝑥𝐸</m:t>
                        </m:r>
                      </m:sup>
                    </m:sSup>
                    <m:r>
                      <a:rPr lang="it-IT" sz="16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it-IT" sz="1600" dirty="0" err="1"/>
                  <a:t>provides</a:t>
                </a:r>
                <a:r>
                  <a:rPr lang="it-IT" sz="1600" dirty="0"/>
                  <a:t> a </a:t>
                </a:r>
                <a:r>
                  <a:rPr lang="it-IT" sz="1600" dirty="0" err="1"/>
                  <a:t>basis</a:t>
                </a:r>
                <a:r>
                  <a:rPr lang="it-IT" sz="1600" dirty="0"/>
                  <a:t> for the </a:t>
                </a:r>
                <a:r>
                  <a:rPr lang="it-IT" sz="1600" dirty="0" err="1"/>
                  <a:t>essential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subspace</a:t>
                </a:r>
                <a:endParaRPr lang="it-IT" sz="1600" dirty="0"/>
              </a:p>
              <a:p>
                <a:pPr lvl="1"/>
                <a:r>
                  <a:rPr lang="it-IT" sz="1400" dirty="0"/>
                  <a:t>So the </a:t>
                </a:r>
                <a:r>
                  <a:rPr lang="it-IT" sz="1400" dirty="0" err="1"/>
                  <a:t>Schrodinger’s</a:t>
                </a:r>
                <a:r>
                  <a:rPr lang="it-IT" sz="1400" dirty="0"/>
                  <a:t> </a:t>
                </a:r>
                <a:r>
                  <a:rPr lang="it-IT" sz="1400" dirty="0" err="1"/>
                  <a:t>eq</a:t>
                </a:r>
                <a:r>
                  <a:rPr lang="it-IT" sz="1400" dirty="0"/>
                  <a:t>. for </a:t>
                </a:r>
                <a:r>
                  <a:rPr lang="it-IT" sz="1400" dirty="0" err="1"/>
                  <a:t>any</a:t>
                </a:r>
                <a:r>
                  <a:rPr lang="it-IT" sz="1400" dirty="0"/>
                  <a:t> </a:t>
                </a:r>
                <a:r>
                  <a:rPr lang="it-IT" sz="1400" dirty="0" err="1"/>
                  <a:t>initial</a:t>
                </a:r>
                <a:r>
                  <a:rPr lang="it-IT" sz="1400" dirty="0"/>
                  <a:t> </a:t>
                </a:r>
                <a:r>
                  <a:rPr lang="it-IT" sz="1400" dirty="0" err="1"/>
                  <a:t>condition</a:t>
                </a:r>
                <a:r>
                  <a:rPr lang="it-IT" sz="1400" dirty="0"/>
                  <a:t> </a:t>
                </a:r>
                <a:r>
                  <a:rPr lang="it-IT" sz="1400" dirty="0" err="1"/>
                  <a:t>is</a:t>
                </a:r>
                <a:r>
                  <a:rPr lang="it-IT" sz="1400" dirty="0"/>
                  <a:t> </a:t>
                </a:r>
                <a:r>
                  <a:rPr lang="it-IT" sz="1400" dirty="0" err="1"/>
                  <a:t>given</a:t>
                </a:r>
                <a:r>
                  <a:rPr lang="it-IT" sz="1400" dirty="0"/>
                  <a:t> by </a:t>
                </a:r>
              </a:p>
              <a:p>
                <a:pPr marL="857250" lvl="3" indent="0">
                  <a:buNone/>
                </a:pPr>
                <a:r>
                  <a:rPr lang="it-IT" sz="1200" dirty="0"/>
                  <a:t>	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𝑑𝑈</m:t>
                        </m:r>
                        <m:d>
                          <m:dPr>
                            <m:ctrlP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2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</m:num>
                      <m:den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𝑑𝑡</m:t>
                        </m:r>
                      </m:den>
                    </m:f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+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𝑖𝐻</m:t>
                    </m:r>
                    <m:d>
                      <m:d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=0,  0≤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,  </m:t>
                    </m:r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𝑈</m:t>
                    </m:r>
                    <m:d>
                      <m:d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it-IT" sz="1200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it-IT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b>
                        <m:r>
                          <a:rPr lang="it-IT" sz="12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it-IT" sz="1200" dirty="0"/>
                  <a:t> </a:t>
                </a:r>
                <a:endParaRPr lang="it-IT" sz="1600" dirty="0"/>
              </a:p>
              <a:p>
                <a:r>
                  <a:rPr lang="it-IT" sz="1600" b="0" dirty="0"/>
                  <a:t>The </a:t>
                </a:r>
                <a:r>
                  <a:rPr lang="it-IT" sz="1600" b="0" dirty="0" err="1"/>
                  <a:t>optimization</a:t>
                </a:r>
                <a:r>
                  <a:rPr lang="it-IT" sz="1600" b="0" dirty="0"/>
                  <a:t> </a:t>
                </a:r>
                <a:r>
                  <a:rPr lang="it-IT" sz="1600" b="0" dirty="0" err="1"/>
                  <a:t>consists</a:t>
                </a:r>
                <a:r>
                  <a:rPr lang="it-IT" sz="1600" b="0" dirty="0"/>
                  <a:t> in </a:t>
                </a:r>
                <a:r>
                  <a:rPr lang="it-IT" sz="1600" b="0" dirty="0" err="1"/>
                  <a:t>calculating</a:t>
                </a:r>
                <a:r>
                  <a:rPr lang="it-IT" sz="1600" b="0" dirty="0"/>
                  <a:t> the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600" b="1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𝜶</m:t>
                        </m:r>
                      </m:e>
                      <m:sup>
                        <m:r>
                          <a:rPr lang="it-IT" sz="1600" b="1" i="1" dirty="0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p>
                  </m:oMath>
                </a14:m>
                <a:r>
                  <a:rPr lang="it-IT" sz="1600" b="0" dirty="0"/>
                  <a:t>  that </a:t>
                </a:r>
                <a:r>
                  <a:rPr lang="it-IT" sz="1600" b="0" dirty="0" err="1"/>
                  <a:t>minimizes</a:t>
                </a:r>
                <a:r>
                  <a:rPr lang="it-IT" sz="1600" b="0" dirty="0"/>
                  <a:t>:</a:t>
                </a:r>
                <a:endParaRPr lang="it-IT" sz="16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eqArr>
                        <m:eqArrPr>
                          <m:ctrlPr>
                            <a:rPr lang="it-IT" sz="1600" i="1" dirty="0">
                              <a:latin typeface="Cambria Math" panose="02040503050406030204" pitchFamily="18" charset="0"/>
                            </a:rPr>
                          </m:ctrlPr>
                        </m:eqArrPr>
                        <m:e>
                          <m:eqArr>
                            <m:eqArrPr>
                              <m:ctrlP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limLow>
                                <m:limLow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limLowPr>
                                <m:e>
                                  <m:r>
                                    <m:rPr>
                                      <m:sty m:val="p"/>
                                    </m:rPr>
                                    <a:rPr lang="it-IT" sz="1600" dirty="0">
                                      <a:latin typeface="Cambria Math" panose="02040503050406030204" pitchFamily="18" charset="0"/>
                                    </a:rPr>
                                    <m:t>min</m:t>
                                  </m:r>
                                </m:e>
                                <m:lim>
                                  <m:r>
                                    <a:rPr lang="it-IT" sz="1600" b="1" i="1" dirty="0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lim>
                              </m:limLow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𝒢</m:t>
                              </m:r>
                              <m:d>
                                <m:d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b="1" i="1" dirty="0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d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≔1−</m:t>
                              </m:r>
                              <m:f>
                                <m:f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p>
                                      <m: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p>
                                <m:sSup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it-IT" sz="16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d>
                                            <m:dPr>
                                              <m:begChr m:val="⟨"/>
                                              <m:endChr m:val="⟩"/>
                                              <m:ctrlPr>
                                                <a:rPr lang="it-IT" sz="16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sSub>
                                                <m:sSubPr>
                                                  <m:ctrlPr>
                                                    <a:rPr lang="it-IT" sz="16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𝑈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6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𝑇</m:t>
                                                  </m:r>
                                                </m:sub>
                                              </m:sSub>
                                              <m:d>
                                                <m:dPr>
                                                  <m:ctrlPr>
                                                    <a:rPr lang="it-IT" sz="16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dPr>
                                                <m:e>
                                                  <m:r>
                                                    <a:rPr lang="it-IT" sz="1600" b="1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𝜶</m:t>
                                                  </m:r>
                                                </m:e>
                                              </m:d>
                                              <m:r>
                                                <a:rPr lang="it-IT" sz="1600" i="1" dirty="0">
                                                  <a:latin typeface="Cambria Math" panose="02040503050406030204" pitchFamily="18" charset="0"/>
                                                </a:rPr>
                                                <m:t>,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it-IT" sz="16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it-IT" sz="16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𝑉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it-IT" sz="1600" i="1" dirty="0">
                                                      <a:latin typeface="Cambria Math" panose="02040503050406030204" pitchFamily="18" charset="0"/>
                                                    </a:rPr>
                                                    <m:t>𝑡𝑔</m:t>
                                                  </m:r>
                                                </m:sub>
                                              </m:sSub>
                                            </m:e>
                                          </m:d>
                                        </m:e>
                                        <m:sub>
                                          <m:r>
                                            <a:rPr lang="it-IT" sz="1600" i="1" dirty="0">
                                              <a:latin typeface="Cambria Math" panose="02040503050406030204" pitchFamily="18" charset="0"/>
                                            </a:rPr>
                                            <m:t>𝐹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den>
                              </m:f>
                              <m:nary>
                                <m:nary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naryPr>
                                <m:sub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  <m:e>
                                  <m:sSub>
                                    <m:sSubPr>
                                      <m:ctrlP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it-IT" sz="1600" i="1" dirty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it-IT" sz="1600" i="1" dirty="0">
                                              <a:latin typeface="Cambria Math" panose="02040503050406030204" pitchFamily="18" charset="0"/>
                                            </a:rPr>
                                            <m:t>𝑈</m:t>
                                          </m:r>
                                          <m:d>
                                            <m:dPr>
                                              <m:ctrlPr>
                                                <a:rPr lang="it-IT" sz="16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it-IT" sz="1600" i="1" dirty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it-IT" sz="1600" i="1" dirty="0">
                                                  <a:latin typeface="Cambria Math" panose="02040503050406030204" pitchFamily="18" charset="0"/>
                                                </a:rPr>
                                                <m:t>;</m:t>
                                              </m:r>
                                              <m:r>
                                                <a:rPr lang="it-IT" sz="1600" b="1" i="1" dirty="0">
                                                  <a:latin typeface="Cambria Math" panose="02040503050406030204" pitchFamily="18" charset="0"/>
                                                </a:rPr>
                                                <m:t>𝜶</m:t>
                                              </m:r>
                                            </m:e>
                                          </m:d>
                                          <m:r>
                                            <a:rPr lang="it-IT" sz="1600" i="1" dirty="0">
                                              <a:latin typeface="Cambria Math" panose="02040503050406030204" pitchFamily="18" charset="0"/>
                                            </a:rPr>
                                            <m:t>,</m:t>
                                          </m:r>
                                          <m:r>
                                            <a:rPr lang="it-IT" sz="1600" i="1" dirty="0">
                                              <a:latin typeface="Cambria Math" panose="02040503050406030204" pitchFamily="18" charset="0"/>
                                            </a:rPr>
                                            <m:t>𝑊𝑈</m:t>
                                          </m:r>
                                          <m:d>
                                            <m:dPr>
                                              <m:ctrlPr>
                                                <a:rPr lang="it-IT" sz="1600" i="1" dirty="0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it-IT" sz="1600" i="1" dirty="0">
                                                  <a:latin typeface="Cambria Math" panose="02040503050406030204" pitchFamily="18" charset="0"/>
                                                </a:rPr>
                                                <m:t>𝑡</m:t>
                                              </m:r>
                                              <m:r>
                                                <a:rPr lang="it-IT" sz="1600" i="1" dirty="0">
                                                  <a:latin typeface="Cambria Math" panose="02040503050406030204" pitchFamily="18" charset="0"/>
                                                </a:rPr>
                                                <m:t>;</m:t>
                                              </m:r>
                                              <m:r>
                                                <a:rPr lang="it-IT" sz="1600" b="1" i="1" dirty="0">
                                                  <a:latin typeface="Cambria Math" panose="02040503050406030204" pitchFamily="18" charset="0"/>
                                                </a:rPr>
                                                <m:t>𝜶</m:t>
                                              </m:r>
                                            </m:e>
                                          </m:d>
                                        </m:e>
                                      </m:d>
                                    </m:e>
                                    <m:sub>
                                      <m: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  <m:t>𝐹</m:t>
                                      </m:r>
                                    </m:sub>
                                  </m:sSub>
                                </m:e>
                              </m:nary>
                            </m:e>
                            <m:e>
                              <m:r>
                                <a:rPr lang="it-IT" sz="1600" b="0" i="1" dirty="0" smtClean="0"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  <m:r>
                                <a:rPr lang="it-IT" sz="16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it-IT" sz="1600" b="0" i="1" dirty="0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600" b="0" i="1" dirty="0" smtClean="0">
                                  <a:latin typeface="Cambria Math" panose="02040503050406030204" pitchFamily="18" charset="0"/>
                                </a:rPr>
                                <m:t>.   </m:t>
                              </m:r>
                              <m:f>
                                <m:f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𝑑𝑈</m:t>
                                  </m:r>
                                </m:num>
                                <m:den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𝑑𝑡</m:t>
                                  </m:r>
                                </m:den>
                              </m:f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d>
                                <m:dPr>
                                  <m:ctrlPr>
                                    <a:rPr lang="it-IT" sz="16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it-IT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it-IT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𝑠</m:t>
                                      </m:r>
                                    </m:sub>
                                  </m:sSub>
                                  <m:r>
                                    <a:rPr lang="it-IT" sz="1600" b="0" i="1" dirty="0" smtClean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it-IT" sz="1600" b="0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it-IT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it-IT" sz="1600" b="0" i="1" dirty="0" smtClean="0">
                                          <a:latin typeface="Cambria Math" panose="02040503050406030204" pitchFamily="18" charset="0"/>
                                        </a:rPr>
                                        <m:t>𝑐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it-IT" sz="1600" i="1" dirty="0">
                                          <a:latin typeface="Cambria Math" panose="02040503050406030204" pitchFamily="18" charset="0"/>
                                        </a:rPr>
                                        <m:t>;</m:t>
                                      </m:r>
                                      <m:r>
                                        <a:rPr lang="it-IT" sz="1600" b="1" i="1" dirty="0">
                                          <a:latin typeface="Cambria Math" panose="02040503050406030204" pitchFamily="18" charset="0"/>
                                        </a:rPr>
                                        <m:t>𝜶</m:t>
                                      </m:r>
                                    </m:e>
                                  </m:d>
                                </m:e>
                              </m:d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=0,  0≤</m:t>
                              </m:r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,  </m:t>
                              </m:r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𝑈</m:t>
                              </m:r>
                              <m:d>
                                <m:d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0;</m:t>
                                  </m:r>
                                  <m:r>
                                    <a:rPr lang="it-IT" sz="1600" b="1" i="1" dirty="0">
                                      <a:latin typeface="Cambria Math" panose="02040503050406030204" pitchFamily="18" charset="0"/>
                                    </a:rPr>
                                    <m:t>𝜶</m:t>
                                  </m:r>
                                </m:e>
                              </m:d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it-IT" sz="1600" i="1" dirty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  <m:r>
                                    <a:rPr lang="it-IT" sz="1600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</m:sub>
                              </m:sSub>
                            </m:e>
                          </m:eqArr>
                        </m:e>
                        <m:e>
                          <m:sSub>
                            <m:sSubPr>
                              <m:ctrlP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𝑚𝑖𝑛</m:t>
                              </m:r>
                            </m:sub>
                          </m:sSub>
                          <m:r>
                            <a:rPr lang="it-IT" sz="1600" i="1" dirty="0">
                              <a:latin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it-IT" sz="1600" i="1" dirty="0">
                              <a:latin typeface="Cambria Math" panose="02040503050406030204" pitchFamily="18" charset="0"/>
                            </a:rPr>
                            <m:t>≤</m:t>
                          </m:r>
                          <m:sSub>
                            <m:sSubPr>
                              <m:ctrlP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𝛼</m:t>
                              </m:r>
                            </m:e>
                            <m:sub>
                              <m:r>
                                <a:rPr lang="it-IT" sz="1600" i="1" dirty="0">
                                  <a:latin typeface="Cambria Math" panose="02040503050406030204" pitchFamily="18" charset="0"/>
                                </a:rPr>
                                <m:t>𝑚𝑎𝑥</m:t>
                              </m:r>
                            </m:sub>
                          </m:sSub>
                          <m:r>
                            <a:rPr lang="it-IT" sz="1600" i="1" dirty="0">
                              <a:latin typeface="Cambria Math" panose="02040503050406030204" pitchFamily="18" charset="0"/>
                            </a:rPr>
                            <m:t>,  </m:t>
                          </m:r>
                          <m:r>
                            <a:rPr lang="it-IT" sz="1600" i="1" dirty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it-IT" sz="1600" i="1" dirty="0">
                              <a:latin typeface="Cambria Math" panose="02040503050406030204" pitchFamily="18" charset="0"/>
                            </a:rPr>
                            <m:t>=1,…,20</m:t>
                          </m:r>
                        </m:e>
                      </m:eqArr>
                    </m:oMath>
                  </m:oMathPara>
                </a14:m>
                <a:endParaRPr lang="it-IT" sz="1600" dirty="0"/>
              </a:p>
              <a:p>
                <a:pPr marL="0" indent="0">
                  <a:buNone/>
                </a:pPr>
                <a:endParaRPr lang="it-IT" sz="1600" dirty="0"/>
              </a:p>
              <a:p>
                <a:endParaRPr lang="it-IT" sz="1600" dirty="0"/>
              </a:p>
              <a:p>
                <a:endParaRPr lang="it-IT" sz="1600" dirty="0"/>
              </a:p>
            </p:txBody>
          </p:sp>
        </mc:Choice>
        <mc:Fallback xmlns="">
          <p:sp>
            <p:nvSpPr>
              <p:cNvPr id="6" name="Content Placeholder 5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3" y="819645"/>
                <a:ext cx="8152105" cy="3794522"/>
              </a:xfrm>
              <a:blipFill>
                <a:blip r:embed="rId3"/>
                <a:stretch>
                  <a:fillRect l="-1421" t="-1605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372516"/>
            <a:ext cx="8165535" cy="320908"/>
          </a:xfrm>
        </p:spPr>
        <p:txBody>
          <a:bodyPr/>
          <a:lstStyle/>
          <a:p>
            <a:r>
              <a:rPr lang="en-US" sz="1950" dirty="0"/>
              <a:t>Quantum control with </a:t>
            </a:r>
            <a:r>
              <a:rPr lang="en-US" sz="1950" dirty="0" err="1"/>
              <a:t>Juqbox</a:t>
            </a:r>
            <a:r>
              <a:rPr lang="en-US" sz="1950" dirty="0"/>
              <a:t> [1]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26AFBF4C-2DE0-4657-8BA8-2006FBB7BC93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1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1D946CFA-C09D-DAD9-1FE5-DF71835B68EE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228603" y="818882"/>
                <a:ext cx="8672513" cy="3794522"/>
              </a:xfrm>
            </p:spPr>
            <p:txBody>
              <a:bodyPr/>
              <a:lstStyle/>
              <a:p>
                <a:r>
                  <a:rPr lang="it-IT" dirty="0"/>
                  <a:t>This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done</a:t>
                </a:r>
                <a:r>
                  <a:rPr lang="it-IT" dirty="0"/>
                  <a:t> for one gate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it-IT" sz="1800" b="0" i="1" smtClean="0">
                            <a:latin typeface="Cambria Math" panose="02040503050406030204" pitchFamily="18" charset="0"/>
                          </a:rPr>
                          <m:t>𝑡𝑔</m:t>
                        </m:r>
                      </m:sub>
                    </m:sSub>
                  </m:oMath>
                </a14:m>
                <a:r>
                  <a:rPr lang="it-IT" dirty="0"/>
                  <a:t> </a:t>
                </a:r>
              </a:p>
              <a:p>
                <a:pPr lvl="1"/>
                <a:r>
                  <a:rPr lang="it-IT" b="0" dirty="0"/>
                  <a:t>But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𝜙</m:t>
                        </m:r>
                      </m:e>
                    </m:d>
                  </m:oMath>
                </a14:m>
                <a:r>
                  <a:rPr lang="it-IT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𝜃</m:t>
                        </m:r>
                      </m:e>
                    </m:d>
                  </m:oMath>
                </a14:m>
                <a:r>
                  <a:rPr lang="it-IT" dirty="0"/>
                  <a:t> are </a:t>
                </a:r>
                <a:r>
                  <a:rPr lang="it-IT" dirty="0" err="1"/>
                  <a:t>arbitrary</a:t>
                </a:r>
                <a:endParaRPr lang="it-IT" dirty="0"/>
              </a:p>
              <a:p>
                <a:pPr lvl="2"/>
                <a:r>
                  <a:rPr lang="it-IT" dirty="0"/>
                  <a:t>Off-line generation </a:t>
                </a:r>
                <a:r>
                  <a:rPr lang="it-IT" dirty="0" err="1"/>
                  <a:t>should</a:t>
                </a:r>
                <a:r>
                  <a:rPr lang="it-IT" dirty="0"/>
                  <a:t> be </a:t>
                </a:r>
                <a:r>
                  <a:rPr lang="it-IT" dirty="0" err="1"/>
                  <a:t>done</a:t>
                </a:r>
                <a:r>
                  <a:rPr lang="it-IT" dirty="0"/>
                  <a:t> over an </a:t>
                </a:r>
                <a:r>
                  <a:rPr lang="it-IT" dirty="0" err="1"/>
                  <a:t>infinity</a:t>
                </a:r>
                <a:r>
                  <a:rPr lang="it-IT" dirty="0"/>
                  <a:t> of </a:t>
                </a:r>
                <a:r>
                  <a:rPr lang="it-IT" dirty="0" err="1"/>
                  <a:t>angles</a:t>
                </a:r>
                <a:r>
                  <a:rPr lang="it-IT" dirty="0"/>
                  <a:t> </a:t>
                </a:r>
              </a:p>
              <a:p>
                <a:pPr lvl="2"/>
                <a:r>
                  <a:rPr lang="it-IT" dirty="0"/>
                  <a:t>On-line generation </a:t>
                </a:r>
                <a:r>
                  <a:rPr lang="it-IT" dirty="0" err="1"/>
                  <a:t>would</a:t>
                </a:r>
                <a:r>
                  <a:rPr lang="it-IT" dirty="0"/>
                  <a:t> take </a:t>
                </a:r>
                <a:r>
                  <a:rPr lang="it-IT" dirty="0" err="1"/>
                  <a:t>too</a:t>
                </a:r>
                <a:r>
                  <a:rPr lang="it-IT" dirty="0"/>
                  <a:t> long</a:t>
                </a:r>
              </a:p>
              <a:p>
                <a:pPr lvl="3"/>
                <a:r>
                  <a:rPr lang="it-IT" dirty="0"/>
                  <a:t>Low </a:t>
                </a:r>
                <a:r>
                  <a:rPr lang="it-IT" dirty="0" err="1"/>
                  <a:t>latency</a:t>
                </a:r>
                <a:r>
                  <a:rPr lang="it-IT" dirty="0"/>
                  <a:t>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needed</a:t>
                </a:r>
                <a:r>
                  <a:rPr lang="it-IT" dirty="0"/>
                  <a:t> (gates </a:t>
                </a:r>
                <a:r>
                  <a:rPr lang="it-IT" dirty="0" err="1"/>
                  <a:t>should</a:t>
                </a:r>
                <a:r>
                  <a:rPr lang="it-IT" dirty="0"/>
                  <a:t> take O(10 ns))</a:t>
                </a:r>
              </a:p>
              <a:p>
                <a:r>
                  <a:rPr lang="it-IT" dirty="0"/>
                  <a:t>A strategy mixed with ML </a:t>
                </a:r>
                <a:r>
                  <a:rPr lang="it-IT" dirty="0" err="1"/>
                  <a:t>is</a:t>
                </a:r>
                <a:r>
                  <a:rPr lang="it-IT" dirty="0"/>
                  <a:t> </a:t>
                </a:r>
                <a:r>
                  <a:rPr lang="it-IT" dirty="0" err="1"/>
                  <a:t>needed</a:t>
                </a:r>
                <a:r>
                  <a:rPr lang="it-IT" dirty="0"/>
                  <a:t>:</a:t>
                </a:r>
              </a:p>
              <a:p>
                <a:pPr lvl="1"/>
                <a:r>
                  <a:rPr lang="it-IT" dirty="0"/>
                  <a:t>Use </a:t>
                </a:r>
                <a:r>
                  <a:rPr lang="it-IT" dirty="0" err="1"/>
                  <a:t>Juqbox</a:t>
                </a:r>
                <a:r>
                  <a:rPr lang="it-IT" dirty="0"/>
                  <a:t> to generate a finite dataset of params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i="1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d>
                      <m:d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it-IT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i="1">
                                <a:latin typeface="Cambria Math" panose="02040503050406030204" pitchFamily="18" charset="0"/>
                              </a:rPr>
                              <m:t>𝜃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e>
                    </m:d>
                  </m:oMath>
                </a14:m>
                <a:endParaRPr lang="it-IT" dirty="0"/>
              </a:p>
              <a:p>
                <a:pPr lvl="1"/>
                <a:r>
                  <a:rPr lang="it-IT" dirty="0"/>
                  <a:t>Train an MLP </a:t>
                </a:r>
                <a:r>
                  <a:rPr lang="it-IT" dirty="0" err="1"/>
                  <a:t>neural</a:t>
                </a:r>
                <a:r>
                  <a:rPr lang="it-IT" dirty="0"/>
                  <a:t> network over the dataset </a:t>
                </a:r>
              </a:p>
              <a:p>
                <a:pPr lvl="1"/>
                <a:r>
                  <a:rPr lang="it-IT" dirty="0"/>
                  <a:t>It </a:t>
                </a:r>
                <a:r>
                  <a:rPr lang="it-IT" dirty="0" err="1"/>
                  <a:t>should</a:t>
                </a:r>
                <a:r>
                  <a:rPr lang="it-IT" dirty="0"/>
                  <a:t> be accurate over </a:t>
                </a:r>
                <a:r>
                  <a:rPr lang="it-IT" dirty="0" err="1"/>
                  <a:t>any</a:t>
                </a:r>
                <a:r>
                  <a:rPr lang="it-IT" dirty="0"/>
                  <a:t> angle </a:t>
                </a:r>
              </a:p>
            </p:txBody>
          </p:sp>
        </mc:Choice>
        <mc:Fallback>
          <p:sp>
            <p:nvSpPr>
              <p:cNvPr id="2" name="Segnaposto contenuto 1">
                <a:extLst>
                  <a:ext uri="{FF2B5EF4-FFF2-40B4-BE49-F238E27FC236}">
                    <a16:creationId xmlns:a16="http://schemas.microsoft.com/office/drawing/2014/main" id="{1D946CFA-C09D-DAD9-1FE5-DF71835B68E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3" y="818882"/>
                <a:ext cx="8672513" cy="3794522"/>
              </a:xfrm>
              <a:blipFill>
                <a:blip r:embed="rId2"/>
                <a:stretch>
                  <a:fillRect l="-1547" t="-208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olo 2">
            <a:extLst>
              <a:ext uri="{FF2B5EF4-FFF2-40B4-BE49-F238E27FC236}">
                <a16:creationId xmlns:a16="http://schemas.microsoft.com/office/drawing/2014/main" id="{69BEEEC6-7BDB-C906-1C49-7D0975CB7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Problem</a:t>
            </a:r>
            <a:endParaRPr lang="it-IT" dirty="0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B343B14-1FE5-5706-FF20-C1D0E0345E1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FFEFE2-5D26-AE40-F2E0-7210A890EC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3421AAD-A37E-905C-0BD9-29D8CA022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8" name="Elemento grafico 7">
            <a:extLst>
              <a:ext uri="{FF2B5EF4-FFF2-40B4-BE49-F238E27FC236}">
                <a16:creationId xmlns:a16="http://schemas.microsoft.com/office/drawing/2014/main" id="{3A1B5877-4213-935B-C7AA-CFB4498F7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048000" y="175067"/>
            <a:ext cx="8084676" cy="4559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313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>
            <a:extLst>
              <a:ext uri="{FF2B5EF4-FFF2-40B4-BE49-F238E27FC236}">
                <a16:creationId xmlns:a16="http://schemas.microsoft.com/office/drawing/2014/main" id="{947FF22D-4A73-7347-F0FC-77F4BC64CE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5616" y="290511"/>
            <a:ext cx="3801930" cy="3254067"/>
          </a:xfrm>
          <a:prstGeom prst="rect">
            <a:avLst/>
          </a:prstGeom>
        </p:spPr>
      </p:pic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4FEE3C6C-5A93-DBC4-1580-1E75663C03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Dataset generation with </a:t>
            </a:r>
            <a:r>
              <a:rPr lang="it-IT" dirty="0" err="1"/>
              <a:t>Juqbox</a:t>
            </a:r>
            <a:endParaRPr lang="it-IT" dirty="0"/>
          </a:p>
          <a:p>
            <a:r>
              <a:rPr lang="it-IT" dirty="0"/>
              <a:t>Model training (</a:t>
            </a:r>
            <a:r>
              <a:rPr lang="it-IT" dirty="0" err="1"/>
              <a:t>simulated</a:t>
            </a:r>
            <a:r>
              <a:rPr lang="it-IT" dirty="0"/>
              <a:t> fidelity)</a:t>
            </a:r>
          </a:p>
          <a:p>
            <a:r>
              <a:rPr lang="it-IT" dirty="0" err="1"/>
              <a:t>Quantization</a:t>
            </a:r>
            <a:r>
              <a:rPr lang="it-IT" dirty="0"/>
              <a:t> and </a:t>
            </a:r>
            <a:r>
              <a:rPr lang="it-IT" dirty="0" err="1"/>
              <a:t>synthesis</a:t>
            </a:r>
            <a:r>
              <a:rPr lang="it-IT" dirty="0"/>
              <a:t> on FPGA</a:t>
            </a:r>
          </a:p>
          <a:p>
            <a:r>
              <a:rPr lang="it-IT" dirty="0"/>
              <a:t>Re-training on hardware (</a:t>
            </a:r>
            <a:r>
              <a:rPr lang="it-IT" dirty="0" err="1"/>
              <a:t>real</a:t>
            </a:r>
            <a:r>
              <a:rPr lang="it-IT" dirty="0"/>
              <a:t> fidelity)</a:t>
            </a:r>
          </a:p>
          <a:p>
            <a:endParaRPr lang="it-IT" dirty="0"/>
          </a:p>
          <a:p>
            <a:r>
              <a:rPr lang="it-IT" dirty="0"/>
              <a:t>Two </a:t>
            </a:r>
            <a:r>
              <a:rPr lang="it-IT" dirty="0" err="1"/>
              <a:t>problems</a:t>
            </a:r>
            <a:r>
              <a:rPr lang="it-IT" dirty="0"/>
              <a:t>:</a:t>
            </a:r>
          </a:p>
          <a:p>
            <a:pPr lvl="1"/>
            <a:r>
              <a:rPr lang="it-IT" b="1" dirty="0"/>
              <a:t>Hardware </a:t>
            </a:r>
            <a:r>
              <a:rPr lang="it-IT" b="1" dirty="0" err="1"/>
              <a:t>constraints</a:t>
            </a:r>
            <a:endParaRPr lang="it-IT" b="1" dirty="0"/>
          </a:p>
          <a:p>
            <a:pPr lvl="1"/>
            <a:r>
              <a:rPr lang="it-IT" b="1" dirty="0"/>
              <a:t>How to estimate fidelity with </a:t>
            </a:r>
            <a:r>
              <a:rPr lang="it-IT" b="1" dirty="0" err="1"/>
              <a:t>statistical</a:t>
            </a:r>
            <a:r>
              <a:rPr lang="it-IT" b="1" dirty="0"/>
              <a:t> </a:t>
            </a:r>
            <a:r>
              <a:rPr lang="it-IT" b="1" dirty="0" err="1"/>
              <a:t>rigour</a:t>
            </a:r>
            <a:r>
              <a:rPr lang="it-IT" b="1" dirty="0"/>
              <a:t>?</a:t>
            </a:r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6B1C7D64-587F-32A6-A556-C7A01B8132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Necessary</a:t>
            </a:r>
            <a:r>
              <a:rPr lang="it-IT" dirty="0"/>
              <a:t> steps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FB8A594-16BF-CCE3-3E27-F48440E38EB1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92E0A2F-F979-BDAC-057F-851716E2B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0445461-A366-F48B-0609-EB27BD9A3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38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AE6AADC3-7F77-9945-A1E6-0C64030C6A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446" b="14229"/>
          <a:stretch/>
        </p:blipFill>
        <p:spPr>
          <a:xfrm>
            <a:off x="5546718" y="2571750"/>
            <a:ext cx="3243198" cy="1555903"/>
          </a:xfrm>
          <a:prstGeom prst="rect">
            <a:avLst/>
          </a:prstGeom>
        </p:spPr>
      </p:pic>
      <p:sp>
        <p:nvSpPr>
          <p:cNvPr id="2" name="Segnaposto contenuto 1">
            <a:extLst>
              <a:ext uri="{FF2B5EF4-FFF2-40B4-BE49-F238E27FC236}">
                <a16:creationId xmlns:a16="http://schemas.microsoft.com/office/drawing/2014/main" id="{CB8F4C6E-31AA-4B2A-E4CE-7614BCF4BA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Control </a:t>
            </a:r>
            <a:r>
              <a:rPr lang="it-IT" dirty="0" err="1"/>
              <a:t>electronics</a:t>
            </a:r>
            <a:r>
              <a:rPr lang="it-IT" dirty="0"/>
              <a:t> </a:t>
            </a:r>
            <a:r>
              <a:rPr lang="it-IT" dirty="0" err="1"/>
              <a:t>has</a:t>
            </a:r>
            <a:r>
              <a:rPr lang="it-IT" dirty="0"/>
              <a:t> limited </a:t>
            </a:r>
            <a:r>
              <a:rPr lang="it-IT" dirty="0" err="1"/>
              <a:t>resources</a:t>
            </a:r>
            <a:endParaRPr lang="it-IT" dirty="0"/>
          </a:p>
          <a:p>
            <a:r>
              <a:rPr lang="it-IT" dirty="0"/>
              <a:t>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adapted</a:t>
            </a:r>
            <a:r>
              <a:rPr lang="it-IT" dirty="0"/>
              <a:t> to the HW: </a:t>
            </a:r>
            <a:r>
              <a:rPr lang="it-IT" b="1" dirty="0" err="1"/>
              <a:t>quantization</a:t>
            </a:r>
            <a:endParaRPr lang="it-IT" b="1" dirty="0"/>
          </a:p>
          <a:p>
            <a:pPr lvl="1"/>
            <a:r>
              <a:rPr lang="it-IT" dirty="0"/>
              <a:t>Weights are </a:t>
            </a:r>
            <a:r>
              <a:rPr lang="it-IT" dirty="0" err="1"/>
              <a:t>quantized</a:t>
            </a:r>
            <a:r>
              <a:rPr lang="it-IT" dirty="0"/>
              <a:t> from 64-bit to </a:t>
            </a:r>
            <a:r>
              <a:rPr lang="it-IT" dirty="0" err="1"/>
              <a:t>many</a:t>
            </a:r>
            <a:r>
              <a:rPr lang="it-IT" dirty="0"/>
              <a:t> </a:t>
            </a:r>
            <a:r>
              <a:rPr lang="it-IT" dirty="0" err="1"/>
              <a:t>fewer</a:t>
            </a:r>
            <a:r>
              <a:rPr lang="it-IT" dirty="0"/>
              <a:t> (16, 8, 4 bit)</a:t>
            </a:r>
          </a:p>
          <a:p>
            <a:r>
              <a:rPr lang="it-IT" dirty="0"/>
              <a:t>The HW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adapted</a:t>
            </a:r>
            <a:r>
              <a:rPr lang="it-IT" dirty="0"/>
              <a:t> to the model: </a:t>
            </a:r>
            <a:r>
              <a:rPr lang="it-IT" b="1" dirty="0"/>
              <a:t>high-</a:t>
            </a:r>
            <a:r>
              <a:rPr lang="it-IT" b="1" dirty="0" err="1"/>
              <a:t>level</a:t>
            </a:r>
            <a:r>
              <a:rPr lang="it-IT" b="1" dirty="0"/>
              <a:t> </a:t>
            </a:r>
            <a:r>
              <a:rPr lang="it-IT" b="1" dirty="0" err="1"/>
              <a:t>synthesis</a:t>
            </a:r>
            <a:endParaRPr lang="it-IT" dirty="0"/>
          </a:p>
          <a:p>
            <a:pPr lvl="1"/>
            <a:r>
              <a:rPr lang="it-IT" dirty="0"/>
              <a:t>HLS for </a:t>
            </a:r>
            <a:r>
              <a:rPr lang="it-IT" dirty="0" err="1"/>
              <a:t>optimizing</a:t>
            </a:r>
            <a:r>
              <a:rPr lang="it-IT" dirty="0"/>
              <a:t> an FPGA / ASIC for the model</a:t>
            </a:r>
          </a:p>
          <a:p>
            <a:pPr lvl="2"/>
            <a:r>
              <a:rPr lang="it-IT" dirty="0"/>
              <a:t>Pipelines for </a:t>
            </a:r>
            <a:r>
              <a:rPr lang="it-IT" dirty="0" err="1"/>
              <a:t>optimizing</a:t>
            </a:r>
            <a:r>
              <a:rPr lang="it-IT" dirty="0"/>
              <a:t> </a:t>
            </a:r>
            <a:r>
              <a:rPr lang="it-IT" dirty="0" err="1"/>
              <a:t>matrix</a:t>
            </a:r>
            <a:r>
              <a:rPr lang="it-IT" dirty="0"/>
              <a:t> </a:t>
            </a:r>
            <a:r>
              <a:rPr lang="it-IT" dirty="0" err="1"/>
              <a:t>mults</a:t>
            </a:r>
            <a:endParaRPr lang="it-IT" dirty="0"/>
          </a:p>
          <a:p>
            <a:pPr lvl="2"/>
            <a:r>
              <a:rPr lang="it-IT" dirty="0"/>
              <a:t>The </a:t>
            </a:r>
            <a:r>
              <a:rPr lang="it-IT" dirty="0" err="1"/>
              <a:t>architecture</a:t>
            </a:r>
            <a:r>
              <a:rPr lang="it-IT" dirty="0"/>
              <a:t> of the model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taken</a:t>
            </a:r>
            <a:r>
              <a:rPr lang="it-IT" dirty="0"/>
              <a:t> in </a:t>
            </a:r>
            <a:r>
              <a:rPr lang="it-IT" dirty="0" err="1"/>
              <a:t>consideration</a:t>
            </a:r>
            <a:endParaRPr lang="it-IT" dirty="0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D8F15DCE-3F8F-4FA6-75EC-323801BC7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/>
              <a:t>Neural</a:t>
            </a:r>
            <a:r>
              <a:rPr lang="it-IT" dirty="0"/>
              <a:t> networks on hardware [2]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6853321-360D-05BE-FB9B-6B9E20DEE31E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pPr>
              <a:defRPr/>
            </a:pPr>
            <a:fld id="{75E41D53-0C59-43D6-BFFB-C5F571AAE9EA}" type="datetime1">
              <a:rPr lang="en-US" smtClean="0"/>
              <a:t>9/25/2023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BC18AAE-ED51-D6F8-6B99-6CCE675EFB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Marco Russo | Final presentation</a:t>
            </a:r>
            <a:endParaRPr lang="en-US" b="1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5EB10C-8F3B-5516-E792-AB77C43309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2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ermilab_PPT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2" id="{808DE050-66B1-364F-9DC5-58184CC96A72}" vid="{D6F088E7-0E47-554C-A399-84C9402200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FNAL_Partnership_PowerPoint_16x9-seasons_052121</Template>
  <TotalTime>5589</TotalTime>
  <Words>1676</Words>
  <Application>Microsoft Office PowerPoint</Application>
  <PresentationFormat>Presentazione su schermo (16:9)</PresentationFormat>
  <Paragraphs>319</Paragraphs>
  <Slides>28</Slides>
  <Notes>1</Notes>
  <HiddenSlides>8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34" baseType="lpstr">
      <vt:lpstr>Arial</vt:lpstr>
      <vt:lpstr>Calibri</vt:lpstr>
      <vt:lpstr>Cambria Math</vt:lpstr>
      <vt:lpstr>Helvetica</vt:lpstr>
      <vt:lpstr>Lato</vt:lpstr>
      <vt:lpstr>Fermilab_PPT_090915</vt:lpstr>
      <vt:lpstr>Presentazione standard di PowerPoint</vt:lpstr>
      <vt:lpstr>Introduction</vt:lpstr>
      <vt:lpstr>Introduction</vt:lpstr>
      <vt:lpstr>Introduction</vt:lpstr>
      <vt:lpstr>Introduction</vt:lpstr>
      <vt:lpstr>Quantum control with Juqbox [1]</vt:lpstr>
      <vt:lpstr>Problem</vt:lpstr>
      <vt:lpstr>Necessary steps</vt:lpstr>
      <vt:lpstr>Neural networks on hardware [2]</vt:lpstr>
      <vt:lpstr>Randomized benchmarking [3]</vt:lpstr>
      <vt:lpstr>Randomized benchmarking</vt:lpstr>
      <vt:lpstr>Adapted RB for non-Clifford gates (empirical)</vt:lpstr>
      <vt:lpstr>Adapted RB for non-Clifford gates (empirical)</vt:lpstr>
      <vt:lpstr>Simulation</vt:lpstr>
      <vt:lpstr>Simulation</vt:lpstr>
      <vt:lpstr>RB on NN-generated pulses</vt:lpstr>
      <vt:lpstr>RB on NN-generated pulses</vt:lpstr>
      <vt:lpstr>Next steps</vt:lpstr>
      <vt:lpstr>Testing with G guarded levels</vt:lpstr>
      <vt:lpstr>Results (NN trained on G=0)</vt:lpstr>
      <vt:lpstr>Results (NN trained on G=0)</vt:lpstr>
      <vt:lpstr>Fine-tuning on G=1</vt:lpstr>
      <vt:lpstr>Fine-tuning on G=1</vt:lpstr>
      <vt:lpstr>Retraining</vt:lpstr>
      <vt:lpstr>Retraining</vt:lpstr>
      <vt:lpstr>Conclusion    </vt:lpstr>
      <vt:lpstr>Presentazione standard di PowerPoint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Marco Russo</dc:creator>
  <cp:lastModifiedBy>Marco Russo</cp:lastModifiedBy>
  <cp:revision>7</cp:revision>
  <cp:lastPrinted>2014-01-20T19:40:21Z</cp:lastPrinted>
  <dcterms:created xsi:type="dcterms:W3CDTF">2023-08-25T19:34:28Z</dcterms:created>
  <dcterms:modified xsi:type="dcterms:W3CDTF">2023-09-27T15:59:44Z</dcterms:modified>
</cp:coreProperties>
</file>