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6"/>
  </p:notesMasterIdLst>
  <p:sldIdLst>
    <p:sldId id="283" r:id="rId2"/>
    <p:sldId id="297" r:id="rId3"/>
    <p:sldId id="284" r:id="rId4"/>
    <p:sldId id="295" r:id="rId5"/>
    <p:sldId id="296" r:id="rId6"/>
    <p:sldId id="263" r:id="rId7"/>
    <p:sldId id="291" r:id="rId8"/>
    <p:sldId id="26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32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326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16201473-3259-4DFE-852D-B968AAC8CEC3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90"/>
            <a:ext cx="5851525" cy="4319587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97F7638-404F-4EC4-B426-9B9CE110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6037">
              <a:defRPr/>
            </a:pPr>
            <a:fld id="{624B141A-D04E-DD49-88DC-EFA90428BA41}" type="slidenum">
              <a:rPr lang="fr-FR">
                <a:solidFill>
                  <a:prstClr val="black"/>
                </a:solidFill>
                <a:latin typeface="Calibri"/>
              </a:rPr>
              <a:pPr defTabSz="476037">
                <a:defRPr/>
              </a:pPr>
              <a:t>1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9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63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94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7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6037">
              <a:defRPr/>
            </a:pPr>
            <a:fld id="{624B141A-D04E-DD49-88DC-EFA90428BA41}" type="slidenum">
              <a:rPr lang="fr-FR">
                <a:solidFill>
                  <a:prstClr val="black"/>
                </a:solidFill>
                <a:latin typeface="Calibri"/>
              </a:rPr>
              <a:pPr defTabSz="476037">
                <a:defRPr/>
              </a:pPr>
              <a:t>17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63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94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7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63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9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6037">
              <a:defRPr/>
            </a:pPr>
            <a:fld id="{624B141A-D04E-DD49-88DC-EFA90428BA41}" type="slidenum">
              <a:rPr lang="fr-FR">
                <a:solidFill>
                  <a:prstClr val="black"/>
                </a:solidFill>
                <a:latin typeface="Calibri"/>
              </a:rPr>
              <a:pPr defTabSz="476037">
                <a:defRPr/>
              </a:pPr>
              <a:t>9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6,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6,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3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6,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2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6,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6,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6,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51792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October 6, 2023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DC2CB3C-DCDD-4E64-8428-2FF00DC9BA7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57" y="6314678"/>
            <a:ext cx="1488643" cy="3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5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7883" y="2852936"/>
            <a:ext cx="7200000" cy="1658439"/>
          </a:xfrm>
        </p:spPr>
        <p:txBody>
          <a:bodyPr/>
          <a:lstStyle/>
          <a:p>
            <a:r>
              <a:rPr lang="en-US" dirty="0"/>
              <a:t>QXFA237 Coil Review</a:t>
            </a:r>
            <a:br>
              <a:rPr lang="en-US" dirty="0"/>
            </a:br>
            <a:br>
              <a:rPr lang="en-US" dirty="0"/>
            </a:br>
            <a:endParaRPr lang="en-GB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Jesse Schmalzle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2802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October 6, 2023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r>
              <a:rPr lang="en-US" sz="2400" dirty="0"/>
              <a:t>Coil Fab DRs</a:t>
            </a:r>
          </a:p>
          <a:p>
            <a:pPr lvl="1"/>
            <a:endParaRPr lang="en-US" sz="2000" dirty="0"/>
          </a:p>
          <a:p>
            <a:r>
              <a:rPr lang="en-US" sz="2400" dirty="0"/>
              <a:t>Additional Info</a:t>
            </a:r>
          </a:p>
          <a:p>
            <a:pPr lvl="1"/>
            <a:r>
              <a:rPr lang="en-US" sz="2000" dirty="0"/>
              <a:t>Coil length, Pole gaps</a:t>
            </a:r>
          </a:p>
          <a:p>
            <a:pPr lvl="1"/>
            <a:r>
              <a:rPr lang="en-US" sz="2000" dirty="0"/>
              <a:t>Reaction plots</a:t>
            </a:r>
          </a:p>
          <a:p>
            <a:pPr lvl="1"/>
            <a:r>
              <a:rPr lang="en-US" sz="2000" dirty="0"/>
              <a:t>Electrical Data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Notes:</a:t>
            </a:r>
          </a:p>
          <a:p>
            <a:pPr lvl="1"/>
            <a:r>
              <a:rPr lang="en-US" sz="2000" dirty="0"/>
              <a:t>Series coil.</a:t>
            </a:r>
          </a:p>
          <a:p>
            <a:pPr lvl="1"/>
            <a:r>
              <a:rPr lang="en-US" sz="2000" dirty="0"/>
              <a:t>After to change for B6 adjustment.</a:t>
            </a:r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8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QXFA239 - DRs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3734" y="6356350"/>
            <a:ext cx="6550800" cy="360000"/>
          </a:xfrm>
        </p:spPr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5F39E7-C4D2-4496-B4A0-A3BC2D6A5735}"/>
              </a:ext>
            </a:extLst>
          </p:cNvPr>
          <p:cNvSpPr txBox="1">
            <a:spLocks/>
          </p:cNvSpPr>
          <p:nvPr/>
        </p:nvSpPr>
        <p:spPr>
          <a:xfrm>
            <a:off x="609898" y="1066800"/>
            <a:ext cx="7920000" cy="90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DRs posted to interface traveler.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0D36AC-9CCE-4903-B05F-BB02B3B9147B}"/>
              </a:ext>
            </a:extLst>
          </p:cNvPr>
          <p:cNvSpPr txBox="1">
            <a:spLocks/>
          </p:cNvSpPr>
          <p:nvPr/>
        </p:nvSpPr>
        <p:spPr>
          <a:xfrm>
            <a:off x="1905000" y="5434476"/>
            <a:ext cx="4921517" cy="6847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Critical = Affecting Form, Fit or Function</a:t>
            </a:r>
          </a:p>
          <a:p>
            <a:pPr marL="0" indent="0" algn="ctr">
              <a:buNone/>
            </a:pPr>
            <a:r>
              <a:rPr lang="en-US" sz="1800" dirty="0"/>
              <a:t>(as found)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C423B-5B0B-E11F-1FC8-F4C139357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5431"/>
            <a:ext cx="8626781" cy="891521"/>
          </a:xfrm>
          <a:prstGeom prst="rect">
            <a:avLst/>
          </a:prstGeom>
        </p:spPr>
      </p:pic>
      <p:pic>
        <p:nvPicPr>
          <p:cNvPr id="10" name="Picture 9" descr="A blueprint of a circular object&#10;&#10;Description automatically generated">
            <a:extLst>
              <a:ext uri="{FF2B5EF4-FFF2-40B4-BE49-F238E27FC236}">
                <a16:creationId xmlns:a16="http://schemas.microsoft.com/office/drawing/2014/main" id="{26825DEB-3C8A-9781-0226-366BB5977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81" y="3288992"/>
            <a:ext cx="3083819" cy="195514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9EF2C8-023A-0DBB-D809-3C20E5140E3A}"/>
              </a:ext>
            </a:extLst>
          </p:cNvPr>
          <p:cNvCxnSpPr>
            <a:cxnSpLocks/>
          </p:cNvCxnSpPr>
          <p:nvPr/>
        </p:nvCxnSpPr>
        <p:spPr>
          <a:xfrm>
            <a:off x="3962400" y="3334080"/>
            <a:ext cx="304800" cy="780720"/>
          </a:xfrm>
          <a:prstGeom prst="straightConnector1">
            <a:avLst/>
          </a:prstGeom>
          <a:ln w="38100">
            <a:solidFill>
              <a:schemeClr val="accent3"/>
            </a:solidFill>
            <a:headEnd w="lg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40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Additional Info…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1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63049"/>
            <a:ext cx="3831189" cy="385280"/>
          </a:xfrm>
        </p:spPr>
        <p:txBody>
          <a:bodyPr>
            <a:normAutofit/>
          </a:bodyPr>
          <a:lstStyle/>
          <a:p>
            <a:r>
              <a:rPr lang="en-US" sz="1800" dirty="0"/>
              <a:t>Coil length within spec.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QXFA239 – Length, Gaps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90725" y="6318000"/>
            <a:ext cx="6550800" cy="360000"/>
          </a:xfrm>
        </p:spPr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4F80044-AB0A-4E6D-A031-AC4332A6D77E}"/>
              </a:ext>
            </a:extLst>
          </p:cNvPr>
          <p:cNvSpPr txBox="1">
            <a:spLocks/>
          </p:cNvSpPr>
          <p:nvPr/>
        </p:nvSpPr>
        <p:spPr>
          <a:xfrm>
            <a:off x="3405900" y="6306272"/>
            <a:ext cx="2332200" cy="26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(207 error in initial pole gap setting)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C6A80-B2B3-1F7E-4927-2C0631400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837" y="3750249"/>
            <a:ext cx="4417663" cy="2015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E278-185C-49D4-F3A6-0F65EBF5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65" y="1409269"/>
            <a:ext cx="4528875" cy="2015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DE9377-F3D6-A857-F7C7-DFF7008F6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59" y="3750249"/>
            <a:ext cx="4196894" cy="1841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2553C-66D3-4E01-1CB1-C820798D9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36" y="2215587"/>
            <a:ext cx="39395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3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47" y="193655"/>
            <a:ext cx="7920000" cy="720000"/>
          </a:xfrm>
        </p:spPr>
        <p:txBody>
          <a:bodyPr>
            <a:normAutofit/>
          </a:bodyPr>
          <a:lstStyle/>
          <a:p>
            <a:r>
              <a:rPr lang="en-US" sz="2800" dirty="0"/>
              <a:t>QXFA239 - Reaction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4BBF76-2497-44BB-9F9C-C90F088F34D6}"/>
              </a:ext>
            </a:extLst>
          </p:cNvPr>
          <p:cNvSpPr txBox="1">
            <a:spLocks/>
          </p:cNvSpPr>
          <p:nvPr/>
        </p:nvSpPr>
        <p:spPr>
          <a:xfrm>
            <a:off x="580853" y="762001"/>
            <a:ext cx="6353347" cy="4228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9A3428-7B86-433C-B260-1AFAA4A344C5}"/>
              </a:ext>
            </a:extLst>
          </p:cNvPr>
          <p:cNvSpPr txBox="1">
            <a:spLocks/>
          </p:cNvSpPr>
          <p:nvPr/>
        </p:nvSpPr>
        <p:spPr>
          <a:xfrm>
            <a:off x="362229" y="1105461"/>
            <a:ext cx="3250783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Temperatures and dwell times all within spec.</a:t>
            </a:r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0BCA5-8E3C-7884-1F98-2711071D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1" y="2960632"/>
            <a:ext cx="3215640" cy="1348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224D6-E9A5-7C96-6C2F-E870ED84F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566" y="885209"/>
            <a:ext cx="4170169" cy="55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3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20782"/>
            <a:ext cx="79200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Final electrical checks – all passed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QXFA239 - Electrical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EEE545-355A-BB5A-9CB9-4A6CFECEA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961" y="1371600"/>
            <a:ext cx="2865120" cy="4015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AB2F26-6800-707F-37C2-A20EEB256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50" y="3707984"/>
            <a:ext cx="2865120" cy="2110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CEED9C-3923-F32D-81F6-62FA958DB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31" y="1600041"/>
            <a:ext cx="446265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QXFA239 - Electrical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5788BB-4534-B085-79E8-92B7879A9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00" y="1143000"/>
            <a:ext cx="3985260" cy="4777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87E596-7E57-69DB-19BE-23782FDE5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71194"/>
            <a:ext cx="4294800" cy="32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3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7883" y="2852936"/>
            <a:ext cx="7200000" cy="1658439"/>
          </a:xfrm>
        </p:spPr>
        <p:txBody>
          <a:bodyPr/>
          <a:lstStyle/>
          <a:p>
            <a:r>
              <a:rPr lang="en-US" dirty="0"/>
              <a:t>QXFA242 Coil Review</a:t>
            </a:r>
            <a:br>
              <a:rPr lang="en-US" dirty="0"/>
            </a:br>
            <a:br>
              <a:rPr lang="en-US" dirty="0"/>
            </a:br>
            <a:endParaRPr lang="en-GB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Jesse Schmalzle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2802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October 6, 2023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r>
              <a:rPr lang="en-US" sz="2400" dirty="0"/>
              <a:t>Coil Fab DRs</a:t>
            </a:r>
          </a:p>
          <a:p>
            <a:pPr lvl="1"/>
            <a:endParaRPr lang="en-US" sz="2000" dirty="0"/>
          </a:p>
          <a:p>
            <a:r>
              <a:rPr lang="en-US" sz="2400" dirty="0"/>
              <a:t>Additional Info</a:t>
            </a:r>
          </a:p>
          <a:p>
            <a:pPr lvl="1"/>
            <a:r>
              <a:rPr lang="en-US" sz="2000" dirty="0"/>
              <a:t>Coil length, Pole gaps</a:t>
            </a:r>
          </a:p>
          <a:p>
            <a:pPr lvl="1"/>
            <a:r>
              <a:rPr lang="en-US" sz="2000" dirty="0"/>
              <a:t>Reaction plots</a:t>
            </a:r>
          </a:p>
          <a:p>
            <a:pPr lvl="1"/>
            <a:r>
              <a:rPr lang="en-US" sz="2000" dirty="0"/>
              <a:t>Electrical Data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Notes:</a:t>
            </a:r>
          </a:p>
          <a:p>
            <a:pPr lvl="1"/>
            <a:r>
              <a:rPr lang="en-US" sz="2000" dirty="0"/>
              <a:t>Series coil.</a:t>
            </a:r>
          </a:p>
          <a:p>
            <a:pPr lvl="1"/>
            <a:r>
              <a:rPr lang="en-US" sz="2000" dirty="0"/>
              <a:t>After to change for B6 adjustment.</a:t>
            </a:r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1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QXFA242 - DRs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3734" y="6356350"/>
            <a:ext cx="6550800" cy="360000"/>
          </a:xfrm>
        </p:spPr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5F39E7-C4D2-4496-B4A0-A3BC2D6A5735}"/>
              </a:ext>
            </a:extLst>
          </p:cNvPr>
          <p:cNvSpPr txBox="1">
            <a:spLocks/>
          </p:cNvSpPr>
          <p:nvPr/>
        </p:nvSpPr>
        <p:spPr>
          <a:xfrm>
            <a:off x="609898" y="1066800"/>
            <a:ext cx="7920000" cy="90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DRs posted to interface traveler.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0D36AC-9CCE-4903-B05F-BB02B3B9147B}"/>
              </a:ext>
            </a:extLst>
          </p:cNvPr>
          <p:cNvSpPr txBox="1">
            <a:spLocks/>
          </p:cNvSpPr>
          <p:nvPr/>
        </p:nvSpPr>
        <p:spPr>
          <a:xfrm>
            <a:off x="1905000" y="5434476"/>
            <a:ext cx="4921517" cy="6847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Critical = Affecting Form, Fit or Function</a:t>
            </a:r>
          </a:p>
          <a:p>
            <a:pPr marL="0" indent="0" algn="ctr">
              <a:buNone/>
            </a:pPr>
            <a:r>
              <a:rPr lang="en-US" sz="1800" dirty="0"/>
              <a:t>(as found)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C4AAB-AC3D-64F0-4A6B-398718A3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31082"/>
            <a:ext cx="8254026" cy="14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7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r>
              <a:rPr lang="en-US" sz="2400" dirty="0"/>
              <a:t>Coil Fab DRs</a:t>
            </a:r>
          </a:p>
          <a:p>
            <a:pPr lvl="1"/>
            <a:endParaRPr lang="en-US" sz="2000" dirty="0"/>
          </a:p>
          <a:p>
            <a:r>
              <a:rPr lang="en-US" sz="2400" dirty="0"/>
              <a:t>Additional Info</a:t>
            </a:r>
          </a:p>
          <a:p>
            <a:pPr lvl="1"/>
            <a:r>
              <a:rPr lang="en-US" sz="2000" dirty="0"/>
              <a:t>Coil length, Pole gaps</a:t>
            </a:r>
          </a:p>
          <a:p>
            <a:pPr lvl="1"/>
            <a:r>
              <a:rPr lang="en-US" sz="2000" dirty="0"/>
              <a:t>Reaction plots</a:t>
            </a:r>
          </a:p>
          <a:p>
            <a:pPr lvl="1"/>
            <a:r>
              <a:rPr lang="en-US" sz="2000" dirty="0"/>
              <a:t>Electrical Data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Notes:</a:t>
            </a:r>
          </a:p>
          <a:p>
            <a:pPr lvl="1"/>
            <a:r>
              <a:rPr lang="en-US" sz="2000" dirty="0"/>
              <a:t>Series coil.</a:t>
            </a:r>
          </a:p>
          <a:p>
            <a:pPr lvl="1"/>
            <a:r>
              <a:rPr lang="en-US" sz="2000" dirty="0"/>
              <a:t>After to change for B6 adjustment.</a:t>
            </a:r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1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Additional Info…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11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63049"/>
            <a:ext cx="3831189" cy="385280"/>
          </a:xfrm>
        </p:spPr>
        <p:txBody>
          <a:bodyPr>
            <a:normAutofit/>
          </a:bodyPr>
          <a:lstStyle/>
          <a:p>
            <a:r>
              <a:rPr lang="en-US" sz="1800" dirty="0"/>
              <a:t>Coil length within spec.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QXFA242 – Length, Gaps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90725" y="6318000"/>
            <a:ext cx="6550800" cy="360000"/>
          </a:xfrm>
        </p:spPr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4F80044-AB0A-4E6D-A031-AC4332A6D77E}"/>
              </a:ext>
            </a:extLst>
          </p:cNvPr>
          <p:cNvSpPr txBox="1">
            <a:spLocks/>
          </p:cNvSpPr>
          <p:nvPr/>
        </p:nvSpPr>
        <p:spPr>
          <a:xfrm>
            <a:off x="3405900" y="6306272"/>
            <a:ext cx="2332200" cy="26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(207 error in initial pole gap setting)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C6A80-B2B3-1F7E-4927-2C0631400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837" y="3750249"/>
            <a:ext cx="4417663" cy="2015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E278-185C-49D4-F3A6-0F65EBF5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65" y="1409269"/>
            <a:ext cx="4528875" cy="2015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DE9377-F3D6-A857-F7C7-DFF7008F6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59" y="3750249"/>
            <a:ext cx="4196894" cy="1841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A54F9D-8312-03FA-D264-DC93E35EB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209800"/>
            <a:ext cx="39395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94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47" y="193655"/>
            <a:ext cx="7920000" cy="720000"/>
          </a:xfrm>
        </p:spPr>
        <p:txBody>
          <a:bodyPr>
            <a:normAutofit/>
          </a:bodyPr>
          <a:lstStyle/>
          <a:p>
            <a:r>
              <a:rPr lang="en-US" sz="2800" dirty="0"/>
              <a:t>QXFA242 - Reaction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4BBF76-2497-44BB-9F9C-C90F088F34D6}"/>
              </a:ext>
            </a:extLst>
          </p:cNvPr>
          <p:cNvSpPr txBox="1">
            <a:spLocks/>
          </p:cNvSpPr>
          <p:nvPr/>
        </p:nvSpPr>
        <p:spPr>
          <a:xfrm>
            <a:off x="580853" y="762001"/>
            <a:ext cx="6353347" cy="4228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9A3428-7B86-433C-B260-1AFAA4A344C5}"/>
              </a:ext>
            </a:extLst>
          </p:cNvPr>
          <p:cNvSpPr txBox="1">
            <a:spLocks/>
          </p:cNvSpPr>
          <p:nvPr/>
        </p:nvSpPr>
        <p:spPr>
          <a:xfrm>
            <a:off x="362229" y="1105461"/>
            <a:ext cx="3250783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Temperatures and dwell times all within spec.</a:t>
            </a:r>
          </a:p>
          <a:p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92D56E-456C-21CB-2D3B-9823B2A1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21501"/>
            <a:ext cx="3444240" cy="167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462856-AF46-CAC7-AA0C-81EED6B08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670" y="789853"/>
            <a:ext cx="422673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35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20782"/>
            <a:ext cx="79200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Final electrical checks – all passed</a:t>
            </a:r>
          </a:p>
          <a:p>
            <a:pPr lvl="1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QXFA242 - Electrical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02AA1-B44E-65F2-1CB5-870729C21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5" y="1708340"/>
            <a:ext cx="4462659" cy="18289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EE3F27-6F46-C775-76C2-D2AF73F74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655" y="1421130"/>
            <a:ext cx="2865120" cy="40157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476153-C841-7387-2C94-14C0AF129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741452"/>
            <a:ext cx="2865120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66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QXFA242 - Electrical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45BC31-2BA8-D305-A151-8B3C88F77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72413"/>
            <a:ext cx="3985260" cy="4777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587317-BEDA-332E-E3EB-B5D56C977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43" y="1905000"/>
            <a:ext cx="4344603" cy="32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6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QXFA237 - DRs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3734" y="6356350"/>
            <a:ext cx="6550800" cy="360000"/>
          </a:xfrm>
        </p:spPr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5F39E7-C4D2-4496-B4A0-A3BC2D6A5735}"/>
              </a:ext>
            </a:extLst>
          </p:cNvPr>
          <p:cNvSpPr txBox="1">
            <a:spLocks/>
          </p:cNvSpPr>
          <p:nvPr/>
        </p:nvSpPr>
        <p:spPr>
          <a:xfrm>
            <a:off x="609898" y="1066800"/>
            <a:ext cx="7920000" cy="90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DRs posted to interface traveler.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0D36AC-9CCE-4903-B05F-BB02B3B9147B}"/>
              </a:ext>
            </a:extLst>
          </p:cNvPr>
          <p:cNvSpPr txBox="1">
            <a:spLocks/>
          </p:cNvSpPr>
          <p:nvPr/>
        </p:nvSpPr>
        <p:spPr>
          <a:xfrm>
            <a:off x="1905000" y="5434476"/>
            <a:ext cx="4921517" cy="6847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Critical = Affecting Form, Fit or Function</a:t>
            </a:r>
          </a:p>
          <a:p>
            <a:pPr marL="0" indent="0" algn="ctr">
              <a:buNone/>
            </a:pPr>
            <a:r>
              <a:rPr lang="en-US" sz="1800" dirty="0"/>
              <a:t>(as found)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89FD48-2124-8FA2-50FB-BCF4063D3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6" y="1921294"/>
            <a:ext cx="843812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6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Additional Info…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5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63049"/>
            <a:ext cx="3831189" cy="385280"/>
          </a:xfrm>
        </p:spPr>
        <p:txBody>
          <a:bodyPr>
            <a:normAutofit/>
          </a:bodyPr>
          <a:lstStyle/>
          <a:p>
            <a:r>
              <a:rPr lang="en-US" sz="1800" dirty="0"/>
              <a:t>Coil length within spec.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QXFA237 – Length, Gaps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90725" y="6318000"/>
            <a:ext cx="6550800" cy="360000"/>
          </a:xfrm>
        </p:spPr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4F80044-AB0A-4E6D-A031-AC4332A6D77E}"/>
              </a:ext>
            </a:extLst>
          </p:cNvPr>
          <p:cNvSpPr txBox="1">
            <a:spLocks/>
          </p:cNvSpPr>
          <p:nvPr/>
        </p:nvSpPr>
        <p:spPr>
          <a:xfrm>
            <a:off x="3405900" y="6306272"/>
            <a:ext cx="2332200" cy="26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(207 error in initial pole gap setting)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C6A80-B2B3-1F7E-4927-2C0631400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837" y="3750249"/>
            <a:ext cx="4417663" cy="2015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E278-185C-49D4-F3A6-0F65EBF5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65" y="1409269"/>
            <a:ext cx="4528875" cy="2015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DE9377-F3D6-A857-F7C7-DFF7008F6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59" y="3750249"/>
            <a:ext cx="4196894" cy="1841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A2D2E5-B672-F297-ECB5-1AC00A4FF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250271"/>
            <a:ext cx="39395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0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47" y="193655"/>
            <a:ext cx="7920000" cy="720000"/>
          </a:xfrm>
        </p:spPr>
        <p:txBody>
          <a:bodyPr>
            <a:normAutofit/>
          </a:bodyPr>
          <a:lstStyle/>
          <a:p>
            <a:r>
              <a:rPr lang="en-US" sz="2800" dirty="0"/>
              <a:t>QXFA237 - Reaction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4BBF76-2497-44BB-9F9C-C90F088F34D6}"/>
              </a:ext>
            </a:extLst>
          </p:cNvPr>
          <p:cNvSpPr txBox="1">
            <a:spLocks/>
          </p:cNvSpPr>
          <p:nvPr/>
        </p:nvSpPr>
        <p:spPr>
          <a:xfrm>
            <a:off x="580853" y="762001"/>
            <a:ext cx="6353347" cy="4228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9A3428-7B86-433C-B260-1AFAA4A344C5}"/>
              </a:ext>
            </a:extLst>
          </p:cNvPr>
          <p:cNvSpPr txBox="1">
            <a:spLocks/>
          </p:cNvSpPr>
          <p:nvPr/>
        </p:nvSpPr>
        <p:spPr>
          <a:xfrm>
            <a:off x="362229" y="1105461"/>
            <a:ext cx="3250783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Temperatures and dwell times all within spec.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167B7-FEA4-E96D-7215-0A1CA5215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53" y="3096212"/>
            <a:ext cx="3215640" cy="1348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77E720-452F-B97A-50B0-13869F579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427" y="857778"/>
            <a:ext cx="4232120" cy="56459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5F1A523-F8EA-40F9-100F-6C943A816E2B}"/>
              </a:ext>
            </a:extLst>
          </p:cNvPr>
          <p:cNvSpPr/>
          <p:nvPr/>
        </p:nvSpPr>
        <p:spPr>
          <a:xfrm>
            <a:off x="7543800" y="1374481"/>
            <a:ext cx="609600" cy="360000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5773D9-CF1D-4220-CD56-D40E3A036BD2}"/>
              </a:ext>
            </a:extLst>
          </p:cNvPr>
          <p:cNvCxnSpPr/>
          <p:nvPr/>
        </p:nvCxnSpPr>
        <p:spPr>
          <a:xfrm>
            <a:off x="7467600" y="685800"/>
            <a:ext cx="228600" cy="688681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6B9BC4-52AE-B89C-B8EE-0D2A72BC55A6}"/>
              </a:ext>
            </a:extLst>
          </p:cNvPr>
          <p:cNvSpPr txBox="1"/>
          <p:nvPr/>
        </p:nvSpPr>
        <p:spPr>
          <a:xfrm>
            <a:off x="7086600" y="381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 Data</a:t>
            </a:r>
          </a:p>
        </p:txBody>
      </p:sp>
    </p:spTree>
    <p:extLst>
      <p:ext uri="{BB962C8B-B14F-4D97-AF65-F5344CB8AC3E}">
        <p14:creationId xmlns:p14="http://schemas.microsoft.com/office/powerpoint/2010/main" val="149814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20782"/>
            <a:ext cx="79200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Final electrical checks – all passed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QXFA237 - Electrical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0A1E9-5639-C2C2-7AC1-5E241995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51" y="3644190"/>
            <a:ext cx="2865120" cy="2110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B2C89-C6BF-E787-C6AA-2965754CB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108" y="1421130"/>
            <a:ext cx="2865120" cy="4015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3B2EE6-AC76-9C65-4027-02E8E5D85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81" y="1600041"/>
            <a:ext cx="446265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QXFA237 - Electrical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October 6, 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40DB8-79A1-0573-FE99-640F7F9A2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84214"/>
            <a:ext cx="3985260" cy="4777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1EF59F-5143-5E56-E576-E9CE4F22A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744" y="1715925"/>
            <a:ext cx="4397056" cy="33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7883" y="2852936"/>
            <a:ext cx="7200000" cy="1658439"/>
          </a:xfrm>
        </p:spPr>
        <p:txBody>
          <a:bodyPr/>
          <a:lstStyle/>
          <a:p>
            <a:r>
              <a:rPr lang="en-US" dirty="0"/>
              <a:t>QXFA239 Coil Review</a:t>
            </a:r>
            <a:br>
              <a:rPr lang="en-US" dirty="0"/>
            </a:br>
            <a:br>
              <a:rPr lang="en-US" dirty="0"/>
            </a:br>
            <a:endParaRPr lang="en-GB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Jesse Schmalzle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2802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October 6, 2023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On-screen Show (4:3)</PresentationFormat>
  <Paragraphs>160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Thème Office</vt:lpstr>
      <vt:lpstr>QXFA237 Coil Review  </vt:lpstr>
      <vt:lpstr>Outline</vt:lpstr>
      <vt:lpstr>QXFA237 - DRs</vt:lpstr>
      <vt:lpstr>-</vt:lpstr>
      <vt:lpstr>QXFA237 – Length, Gaps</vt:lpstr>
      <vt:lpstr>QXFA237 - Reaction</vt:lpstr>
      <vt:lpstr>QXFA237 - Electrical</vt:lpstr>
      <vt:lpstr>QXFA237 - Electrical</vt:lpstr>
      <vt:lpstr>QXFA239 Coil Review  </vt:lpstr>
      <vt:lpstr>Outline</vt:lpstr>
      <vt:lpstr>QXFA239 - DRs</vt:lpstr>
      <vt:lpstr>-</vt:lpstr>
      <vt:lpstr>QXFA239 – Length, Gaps</vt:lpstr>
      <vt:lpstr>QXFA239 - Reaction</vt:lpstr>
      <vt:lpstr>QXFA239 - Electrical</vt:lpstr>
      <vt:lpstr>QXFA239 - Electrical</vt:lpstr>
      <vt:lpstr>QXFA242 Coil Review  </vt:lpstr>
      <vt:lpstr>Outline</vt:lpstr>
      <vt:lpstr>QXFA242 - DRs</vt:lpstr>
      <vt:lpstr>-</vt:lpstr>
      <vt:lpstr>QXFA242 – Length, Gaps</vt:lpstr>
      <vt:lpstr>QXFA242 - Reaction</vt:lpstr>
      <vt:lpstr>QXFA242 - Electrical</vt:lpstr>
      <vt:lpstr>QXFA242 - Electrical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2014-11-12T20:39:13Z</dcterms:created>
  <dcterms:modified xsi:type="dcterms:W3CDTF">2023-10-05T20:41:22Z</dcterms:modified>
</cp:coreProperties>
</file>