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28" r:id="rId3"/>
    <p:sldId id="324" r:id="rId4"/>
    <p:sldId id="325" r:id="rId5"/>
    <p:sldId id="32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E4E4E"/>
    <a:srgbClr val="404040"/>
    <a:srgbClr val="004C97"/>
    <a:srgbClr val="5050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F5AAF-604B-49BA-B057-8D75D1C15469}" v="1" dt="2023-09-29T16:02:02.4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134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573A9EB8-B27E-4A25-8BD0-4CF428444A72}"/>
    <pc:docChg chg="custSel modSld">
      <pc:chgData name="Dean R Edstrom JR" userId="986d7cb0-ec66-48ed-a328-f6397119c7a3" providerId="ADAL" clId="{573A9EB8-B27E-4A25-8BD0-4CF428444A72}" dt="2023-09-22T12:08:47.558" v="309" actId="20577"/>
      <pc:docMkLst>
        <pc:docMk/>
      </pc:docMkLst>
      <pc:sldChg chg="modSp mod">
        <pc:chgData name="Dean R Edstrom JR" userId="986d7cb0-ec66-48ed-a328-f6397119c7a3" providerId="ADAL" clId="{573A9EB8-B27E-4A25-8BD0-4CF428444A72}" dt="2023-09-22T11:59:39.476" v="94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573A9EB8-B27E-4A25-8BD0-4CF428444A72}" dt="2023-09-22T11:59:39.476" v="94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573A9EB8-B27E-4A25-8BD0-4CF428444A72}" dt="2023-09-22T12:08:47.558" v="309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573A9EB8-B27E-4A25-8BD0-4CF428444A72}" dt="2023-09-22T12:08:47.558" v="309" actId="20577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0DCF5778-F462-46EA-A4CB-8964B62EADC0}"/>
    <pc:docChg chg="undo custSel addSld delSld modSld sldOrd">
      <pc:chgData name="Dean R Edstrom JR" userId="986d7cb0-ec66-48ed-a328-f6397119c7a3" providerId="ADAL" clId="{0DCF5778-F462-46EA-A4CB-8964B62EADC0}" dt="2023-08-25T15:58:27.589" v="2125"/>
      <pc:docMkLst>
        <pc:docMk/>
      </pc:docMkLst>
      <pc:sldChg chg="addSp delSp modSp mod">
        <pc:chgData name="Dean R Edstrom JR" userId="986d7cb0-ec66-48ed-a328-f6397119c7a3" providerId="ADAL" clId="{0DCF5778-F462-46EA-A4CB-8964B62EADC0}" dt="2023-08-25T15:57:28.951" v="2121" actId="1035"/>
        <pc:sldMkLst>
          <pc:docMk/>
          <pc:sldMk cId="2855328309" sldId="324"/>
        </pc:sldMkLst>
        <pc:spChg chg="mod ord">
          <ac:chgData name="Dean R Edstrom JR" userId="986d7cb0-ec66-48ed-a328-f6397119c7a3" providerId="ADAL" clId="{0DCF5778-F462-46EA-A4CB-8964B62EADC0}" dt="2023-08-25T15:57:28.951" v="2121" actId="1035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0DCF5778-F462-46EA-A4CB-8964B62EADC0}" dt="2023-08-25T15:35:52.737" v="373" actId="207"/>
          <ac:spMkLst>
            <pc:docMk/>
            <pc:sldMk cId="2855328309" sldId="324"/>
            <ac:spMk id="12" creationId="{6DDF4C1B-FD89-FE93-D7F3-246E6BBF42A2}"/>
          </ac:spMkLst>
        </pc:spChg>
        <pc:picChg chg="add del mod">
          <ac:chgData name="Dean R Edstrom JR" userId="986d7cb0-ec66-48ed-a328-f6397119c7a3" providerId="ADAL" clId="{0DCF5778-F462-46EA-A4CB-8964B62EADC0}" dt="2023-08-25T15:31:43.801" v="161" actId="478"/>
          <ac:picMkLst>
            <pc:docMk/>
            <pc:sldMk cId="2855328309" sldId="324"/>
            <ac:picMk id="8" creationId="{56D100A9-48EF-9DC2-69A1-6324159E01C5}"/>
          </ac:picMkLst>
        </pc:picChg>
        <pc:picChg chg="add mod">
          <ac:chgData name="Dean R Edstrom JR" userId="986d7cb0-ec66-48ed-a328-f6397119c7a3" providerId="ADAL" clId="{0DCF5778-F462-46EA-A4CB-8964B62EADC0}" dt="2023-08-25T15:32:36.669" v="166" actId="1076"/>
          <ac:picMkLst>
            <pc:docMk/>
            <pc:sldMk cId="2855328309" sldId="324"/>
            <ac:picMk id="10" creationId="{6528F0EE-1715-BEA9-606F-8FE398CDC6D3}"/>
          </ac:picMkLst>
        </pc:picChg>
        <pc:picChg chg="del">
          <ac:chgData name="Dean R Edstrom JR" userId="986d7cb0-ec66-48ed-a328-f6397119c7a3" providerId="ADAL" clId="{0DCF5778-F462-46EA-A4CB-8964B62EADC0}" dt="2023-08-25T15:31:25.768" v="158" actId="478"/>
          <ac:picMkLst>
            <pc:docMk/>
            <pc:sldMk cId="2855328309" sldId="324"/>
            <ac:picMk id="11" creationId="{1555B98B-F7E7-1770-7716-9420882713D2}"/>
          </ac:picMkLst>
        </pc:picChg>
        <pc:picChg chg="del">
          <ac:chgData name="Dean R Edstrom JR" userId="986d7cb0-ec66-48ed-a328-f6397119c7a3" providerId="ADAL" clId="{0DCF5778-F462-46EA-A4CB-8964B62EADC0}" dt="2023-08-25T14:51:05.172" v="137" actId="478"/>
          <ac:picMkLst>
            <pc:docMk/>
            <pc:sldMk cId="2855328309" sldId="324"/>
            <ac:picMk id="13" creationId="{54B9CC86-52BD-F9A4-4037-09CCDEB5072F}"/>
          </ac:picMkLst>
        </pc:picChg>
      </pc:sldChg>
      <pc:sldChg chg="delSp modSp mod">
        <pc:chgData name="Dean R Edstrom JR" userId="986d7cb0-ec66-48ed-a328-f6397119c7a3" providerId="ADAL" clId="{0DCF5778-F462-46EA-A4CB-8964B62EADC0}" dt="2023-08-25T15:56:03.475" v="2041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0DCF5778-F462-46EA-A4CB-8964B62EADC0}" dt="2023-08-25T15:56:03.475" v="2041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0DCF5778-F462-46EA-A4CB-8964B62EADC0}" dt="2023-08-25T15:41:38.722" v="757" actId="478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0DCF5778-F462-46EA-A4CB-8964B62EADC0}" dt="2023-08-25T15:41:36.810" v="756" actId="478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mod">
        <pc:chgData name="Dean R Edstrom JR" userId="986d7cb0-ec66-48ed-a328-f6397119c7a3" providerId="ADAL" clId="{0DCF5778-F462-46EA-A4CB-8964B62EADC0}" dt="2023-08-25T15:57:56.844" v="2123" actId="14"/>
        <pc:sldMkLst>
          <pc:docMk/>
          <pc:sldMk cId="1189748897" sldId="326"/>
        </pc:sldMkLst>
        <pc:spChg chg="mod">
          <ac:chgData name="Dean R Edstrom JR" userId="986d7cb0-ec66-48ed-a328-f6397119c7a3" providerId="ADAL" clId="{0DCF5778-F462-46EA-A4CB-8964B62EADC0}" dt="2023-08-25T15:57:56.844" v="2123" actId="14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0DCF5778-F462-46EA-A4CB-8964B62EADC0}" dt="2023-08-25T15:53:49.447" v="1837" actId="20577"/>
          <ac:spMkLst>
            <pc:docMk/>
            <pc:sldMk cId="1189748897" sldId="326"/>
            <ac:spMk id="3" creationId="{CA70561C-1866-97FB-3D57-EB167D5A100F}"/>
          </ac:spMkLst>
        </pc:spChg>
      </pc:sldChg>
      <pc:sldChg chg="modSp new del mod">
        <pc:chgData name="Dean R Edstrom JR" userId="986d7cb0-ec66-48ed-a328-f6397119c7a3" providerId="ADAL" clId="{0DCF5778-F462-46EA-A4CB-8964B62EADC0}" dt="2023-08-25T15:58:07.395" v="2124" actId="47"/>
        <pc:sldMkLst>
          <pc:docMk/>
          <pc:sldMk cId="4009273026" sldId="327"/>
        </pc:sldMkLst>
        <pc:spChg chg="mod">
          <ac:chgData name="Dean R Edstrom JR" userId="986d7cb0-ec66-48ed-a328-f6397119c7a3" providerId="ADAL" clId="{0DCF5778-F462-46EA-A4CB-8964B62EADC0}" dt="2023-08-23T14:12:47.960" v="95" actId="20577"/>
          <ac:spMkLst>
            <pc:docMk/>
            <pc:sldMk cId="4009273026" sldId="327"/>
            <ac:spMk id="2" creationId="{1BC706B3-9A6C-FDDD-0966-598977C265D3}"/>
          </ac:spMkLst>
        </pc:spChg>
        <pc:spChg chg="mod">
          <ac:chgData name="Dean R Edstrom JR" userId="986d7cb0-ec66-48ed-a328-f6397119c7a3" providerId="ADAL" clId="{0DCF5778-F462-46EA-A4CB-8964B62EADC0}" dt="2023-08-23T14:12:13.544" v="4" actId="5793"/>
          <ac:spMkLst>
            <pc:docMk/>
            <pc:sldMk cId="4009273026" sldId="327"/>
            <ac:spMk id="3" creationId="{8F10C11E-22F6-9841-3D70-1F141AED0459}"/>
          </ac:spMkLst>
        </pc:spChg>
      </pc:sldChg>
      <pc:sldChg chg="addSp delSp modSp new mod ord">
        <pc:chgData name="Dean R Edstrom JR" userId="986d7cb0-ec66-48ed-a328-f6397119c7a3" providerId="ADAL" clId="{0DCF5778-F462-46EA-A4CB-8964B62EADC0}" dt="2023-08-25T15:58:27.589" v="2125"/>
        <pc:sldMkLst>
          <pc:docMk/>
          <pc:sldMk cId="932117474" sldId="328"/>
        </pc:sldMkLst>
        <pc:spChg chg="mod">
          <ac:chgData name="Dean R Edstrom JR" userId="986d7cb0-ec66-48ed-a328-f6397119c7a3" providerId="ADAL" clId="{0DCF5778-F462-46EA-A4CB-8964B62EADC0}" dt="2023-08-25T14:50:48.698" v="134" actId="20577"/>
          <ac:spMkLst>
            <pc:docMk/>
            <pc:sldMk cId="932117474" sldId="328"/>
            <ac:spMk id="2" creationId="{4A1C1D0F-6B8E-8B8C-4F72-FFA328B8A033}"/>
          </ac:spMkLst>
        </pc:spChg>
        <pc:spChg chg="mod">
          <ac:chgData name="Dean R Edstrom JR" userId="986d7cb0-ec66-48ed-a328-f6397119c7a3" providerId="ADAL" clId="{0DCF5778-F462-46EA-A4CB-8964B62EADC0}" dt="2023-08-25T15:28:01.355" v="150" actId="20577"/>
          <ac:spMkLst>
            <pc:docMk/>
            <pc:sldMk cId="932117474" sldId="328"/>
            <ac:spMk id="3" creationId="{448F56A6-7F17-67E1-CF94-D2CFED6D4107}"/>
          </ac:spMkLst>
        </pc:spChg>
        <pc:spChg chg="mod">
          <ac:chgData name="Dean R Edstrom JR" userId="986d7cb0-ec66-48ed-a328-f6397119c7a3" providerId="ADAL" clId="{0DCF5778-F462-46EA-A4CB-8964B62EADC0}" dt="2023-08-25T15:58:27.589" v="2125"/>
          <ac:spMkLst>
            <pc:docMk/>
            <pc:sldMk cId="932117474" sldId="328"/>
            <ac:spMk id="5" creationId="{887C9532-AE7B-F68E-9AF4-1B154C6D7161}"/>
          </ac:spMkLst>
        </pc:spChg>
        <pc:spChg chg="add del">
          <ac:chgData name="Dean R Edstrom JR" userId="986d7cb0-ec66-48ed-a328-f6397119c7a3" providerId="ADAL" clId="{0DCF5778-F462-46EA-A4CB-8964B62EADC0}" dt="2023-08-25T14:49:21.452" v="98" actId="478"/>
          <ac:spMkLst>
            <pc:docMk/>
            <pc:sldMk cId="932117474" sldId="328"/>
            <ac:spMk id="8" creationId="{BC9258CD-F65B-979F-223A-6BBA91F746A6}"/>
          </ac:spMkLst>
        </pc:spChg>
        <pc:spChg chg="add mod ord">
          <ac:chgData name="Dean R Edstrom JR" userId="986d7cb0-ec66-48ed-a328-f6397119c7a3" providerId="ADAL" clId="{0DCF5778-F462-46EA-A4CB-8964B62EADC0}" dt="2023-08-25T14:50:36.619" v="133" actId="167"/>
          <ac:spMkLst>
            <pc:docMk/>
            <pc:sldMk cId="932117474" sldId="328"/>
            <ac:spMk id="9" creationId="{A234BA9A-45AE-8148-C409-214FAD6D9BF5}"/>
          </ac:spMkLst>
        </pc:spChg>
        <pc:spChg chg="add mod ord">
          <ac:chgData name="Dean R Edstrom JR" userId="986d7cb0-ec66-48ed-a328-f6397119c7a3" providerId="ADAL" clId="{0DCF5778-F462-46EA-A4CB-8964B62EADC0}" dt="2023-08-25T14:50:32.145" v="132" actId="167"/>
          <ac:spMkLst>
            <pc:docMk/>
            <pc:sldMk cId="932117474" sldId="328"/>
            <ac:spMk id="10" creationId="{A234BA9A-45AE-8148-C409-214FAD6D9BF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1" creationId="{FBF3AFCB-F201-468C-7CB8-DC2BA421600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2" creationId="{C6E1819F-0E9D-E41E-C700-37B98CFC95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3" creationId="{4A6ECCE6-CAD6-6202-3B86-20CDE1C9A6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4" creationId="{907C2721-5760-A116-C704-F5D2CCD129C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5" creationId="{10930E38-77EA-5EFD-E48D-E69BD8E6AE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6" creationId="{4C2735B4-6856-DBD9-80F0-8CCF2046BF6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7" creationId="{9F53D84D-25BE-D3B9-E876-E9FAE6829B74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8" creationId="{434612C6-2A0F-F00F-398A-7A5A6D7FA0D6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9" creationId="{4F803FBE-8EFE-1F87-9211-6575E83BF1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5" creationId="{7252727B-2C95-5CBE-461F-C3DC97C6A6A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6" creationId="{4369AB2D-85F6-461E-23FA-E75D71BE4F6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7" creationId="{EF59627C-20D4-BB9F-5AF1-E7CAF5E3CA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8" creationId="{E051D404-7E70-8A83-D713-EE850702D0A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9" creationId="{EFFFC9F8-8B0F-4B71-D806-6D63F8CB5B4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0" creationId="{E5FAD6F9-7C3A-E096-15DF-7784B87EDDE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1" creationId="{3D4E549A-A742-9947-6771-375802FE1CD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2" creationId="{D8D320C2-A574-F9F7-6234-7D3949FE821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3" creationId="{22BF7AE9-2FA3-7D81-0F0F-7491EC34852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4" creationId="{CD189CE2-530D-7BEF-D3D4-46718DE73E8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5" creationId="{6192995E-DEC4-4C01-1387-F63CC68633C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8" creationId="{22D036BC-CBBD-7C24-4A85-F1D4DE67732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0" creationId="{E3172BCA-3D94-BA6E-15F6-A2AC1A2EBA3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3" creationId="{4598FBC6-0F7D-E8AF-A728-720BE1783BF2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4" creationId="{E6720584-34CA-3D4B-2D42-3E67B831C85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5" creationId="{39746DE6-CD25-BAA0-3557-F4D79232EF7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6" creationId="{EEFAFEC9-345D-09F0-DA1A-2C994CDFA69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7" creationId="{3E9D7F3F-A723-C841-9771-8F33B65DAE3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8" creationId="{1B050A54-C3BD-B650-DB17-132EF166AE7F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9" creationId="{F1F0D4C4-C6A8-8C3D-EDE1-34246C9DFB8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0" creationId="{294832D7-D26E-DB83-5034-4D017FBC5F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1" creationId="{8A26FB2F-BC67-F59C-D37B-82126327A22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2" creationId="{AC70FF36-9539-D041-2B04-08293459356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3" creationId="{3A8203B4-80DE-93D9-5003-21BB721D4CC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4" creationId="{EB9561C3-8973-C65B-A5D3-1EB47D3D7EA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5" creationId="{2423B34E-C6B1-72DD-9C72-D2ECC3A56F5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6" creationId="{07BE765C-C42C-7A27-8198-6F0C04E89F6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7" creationId="{E6870FCB-DD46-C590-E00F-06E80325579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8" creationId="{8C8C417F-DF5C-3D65-D242-1500D9FE670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9" creationId="{8564944B-0B10-99E7-AE66-2FEA00D67D8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0" creationId="{FA22312C-244F-B3A9-3B4C-0B85A878D3E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1" creationId="{A34F17D8-0789-15DB-CC37-3024DF849E37}"/>
          </ac:spMkLst>
        </pc:spChg>
        <pc:spChg chg="add mod ord">
          <ac:chgData name="Dean R Edstrom JR" userId="986d7cb0-ec66-48ed-a328-f6397119c7a3" providerId="ADAL" clId="{0DCF5778-F462-46EA-A4CB-8964B62EADC0}" dt="2023-08-25T14:50:28.180" v="131" actId="167"/>
          <ac:spMkLst>
            <pc:docMk/>
            <pc:sldMk cId="932117474" sldId="328"/>
            <ac:spMk id="62" creationId="{25BD91E2-8464-33F1-7A85-9E649B82580C}"/>
          </ac:spMkLst>
        </pc:s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6" creationId="{8E33F2BD-07C8-EBDE-7C43-9F20F44756DB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7" creationId="{4E8017D3-1623-B8A4-1ABA-0B62E5979315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9" creationId="{E2E5117C-06DF-670F-F9CE-8FD94B9CB8C7}"/>
          </ac:grpSpMkLst>
        </pc:grp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0" creationId="{2B7AC198-EF5D-95BC-28F7-F1845DE7AD58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1" creationId="{140F4A79-3531-31E4-1B34-711606A50F09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2" creationId="{F08DD116-3B44-2F86-330A-0B56F424D2ED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3" creationId="{ACC7DE1F-6FED-6850-57F1-8C31F699A0F7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4" creationId="{45DD0B59-B498-0C4F-43A7-1D3FFC3EF37F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1" creationId="{DFBEDA5B-FFAB-4101-6082-E0A08499C85A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2" creationId="{C73B37EE-0FAE-C0C8-85A5-B153143DB2AC}"/>
          </ac:cxnSpMkLst>
        </pc:cxnChg>
      </pc:sldChg>
    </pc:docChg>
  </pc:docChgLst>
  <pc:docChgLst>
    <pc:chgData name="Dean R Edstrom JR" userId="986d7cb0-ec66-48ed-a328-f6397119c7a3" providerId="ADAL" clId="{8B267506-9272-48E8-883B-466DC20078B8}"/>
    <pc:docChg chg="undo custSel delSld modSld">
      <pc:chgData name="Dean R Edstrom JR" userId="986d7cb0-ec66-48ed-a328-f6397119c7a3" providerId="ADAL" clId="{8B267506-9272-48E8-883B-466DC20078B8}" dt="2023-09-08T15:56:32.135" v="2023" actId="14100"/>
      <pc:docMkLst>
        <pc:docMk/>
      </pc:docMkLst>
      <pc:sldChg chg="modSp mod">
        <pc:chgData name="Dean R Edstrom JR" userId="986d7cb0-ec66-48ed-a328-f6397119c7a3" providerId="ADAL" clId="{8B267506-9272-48E8-883B-466DC20078B8}" dt="2023-09-08T13:42:26.941" v="19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B267506-9272-48E8-883B-466DC20078B8}" dt="2023-09-08T13:42:26.941" v="19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B267506-9272-48E8-883B-466DC20078B8}" dt="2023-09-08T15:56:32.135" v="2023" actId="14100"/>
        <pc:sldMkLst>
          <pc:docMk/>
          <pc:sldMk cId="2855328309" sldId="324"/>
        </pc:sldMkLst>
        <pc:spChg chg="mod">
          <ac:chgData name="Dean R Edstrom JR" userId="986d7cb0-ec66-48ed-a328-f6397119c7a3" providerId="ADAL" clId="{8B267506-9272-48E8-883B-466DC20078B8}" dt="2023-09-08T15:54:30.741" v="2011" actId="20577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8B267506-9272-48E8-883B-466DC20078B8}" dt="2023-09-08T15:05:20.621" v="1586" actId="14100"/>
          <ac:spMkLst>
            <pc:docMk/>
            <pc:sldMk cId="2855328309" sldId="324"/>
            <ac:spMk id="7" creationId="{5D3D6F02-D68A-BF71-3D3D-93409641B765}"/>
          </ac:spMkLst>
        </pc:spChg>
        <pc:spChg chg="add del">
          <ac:chgData name="Dean R Edstrom JR" userId="986d7cb0-ec66-48ed-a328-f6397119c7a3" providerId="ADAL" clId="{8B267506-9272-48E8-883B-466DC20078B8}" dt="2023-09-08T15:56:10.179" v="2017" actId="21"/>
          <ac:spMkLst>
            <pc:docMk/>
            <pc:sldMk cId="2855328309" sldId="324"/>
            <ac:spMk id="8" creationId="{910BF778-4223-4F3B-1B75-0602C5B3A0C4}"/>
          </ac:spMkLst>
        </pc:spChg>
        <pc:spChg chg="add mod">
          <ac:chgData name="Dean R Edstrom JR" userId="986d7cb0-ec66-48ed-a328-f6397119c7a3" providerId="ADAL" clId="{8B267506-9272-48E8-883B-466DC20078B8}" dt="2023-09-08T15:56:22.213" v="2020" actId="14100"/>
          <ac:spMkLst>
            <pc:docMk/>
            <pc:sldMk cId="2855328309" sldId="324"/>
            <ac:spMk id="9" creationId="{BDE93D88-20C6-5CF2-107C-EBD558961012}"/>
          </ac:spMkLst>
        </pc:spChg>
        <pc:spChg chg="add mod">
          <ac:chgData name="Dean R Edstrom JR" userId="986d7cb0-ec66-48ed-a328-f6397119c7a3" providerId="ADAL" clId="{8B267506-9272-48E8-883B-466DC20078B8}" dt="2023-09-08T15:56:32.135" v="2023" actId="14100"/>
          <ac:spMkLst>
            <pc:docMk/>
            <pc:sldMk cId="2855328309" sldId="324"/>
            <ac:spMk id="11" creationId="{426FDAB8-FA5C-7F31-69DB-F1C54087C74F}"/>
          </ac:spMkLst>
        </pc:spChg>
      </pc:sldChg>
      <pc:sldChg chg="modSp mod">
        <pc:chgData name="Dean R Edstrom JR" userId="986d7cb0-ec66-48ed-a328-f6397119c7a3" providerId="ADAL" clId="{8B267506-9272-48E8-883B-466DC20078B8}" dt="2023-09-08T15:54:43.851" v="2015" actId="5793"/>
        <pc:sldMkLst>
          <pc:docMk/>
          <pc:sldMk cId="1150496349" sldId="325"/>
        </pc:sldMkLst>
        <pc:spChg chg="mod">
          <ac:chgData name="Dean R Edstrom JR" userId="986d7cb0-ec66-48ed-a328-f6397119c7a3" providerId="ADAL" clId="{8B267506-9272-48E8-883B-466DC20078B8}" dt="2023-09-08T15:54:43.851" v="2015" actId="5793"/>
          <ac:spMkLst>
            <pc:docMk/>
            <pc:sldMk cId="1150496349" sldId="325"/>
            <ac:spMk id="2" creationId="{1A6ABCB8-A90E-F668-CDE7-6C8A469F1D40}"/>
          </ac:spMkLst>
        </pc:spChg>
        <pc:spChg chg="mod">
          <ac:chgData name="Dean R Edstrom JR" userId="986d7cb0-ec66-48ed-a328-f6397119c7a3" providerId="ADAL" clId="{8B267506-9272-48E8-883B-466DC20078B8}" dt="2023-09-08T15:10:54.340" v="1926" actId="20577"/>
          <ac:spMkLst>
            <pc:docMk/>
            <pc:sldMk cId="1150496349" sldId="325"/>
            <ac:spMk id="3" creationId="{284FEEC9-B143-374E-CF38-6F26394FECFF}"/>
          </ac:spMkLst>
        </pc:spChg>
      </pc:sldChg>
      <pc:sldChg chg="modSp del mod">
        <pc:chgData name="Dean R Edstrom JR" userId="986d7cb0-ec66-48ed-a328-f6397119c7a3" providerId="ADAL" clId="{8B267506-9272-48E8-883B-466DC20078B8}" dt="2023-09-08T15:12:55.297" v="1940" actId="47"/>
        <pc:sldMkLst>
          <pc:docMk/>
          <pc:sldMk cId="1189748897" sldId="326"/>
        </pc:sldMkLst>
        <pc:spChg chg="mod">
          <ac:chgData name="Dean R Edstrom JR" userId="986d7cb0-ec66-48ed-a328-f6397119c7a3" providerId="ADAL" clId="{8B267506-9272-48E8-883B-466DC20078B8}" dt="2023-09-08T15:10:33.524" v="1908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8B267506-9272-48E8-883B-466DC20078B8}" dt="2023-09-08T15:11:02.001" v="1939" actId="20577"/>
          <ac:spMkLst>
            <pc:docMk/>
            <pc:sldMk cId="1189748897" sldId="326"/>
            <ac:spMk id="3" creationId="{CA70561C-1866-97FB-3D57-EB167D5A100F}"/>
          </ac:spMkLst>
        </pc:spChg>
      </pc:sldChg>
    </pc:docChg>
  </pc:docChgLst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  <pc:docChgLst>
    <pc:chgData name="Dean R Edstrom JR" userId="986d7cb0-ec66-48ed-a328-f6397119c7a3" providerId="ADAL" clId="{A7C57033-FC04-4FDE-A3B2-BA9B0321FBAA}"/>
    <pc:docChg chg="modSld">
      <pc:chgData name="Dean R Edstrom JR" userId="986d7cb0-ec66-48ed-a328-f6397119c7a3" providerId="ADAL" clId="{A7C57033-FC04-4FDE-A3B2-BA9B0321FBAA}" dt="2023-09-15T16:29:49.826" v="0"/>
      <pc:docMkLst>
        <pc:docMk/>
      </pc:docMkLst>
      <pc:sldChg chg="modSp mod">
        <pc:chgData name="Dean R Edstrom JR" userId="986d7cb0-ec66-48ed-a328-f6397119c7a3" providerId="ADAL" clId="{A7C57033-FC04-4FDE-A3B2-BA9B0321FBAA}" dt="2023-09-15T16:29:49.826" v="0"/>
        <pc:sldMkLst>
          <pc:docMk/>
          <pc:sldMk cId="2662965817" sldId="329"/>
        </pc:sldMkLst>
        <pc:spChg chg="mod">
          <ac:chgData name="Dean R Edstrom JR" userId="986d7cb0-ec66-48ed-a328-f6397119c7a3" providerId="ADAL" clId="{A7C57033-FC04-4FDE-A3B2-BA9B0321FBAA}" dt="2023-09-15T16:29:49.826" v="0"/>
          <ac:spMkLst>
            <pc:docMk/>
            <pc:sldMk cId="2662965817" sldId="329"/>
            <ac:spMk id="5" creationId="{3D4DCDBA-46A4-A844-875E-FBE6F380A467}"/>
          </ac:spMkLst>
        </pc:spChg>
      </pc:sldChg>
    </pc:docChg>
  </pc:docChgLst>
  <pc:docChgLst>
    <pc:chgData name="Dean R Edstrom JR" userId="986d7cb0-ec66-48ed-a328-f6397119c7a3" providerId="ADAL" clId="{42BF5AAF-604B-49BA-B057-8D75D1C15469}"/>
    <pc:docChg chg="custSel modSld">
      <pc:chgData name="Dean R Edstrom JR" userId="986d7cb0-ec66-48ed-a328-f6397119c7a3" providerId="ADAL" clId="{42BF5AAF-604B-49BA-B057-8D75D1C15469}" dt="2023-09-29T16:22:00.827" v="76" actId="1038"/>
      <pc:docMkLst>
        <pc:docMk/>
      </pc:docMkLst>
      <pc:sldChg chg="modSp mod">
        <pc:chgData name="Dean R Edstrom JR" userId="986d7cb0-ec66-48ed-a328-f6397119c7a3" providerId="ADAL" clId="{42BF5AAF-604B-49BA-B057-8D75D1C15469}" dt="2023-09-29T15:53:34.1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2BF5AAF-604B-49BA-B057-8D75D1C15469}" dt="2023-09-29T15:53:34.1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2BF5AAF-604B-49BA-B057-8D75D1C15469}" dt="2023-09-29T15:54:06.432" v="53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42BF5AAF-604B-49BA-B057-8D75D1C15469}" dt="2023-09-29T15:54:06.432" v="53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42BF5AAF-604B-49BA-B057-8D75D1C15469}" dt="2023-09-29T16:22:00.827" v="76" actId="1038"/>
        <pc:sldMkLst>
          <pc:docMk/>
          <pc:sldMk cId="1150496349" sldId="325"/>
        </pc:sldMkLst>
        <pc:picChg chg="add del mod">
          <ac:chgData name="Dean R Edstrom JR" userId="986d7cb0-ec66-48ed-a328-f6397119c7a3" providerId="ADAL" clId="{42BF5AAF-604B-49BA-B057-8D75D1C15469}" dt="2023-09-29T16:21:29.737" v="60" actId="21"/>
          <ac:picMkLst>
            <pc:docMk/>
            <pc:sldMk cId="1150496349" sldId="325"/>
            <ac:picMk id="8" creationId="{FF2D35BC-EBC5-6941-098C-6CD885DCA900}"/>
          </ac:picMkLst>
        </pc:picChg>
        <pc:picChg chg="add mod">
          <ac:chgData name="Dean R Edstrom JR" userId="986d7cb0-ec66-48ed-a328-f6397119c7a3" providerId="ADAL" clId="{42BF5AAF-604B-49BA-B057-8D75D1C15469}" dt="2023-09-29T16:22:00.827" v="76" actId="1038"/>
          <ac:picMkLst>
            <pc:docMk/>
            <pc:sldMk cId="1150496349" sldId="325"/>
            <ac:picMk id="9" creationId="{A168993D-DFD7-1025-F8A2-21E838050F9C}"/>
          </ac:picMkLst>
        </pc:picChg>
      </pc:sldChg>
    </pc:docChg>
  </pc:docChgLst>
  <pc:docChgLst>
    <pc:chgData name="Dean R Edstrom JR" userId="986d7cb0-ec66-48ed-a328-f6397119c7a3" providerId="ADAL" clId="{D0F9CA44-7132-48DD-B0D1-6F3EF7B8EDD3}"/>
    <pc:docChg chg="custSel modSld">
      <pc:chgData name="Dean R Edstrom JR" userId="986d7cb0-ec66-48ed-a328-f6397119c7a3" providerId="ADAL" clId="{D0F9CA44-7132-48DD-B0D1-6F3EF7B8EDD3}" dt="2023-09-29T13:20:05.023" v="607" actId="403"/>
      <pc:docMkLst>
        <pc:docMk/>
      </pc:docMkLst>
      <pc:sldChg chg="modSp mod">
        <pc:chgData name="Dean R Edstrom JR" userId="986d7cb0-ec66-48ed-a328-f6397119c7a3" providerId="ADAL" clId="{D0F9CA44-7132-48DD-B0D1-6F3EF7B8EDD3}" dt="2023-09-29T13:20:05.023" v="607" actId="403"/>
        <pc:sldMkLst>
          <pc:docMk/>
          <pc:sldMk cId="2855328309" sldId="324"/>
        </pc:sldMkLst>
        <pc:spChg chg="mod">
          <ac:chgData name="Dean R Edstrom JR" userId="986d7cb0-ec66-48ed-a328-f6397119c7a3" providerId="ADAL" clId="{D0F9CA44-7132-48DD-B0D1-6F3EF7B8EDD3}" dt="2023-09-29T13:20:05.023" v="607" actId="403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D0F9CA44-7132-48DD-B0D1-6F3EF7B8EDD3}" dt="2023-09-29T13:11:50.803" v="292" actId="113"/>
        <pc:sldMkLst>
          <pc:docMk/>
          <pc:sldMk cId="1150496349" sldId="325"/>
        </pc:sldMkLst>
        <pc:spChg chg="mod">
          <ac:chgData name="Dean R Edstrom JR" userId="986d7cb0-ec66-48ed-a328-f6397119c7a3" providerId="ADAL" clId="{D0F9CA44-7132-48DD-B0D1-6F3EF7B8EDD3}" dt="2023-09-29T13:11:50.803" v="292" actId="113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99ECFEDB-4D43-472D-937E-C367F41DB2C4}"/>
    <pc:docChg chg="undo custSel addSld modSld">
      <pc:chgData name="Dean R Edstrom JR" userId="986d7cb0-ec66-48ed-a328-f6397119c7a3" providerId="ADAL" clId="{99ECFEDB-4D43-472D-937E-C367F41DB2C4}" dt="2023-09-15T14:13:27.636" v="571" actId="20577"/>
      <pc:docMkLst>
        <pc:docMk/>
      </pc:docMkLst>
      <pc:sldChg chg="modSp mod">
        <pc:chgData name="Dean R Edstrom JR" userId="986d7cb0-ec66-48ed-a328-f6397119c7a3" providerId="ADAL" clId="{99ECFEDB-4D43-472D-937E-C367F41DB2C4}" dt="2023-09-15T13:32:35.860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99ECFEDB-4D43-472D-937E-C367F41DB2C4}" dt="2023-09-15T13:32:35.860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99ECFEDB-4D43-472D-937E-C367F41DB2C4}" dt="2023-09-15T14:13:27.636" v="571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99ECFEDB-4D43-472D-937E-C367F41DB2C4}" dt="2023-09-15T14:13:27.636" v="571" actId="20577"/>
          <ac:spMkLst>
            <pc:docMk/>
            <pc:sldMk cId="2855328309" sldId="324"/>
            <ac:spMk id="2" creationId="{9E296C0A-1A50-2DBF-955C-2D05210CC27A}"/>
          </ac:spMkLst>
        </pc:spChg>
        <pc:spChg chg="add del mod">
          <ac:chgData name="Dean R Edstrom JR" userId="986d7cb0-ec66-48ed-a328-f6397119c7a3" providerId="ADAL" clId="{99ECFEDB-4D43-472D-937E-C367F41DB2C4}" dt="2023-09-15T14:02:52.262" v="294" actId="478"/>
          <ac:spMkLst>
            <pc:docMk/>
            <pc:sldMk cId="2855328309" sldId="324"/>
            <ac:spMk id="7" creationId="{5D3D6F02-D68A-BF71-3D3D-93409641B765}"/>
          </ac:spMkLst>
        </pc:spChg>
        <pc:spChg chg="add del mod">
          <ac:chgData name="Dean R Edstrom JR" userId="986d7cb0-ec66-48ed-a328-f6397119c7a3" providerId="ADAL" clId="{99ECFEDB-4D43-472D-937E-C367F41DB2C4}" dt="2023-09-15T14:03:32.820" v="305" actId="1036"/>
          <ac:spMkLst>
            <pc:docMk/>
            <pc:sldMk cId="2855328309" sldId="324"/>
            <ac:spMk id="9" creationId="{BDE93D88-20C6-5CF2-107C-EBD558961012}"/>
          </ac:spMkLst>
        </pc:spChg>
        <pc:spChg chg="add del mod">
          <ac:chgData name="Dean R Edstrom JR" userId="986d7cb0-ec66-48ed-a328-f6397119c7a3" providerId="ADAL" clId="{99ECFEDB-4D43-472D-937E-C367F41DB2C4}" dt="2023-09-15T14:03:42.555" v="306" actId="478"/>
          <ac:spMkLst>
            <pc:docMk/>
            <pc:sldMk cId="2855328309" sldId="324"/>
            <ac:spMk id="11" creationId="{426FDAB8-FA5C-7F31-69DB-F1C54087C74F}"/>
          </ac:spMkLst>
        </pc:spChg>
        <pc:spChg chg="add del mod">
          <ac:chgData name="Dean R Edstrom JR" userId="986d7cb0-ec66-48ed-a328-f6397119c7a3" providerId="ADAL" clId="{99ECFEDB-4D43-472D-937E-C367F41DB2C4}" dt="2023-09-15T14:03:04.725" v="297" actId="1035"/>
          <ac:spMkLst>
            <pc:docMk/>
            <pc:sldMk cId="2855328309" sldId="324"/>
            <ac:spMk id="12" creationId="{6DDF4C1B-FD89-FE93-D7F3-246E6BBF42A2}"/>
          </ac:spMkLst>
        </pc:spChg>
        <pc:picChg chg="del">
          <ac:chgData name="Dean R Edstrom JR" userId="986d7cb0-ec66-48ed-a328-f6397119c7a3" providerId="ADAL" clId="{99ECFEDB-4D43-472D-937E-C367F41DB2C4}" dt="2023-09-15T14:01:46.234" v="277" actId="478"/>
          <ac:picMkLst>
            <pc:docMk/>
            <pc:sldMk cId="2855328309" sldId="324"/>
            <ac:picMk id="10" creationId="{6528F0EE-1715-BEA9-606F-8FE398CDC6D3}"/>
          </ac:picMkLst>
        </pc:picChg>
        <pc:picChg chg="add del mod">
          <ac:chgData name="Dean R Edstrom JR" userId="986d7cb0-ec66-48ed-a328-f6397119c7a3" providerId="ADAL" clId="{99ECFEDB-4D43-472D-937E-C367F41DB2C4}" dt="2023-09-15T14:02:02.104" v="284" actId="22"/>
          <ac:picMkLst>
            <pc:docMk/>
            <pc:sldMk cId="2855328309" sldId="324"/>
            <ac:picMk id="13" creationId="{DDA1DC2F-357A-AFBC-D607-B52A3C7A3F40}"/>
          </ac:picMkLst>
        </pc:picChg>
        <pc:picChg chg="add mod ord">
          <ac:chgData name="Dean R Edstrom JR" userId="986d7cb0-ec66-48ed-a328-f6397119c7a3" providerId="ADAL" clId="{99ECFEDB-4D43-472D-937E-C367F41DB2C4}" dt="2023-09-15T14:02:23.711" v="290" actId="167"/>
          <ac:picMkLst>
            <pc:docMk/>
            <pc:sldMk cId="2855328309" sldId="324"/>
            <ac:picMk id="15" creationId="{BC825878-4629-E07F-431B-EC88A0679716}"/>
          </ac:picMkLst>
        </pc:picChg>
      </pc:sldChg>
      <pc:sldChg chg="modSp mod">
        <pc:chgData name="Dean R Edstrom JR" userId="986d7cb0-ec66-48ed-a328-f6397119c7a3" providerId="ADAL" clId="{99ECFEDB-4D43-472D-937E-C367F41DB2C4}" dt="2023-09-15T14:12:26.476" v="569" actId="255"/>
        <pc:sldMkLst>
          <pc:docMk/>
          <pc:sldMk cId="1150496349" sldId="325"/>
        </pc:sldMkLst>
        <pc:spChg chg="mod">
          <ac:chgData name="Dean R Edstrom JR" userId="986d7cb0-ec66-48ed-a328-f6397119c7a3" providerId="ADAL" clId="{99ECFEDB-4D43-472D-937E-C367F41DB2C4}" dt="2023-09-15T14:12:26.476" v="569" actId="255"/>
          <ac:spMkLst>
            <pc:docMk/>
            <pc:sldMk cId="1150496349" sldId="325"/>
            <ac:spMk id="2" creationId="{1A6ABCB8-A90E-F668-CDE7-6C8A469F1D40}"/>
          </ac:spMkLst>
        </pc:spChg>
      </pc:sldChg>
      <pc:sldChg chg="modSp new mod">
        <pc:chgData name="Dean R Edstrom JR" userId="986d7cb0-ec66-48ed-a328-f6397119c7a3" providerId="ADAL" clId="{99ECFEDB-4D43-472D-937E-C367F41DB2C4}" dt="2023-09-15T14:10:17.586" v="544" actId="1036"/>
        <pc:sldMkLst>
          <pc:docMk/>
          <pc:sldMk cId="2662965817" sldId="329"/>
        </pc:sldMkLst>
        <pc:spChg chg="mod">
          <ac:chgData name="Dean R Edstrom JR" userId="986d7cb0-ec66-48ed-a328-f6397119c7a3" providerId="ADAL" clId="{99ECFEDB-4D43-472D-937E-C367F41DB2C4}" dt="2023-09-15T14:10:17.586" v="544" actId="1036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99ECFEDB-4D43-472D-937E-C367F41DB2C4}" dt="2023-09-15T13:40:48.895" v="241" actId="5793"/>
          <ac:spMkLst>
            <pc:docMk/>
            <pc:sldMk cId="2662965817" sldId="329"/>
            <ac:spMk id="3" creationId="{BF130C8D-F196-BC30-86F1-C6310007E0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req.fnal.gov/cgi-bin/admin/poForm.pl?poID=537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req.fnal.gov/cgi-bin/admin/poForm.pl?poID=537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09/29/2023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234BA9A-45AE-8148-C409-214FAD6D9BF5}"/>
              </a:ext>
            </a:extLst>
          </p:cNvPr>
          <p:cNvSpPr/>
          <p:nvPr/>
        </p:nvSpPr>
        <p:spPr>
          <a:xfrm>
            <a:off x="152401" y="794341"/>
            <a:ext cx="8839199" cy="5269319"/>
          </a:xfrm>
          <a:prstGeom prst="round2SameRect">
            <a:avLst>
              <a:gd name="adj1" fmla="val 334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234BA9A-45AE-8148-C409-214FAD6D9BF5}"/>
              </a:ext>
            </a:extLst>
          </p:cNvPr>
          <p:cNvSpPr/>
          <p:nvPr/>
        </p:nvSpPr>
        <p:spPr>
          <a:xfrm>
            <a:off x="152401" y="784426"/>
            <a:ext cx="8839199" cy="5269319"/>
          </a:xfrm>
          <a:prstGeom prst="round2SameRect">
            <a:avLst>
              <a:gd name="adj1" fmla="val 334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5BD91E2-8464-33F1-7A85-9E649B82580C}"/>
              </a:ext>
            </a:extLst>
          </p:cNvPr>
          <p:cNvSpPr/>
          <p:nvPr/>
        </p:nvSpPr>
        <p:spPr>
          <a:xfrm>
            <a:off x="452317" y="1202883"/>
            <a:ext cx="4979101" cy="1125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1C1D0F-6B8E-8B8C-4F72-FFA328B8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F56A6-7F17-67E1-CF94-D2CFED6D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142A-AFD0-7F4C-C4AD-4181E77BD0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9532-AE7B-F68E-9AF4-1B154C6D7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89DB-E504-8ACB-E490-D03AC674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3AFCB-F201-468C-7CB8-DC2BA4216008}"/>
              </a:ext>
            </a:extLst>
          </p:cNvPr>
          <p:cNvSpPr/>
          <p:nvPr/>
        </p:nvSpPr>
        <p:spPr>
          <a:xfrm>
            <a:off x="152400" y="5614421"/>
            <a:ext cx="8839201" cy="459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C6E1819F-0E9D-E41E-C700-37B98CFC95CA}"/>
              </a:ext>
            </a:extLst>
          </p:cNvPr>
          <p:cNvSpPr/>
          <p:nvPr/>
        </p:nvSpPr>
        <p:spPr>
          <a:xfrm>
            <a:off x="152402" y="784426"/>
            <a:ext cx="8839199" cy="39052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A6ECCE6-CAD6-6202-3B86-20CDE1C9A607}"/>
              </a:ext>
            </a:extLst>
          </p:cNvPr>
          <p:cNvSpPr txBox="1"/>
          <p:nvPr/>
        </p:nvSpPr>
        <p:spPr>
          <a:xfrm>
            <a:off x="1699465" y="805618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2024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907C2721-5760-A116-C704-F5D2CCD129C8}"/>
              </a:ext>
            </a:extLst>
          </p:cNvPr>
          <p:cNvSpPr txBox="1"/>
          <p:nvPr/>
        </p:nvSpPr>
        <p:spPr>
          <a:xfrm>
            <a:off x="3160545" y="805618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2025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0930E38-77EA-5EFD-E48D-E69BD8E6AEBA}"/>
              </a:ext>
            </a:extLst>
          </p:cNvPr>
          <p:cNvSpPr txBox="1"/>
          <p:nvPr/>
        </p:nvSpPr>
        <p:spPr>
          <a:xfrm>
            <a:off x="4621625" y="805618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2026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C2735B4-6856-DBD9-80F0-8CCF2046BF6C}"/>
              </a:ext>
            </a:extLst>
          </p:cNvPr>
          <p:cNvSpPr txBox="1"/>
          <p:nvPr/>
        </p:nvSpPr>
        <p:spPr>
          <a:xfrm>
            <a:off x="6082705" y="784425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2027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9F53D84D-25BE-D3B9-E876-E9FAE6829B74}"/>
              </a:ext>
            </a:extLst>
          </p:cNvPr>
          <p:cNvSpPr txBox="1"/>
          <p:nvPr/>
        </p:nvSpPr>
        <p:spPr>
          <a:xfrm>
            <a:off x="7543784" y="784425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2028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34612C6-2A0F-F00F-398A-7A5A6D7FA0D6}"/>
              </a:ext>
            </a:extLst>
          </p:cNvPr>
          <p:cNvSpPr txBox="1"/>
          <p:nvPr/>
        </p:nvSpPr>
        <p:spPr>
          <a:xfrm>
            <a:off x="238385" y="805618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charset="0"/>
              </a:rPr>
              <a:t>2023</a:t>
            </a: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4F803FBE-8EFE-1F87-9211-6575E83BF107}"/>
              </a:ext>
            </a:extLst>
          </p:cNvPr>
          <p:cNvSpPr/>
          <p:nvPr/>
        </p:nvSpPr>
        <p:spPr>
          <a:xfrm flipH="1">
            <a:off x="693997" y="1288955"/>
            <a:ext cx="904432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7000">
                <a:schemeClr val="accent2">
                  <a:lumMod val="60000"/>
                  <a:lumOff val="40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7AC198-EF5D-95BC-28F7-F1845DE7AD58}"/>
              </a:ext>
            </a:extLst>
          </p:cNvPr>
          <p:cNvCxnSpPr/>
          <p:nvPr/>
        </p:nvCxnSpPr>
        <p:spPr>
          <a:xfrm>
            <a:off x="1700277" y="805619"/>
            <a:ext cx="0" cy="3481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F4A79-3531-31E4-1B34-711606A50F09}"/>
              </a:ext>
            </a:extLst>
          </p:cNvPr>
          <p:cNvCxnSpPr/>
          <p:nvPr/>
        </p:nvCxnSpPr>
        <p:spPr>
          <a:xfrm>
            <a:off x="3118828" y="805619"/>
            <a:ext cx="0" cy="3481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DD116-3B44-2F86-330A-0B56F424D2ED}"/>
              </a:ext>
            </a:extLst>
          </p:cNvPr>
          <p:cNvCxnSpPr/>
          <p:nvPr/>
        </p:nvCxnSpPr>
        <p:spPr>
          <a:xfrm>
            <a:off x="4621624" y="805619"/>
            <a:ext cx="0" cy="3481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C7DE1F-6FED-6850-57F1-8C31F699A0F7}"/>
              </a:ext>
            </a:extLst>
          </p:cNvPr>
          <p:cNvCxnSpPr/>
          <p:nvPr/>
        </p:nvCxnSpPr>
        <p:spPr>
          <a:xfrm>
            <a:off x="6082704" y="805619"/>
            <a:ext cx="0" cy="3481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D0B59-B498-0C4F-43A7-1D3FFC3EF37F}"/>
              </a:ext>
            </a:extLst>
          </p:cNvPr>
          <p:cNvCxnSpPr/>
          <p:nvPr/>
        </p:nvCxnSpPr>
        <p:spPr>
          <a:xfrm>
            <a:off x="7543783" y="805619"/>
            <a:ext cx="0" cy="3481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8">
            <a:extLst>
              <a:ext uri="{FF2B5EF4-FFF2-40B4-BE49-F238E27FC236}">
                <a16:creationId xmlns:a16="http://schemas.microsoft.com/office/drawing/2014/main" id="{7252727B-2C95-5CBE-461F-C3DC97C6A6AD}"/>
              </a:ext>
            </a:extLst>
          </p:cNvPr>
          <p:cNvSpPr txBox="1"/>
          <p:nvPr/>
        </p:nvSpPr>
        <p:spPr>
          <a:xfrm>
            <a:off x="1789816" y="1224076"/>
            <a:ext cx="28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 source commissioning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4369AB2D-85F6-461E-23FA-E75D71BE4F69}"/>
              </a:ext>
            </a:extLst>
          </p:cNvPr>
          <p:cNvSpPr txBox="1"/>
          <p:nvPr/>
        </p:nvSpPr>
        <p:spPr>
          <a:xfrm>
            <a:off x="2512126" y="1576558"/>
            <a:ext cx="25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RFQ+MEBT installation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EF59627C-20D4-BB9F-5AF1-E7CAF5E3CACA}"/>
              </a:ext>
            </a:extLst>
          </p:cNvPr>
          <p:cNvSpPr txBox="1"/>
          <p:nvPr/>
        </p:nvSpPr>
        <p:spPr>
          <a:xfrm>
            <a:off x="3024925" y="1929040"/>
            <a:ext cx="240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2.5-MeV 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 from RFQ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E051D404-7E70-8A83-D713-EE850702D0A7}"/>
              </a:ext>
            </a:extLst>
          </p:cNvPr>
          <p:cNvSpPr txBox="1"/>
          <p:nvPr/>
        </p:nvSpPr>
        <p:spPr>
          <a:xfrm>
            <a:off x="3616156" y="2281521"/>
            <a:ext cx="255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IOTA 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 commissioning</a:t>
            </a:r>
          </a:p>
        </p:txBody>
      </p:sp>
      <p:sp>
        <p:nvSpPr>
          <p:cNvPr id="29" name="Rectangle: Diagonal Corners Snipped 28">
            <a:extLst>
              <a:ext uri="{FF2B5EF4-FFF2-40B4-BE49-F238E27FC236}">
                <a16:creationId xmlns:a16="http://schemas.microsoft.com/office/drawing/2014/main" id="{EFFFC9F8-8B0F-4B71-D806-6D63F8CB5B43}"/>
              </a:ext>
            </a:extLst>
          </p:cNvPr>
          <p:cNvSpPr/>
          <p:nvPr/>
        </p:nvSpPr>
        <p:spPr>
          <a:xfrm flipH="1">
            <a:off x="1337600" y="1633444"/>
            <a:ext cx="904432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7000">
                <a:schemeClr val="accent2">
                  <a:lumMod val="60000"/>
                  <a:lumOff val="40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id="{E5FAD6F9-7C3A-E096-15DF-7784B87EDDE1}"/>
              </a:ext>
            </a:extLst>
          </p:cNvPr>
          <p:cNvSpPr/>
          <p:nvPr/>
        </p:nvSpPr>
        <p:spPr>
          <a:xfrm flipH="1">
            <a:off x="1850399" y="1985926"/>
            <a:ext cx="904432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7000">
                <a:schemeClr val="accent2">
                  <a:lumMod val="60000"/>
                  <a:lumOff val="40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3D4E549A-A742-9947-6771-375802FE1CDD}"/>
              </a:ext>
            </a:extLst>
          </p:cNvPr>
          <p:cNvSpPr/>
          <p:nvPr/>
        </p:nvSpPr>
        <p:spPr>
          <a:xfrm flipH="1">
            <a:off x="2297697" y="2338408"/>
            <a:ext cx="904431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7000">
                <a:schemeClr val="accent2">
                  <a:lumMod val="60000"/>
                  <a:lumOff val="40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D8D320C2-A574-F9F7-6234-7D3949FE8219}"/>
              </a:ext>
            </a:extLst>
          </p:cNvPr>
          <p:cNvSpPr txBox="1"/>
          <p:nvPr/>
        </p:nvSpPr>
        <p:spPr>
          <a:xfrm>
            <a:off x="452317" y="2634002"/>
            <a:ext cx="1844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IOTA Run-5 (p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)</a:t>
            </a:r>
          </a:p>
        </p:txBody>
      </p: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22BF7AE9-2FA3-7D81-0F0F-7491EC348520}"/>
              </a:ext>
            </a:extLst>
          </p:cNvPr>
          <p:cNvSpPr/>
          <p:nvPr/>
        </p:nvSpPr>
        <p:spPr>
          <a:xfrm flipH="1">
            <a:off x="2687389" y="2690889"/>
            <a:ext cx="1020231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4000">
                <a:schemeClr val="accent2"/>
              </a:gs>
              <a:gs pos="71000">
                <a:schemeClr val="accent2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  <a:latin typeface="Calibri"/>
              </a:rPr>
              <a:t>NIO+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CD189CE2-530D-7BEF-D3D4-46718DE73E88}"/>
              </a:ext>
            </a:extLst>
          </p:cNvPr>
          <p:cNvSpPr/>
          <p:nvPr/>
        </p:nvSpPr>
        <p:spPr>
          <a:xfrm flipH="1">
            <a:off x="5662956" y="2690889"/>
            <a:ext cx="1031678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2000">
                <a:schemeClr val="accent2"/>
              </a:gs>
              <a:gs pos="71000">
                <a:schemeClr val="accent2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  <a:latin typeface="Calibri"/>
              </a:rPr>
              <a:t>NIO &amp; SC</a:t>
            </a: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6192995E-DEC4-4C01-1387-F63CC68633CD}"/>
              </a:ext>
            </a:extLst>
          </p:cNvPr>
          <p:cNvSpPr txBox="1"/>
          <p:nvPr/>
        </p:nvSpPr>
        <p:spPr>
          <a:xfrm>
            <a:off x="3887790" y="2634002"/>
            <a:ext cx="1775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IOTA Run-7 (p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33F2BD-07C8-EBDE-7C43-9F20F44756DB}"/>
              </a:ext>
            </a:extLst>
          </p:cNvPr>
          <p:cNvGrpSpPr/>
          <p:nvPr/>
        </p:nvGrpSpPr>
        <p:grpSpPr>
          <a:xfrm>
            <a:off x="1149609" y="5651806"/>
            <a:ext cx="7841990" cy="400110"/>
            <a:chOff x="1131887" y="5630268"/>
            <a:chExt cx="7841990" cy="400110"/>
          </a:xfrm>
        </p:grpSpPr>
        <p:sp>
          <p:nvSpPr>
            <p:cNvPr id="57" name="Rectangle: Diagonal Corners Snipped 56">
              <a:extLst>
                <a:ext uri="{FF2B5EF4-FFF2-40B4-BE49-F238E27FC236}">
                  <a16:creationId xmlns:a16="http://schemas.microsoft.com/office/drawing/2014/main" id="{E6870FCB-DD46-C590-E00F-06E80325579A}"/>
                </a:ext>
              </a:extLst>
            </p:cNvPr>
            <p:cNvSpPr/>
            <p:nvPr/>
          </p:nvSpPr>
          <p:spPr>
            <a:xfrm flipH="1">
              <a:off x="3542602" y="5682393"/>
              <a:ext cx="813497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accent6"/>
                </a:gs>
                <a:gs pos="71000">
                  <a:schemeClr val="accent6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8C8C417F-DF5C-3D65-D242-1500D9FE6705}"/>
                </a:ext>
              </a:extLst>
            </p:cNvPr>
            <p:cNvSpPr/>
            <p:nvPr/>
          </p:nvSpPr>
          <p:spPr>
            <a:xfrm flipH="1">
              <a:off x="1131887" y="5682393"/>
              <a:ext cx="1008750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accent6"/>
                </a:gs>
                <a:gs pos="71000">
                  <a:schemeClr val="accent6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id="{8564944B-0B10-99E7-AE66-2FEA00D67D8C}"/>
                </a:ext>
              </a:extLst>
            </p:cNvPr>
            <p:cNvSpPr/>
            <p:nvPr/>
          </p:nvSpPr>
          <p:spPr>
            <a:xfrm flipH="1">
              <a:off x="4991880" y="5682393"/>
              <a:ext cx="813497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accent6"/>
                </a:gs>
                <a:gs pos="71000">
                  <a:schemeClr val="accent6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22312C-244F-B3A9-3B4C-0B85A878D3E9}"/>
                </a:ext>
              </a:extLst>
            </p:cNvPr>
            <p:cNvSpPr txBox="1"/>
            <p:nvPr/>
          </p:nvSpPr>
          <p:spPr>
            <a:xfrm>
              <a:off x="7630945" y="5630268"/>
              <a:ext cx="1342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Shutdowns</a:t>
              </a:r>
            </a:p>
          </p:txBody>
        </p:sp>
        <p:sp>
          <p:nvSpPr>
            <p:cNvPr id="61" name="Rectangle: Diagonal Corners Snipped 60">
              <a:extLst>
                <a:ext uri="{FF2B5EF4-FFF2-40B4-BE49-F238E27FC236}">
                  <a16:creationId xmlns:a16="http://schemas.microsoft.com/office/drawing/2014/main" id="{A34F17D8-0789-15DB-CC37-3024DF849E37}"/>
                </a:ext>
              </a:extLst>
            </p:cNvPr>
            <p:cNvSpPr/>
            <p:nvPr/>
          </p:nvSpPr>
          <p:spPr>
            <a:xfrm flipH="1">
              <a:off x="6676912" y="5682393"/>
              <a:ext cx="813497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accent6"/>
                </a:gs>
                <a:gs pos="71000">
                  <a:schemeClr val="accent6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8017D3-1623-B8A4-1ABA-0B62E5979315}"/>
              </a:ext>
            </a:extLst>
          </p:cNvPr>
          <p:cNvGrpSpPr/>
          <p:nvPr/>
        </p:nvGrpSpPr>
        <p:grpSpPr>
          <a:xfrm>
            <a:off x="2158359" y="4325856"/>
            <a:ext cx="5244996" cy="1200643"/>
            <a:chOff x="2140637" y="4219263"/>
            <a:chExt cx="5244996" cy="1200643"/>
          </a:xfrm>
        </p:grpSpPr>
        <p:sp>
          <p:nvSpPr>
            <p:cNvPr id="51" name="Rectangle: Diagonal Corners Snipped 50">
              <a:extLst>
                <a:ext uri="{FF2B5EF4-FFF2-40B4-BE49-F238E27FC236}">
                  <a16:creationId xmlns:a16="http://schemas.microsoft.com/office/drawing/2014/main" id="{8A26FB2F-BC67-F59C-D37B-82126327A22B}"/>
                </a:ext>
              </a:extLst>
            </p:cNvPr>
            <p:cNvSpPr/>
            <p:nvPr/>
          </p:nvSpPr>
          <p:spPr>
            <a:xfrm flipH="1">
              <a:off x="2140637" y="4277078"/>
              <a:ext cx="1913409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40000">
                  <a:schemeClr val="accent3">
                    <a:lumMod val="60000"/>
                    <a:lumOff val="40000"/>
                  </a:schemeClr>
                </a:gs>
                <a:gs pos="62000">
                  <a:schemeClr val="accent3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TextBox 33">
              <a:extLst>
                <a:ext uri="{FF2B5EF4-FFF2-40B4-BE49-F238E27FC236}">
                  <a16:creationId xmlns:a16="http://schemas.microsoft.com/office/drawing/2014/main" id="{AC70FF36-9539-D041-2B04-082934593567}"/>
                </a:ext>
              </a:extLst>
            </p:cNvPr>
            <p:cNvSpPr txBox="1"/>
            <p:nvPr/>
          </p:nvSpPr>
          <p:spPr>
            <a:xfrm>
              <a:off x="4261165" y="4219263"/>
              <a:ext cx="2252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E-lens development</a:t>
              </a:r>
            </a:p>
          </p:txBody>
        </p:sp>
        <p:sp>
          <p:nvSpPr>
            <p:cNvPr id="53" name="Rectangle: Diagonal Corners Snipped 52">
              <a:extLst>
                <a:ext uri="{FF2B5EF4-FFF2-40B4-BE49-F238E27FC236}">
                  <a16:creationId xmlns:a16="http://schemas.microsoft.com/office/drawing/2014/main" id="{3A8203B4-80DE-93D9-5003-21BB721D4CC0}"/>
                </a:ext>
              </a:extLst>
            </p:cNvPr>
            <p:cNvSpPr/>
            <p:nvPr/>
          </p:nvSpPr>
          <p:spPr>
            <a:xfrm flipH="1">
              <a:off x="3771014" y="4682598"/>
              <a:ext cx="701752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7000">
                  <a:schemeClr val="accent3"/>
                </a:gs>
                <a:gs pos="70000">
                  <a:schemeClr val="accent3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TextBox 41">
              <a:extLst>
                <a:ext uri="{FF2B5EF4-FFF2-40B4-BE49-F238E27FC236}">
                  <a16:creationId xmlns:a16="http://schemas.microsoft.com/office/drawing/2014/main" id="{EB9561C3-8973-C65B-A5D3-1EB47D3D7EAE}"/>
                </a:ext>
              </a:extLst>
            </p:cNvPr>
            <p:cNvSpPr txBox="1"/>
            <p:nvPr/>
          </p:nvSpPr>
          <p:spPr>
            <a:xfrm>
              <a:off x="4612674" y="4624783"/>
              <a:ext cx="1602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E-lens in IOTA</a:t>
              </a:r>
            </a:p>
          </p:txBody>
        </p:sp>
        <p:sp>
          <p:nvSpPr>
            <p:cNvPr id="55" name="Rectangle: Diagonal Corners Snipped 54">
              <a:extLst>
                <a:ext uri="{FF2B5EF4-FFF2-40B4-BE49-F238E27FC236}">
                  <a16:creationId xmlns:a16="http://schemas.microsoft.com/office/drawing/2014/main" id="{2423B34E-C6B1-72DD-9C72-D2ECC3A56F51}"/>
                </a:ext>
              </a:extLst>
            </p:cNvPr>
            <p:cNvSpPr/>
            <p:nvPr/>
          </p:nvSpPr>
          <p:spPr>
            <a:xfrm flipH="1">
              <a:off x="5459535" y="5087249"/>
              <a:ext cx="1926098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7000">
                  <a:schemeClr val="accent3"/>
                </a:gs>
                <a:gs pos="70000">
                  <a:schemeClr val="accent3"/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07BE765C-C42C-7A27-8198-6F0C04E89F6B}"/>
                </a:ext>
              </a:extLst>
            </p:cNvPr>
            <p:cNvSpPr txBox="1"/>
            <p:nvPr/>
          </p:nvSpPr>
          <p:spPr>
            <a:xfrm>
              <a:off x="2529843" y="5019796"/>
              <a:ext cx="2979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AI/ML controls integration</a:t>
              </a:r>
            </a:p>
          </p:txBody>
        </p:sp>
      </p:grp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id="{22D036BC-CBBD-7C24-4A85-F1D4DE677325}"/>
              </a:ext>
            </a:extLst>
          </p:cNvPr>
          <p:cNvSpPr/>
          <p:nvPr/>
        </p:nvSpPr>
        <p:spPr>
          <a:xfrm flipH="1">
            <a:off x="7616709" y="2690889"/>
            <a:ext cx="1020231" cy="286339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2000">
                <a:schemeClr val="accent2"/>
              </a:gs>
              <a:gs pos="71000">
                <a:schemeClr val="accent2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TBD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E5117C-06DF-670F-F9CE-8FD94B9CB8C7}"/>
              </a:ext>
            </a:extLst>
          </p:cNvPr>
          <p:cNvGrpSpPr/>
          <p:nvPr/>
        </p:nvGrpSpPr>
        <p:grpSpPr>
          <a:xfrm>
            <a:off x="324934" y="3281643"/>
            <a:ext cx="8415801" cy="860914"/>
            <a:chOff x="307211" y="4537323"/>
            <a:chExt cx="8415801" cy="860914"/>
          </a:xfrm>
        </p:grpSpPr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4598FBC6-0F7D-E8AF-A728-720BE1783BF2}"/>
                </a:ext>
              </a:extLst>
            </p:cNvPr>
            <p:cNvSpPr txBox="1"/>
            <p:nvPr/>
          </p:nvSpPr>
          <p:spPr>
            <a:xfrm>
              <a:off x="307211" y="4998127"/>
              <a:ext cx="2278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IOTA/FAST Run-5 (e)</a:t>
              </a:r>
            </a:p>
          </p:txBody>
        </p:sp>
        <p:sp>
          <p:nvSpPr>
            <p:cNvPr id="44" name="Rectangle: Diagonal Corners Snipped 43">
              <a:extLst>
                <a:ext uri="{FF2B5EF4-FFF2-40B4-BE49-F238E27FC236}">
                  <a16:creationId xmlns:a16="http://schemas.microsoft.com/office/drawing/2014/main" id="{E6720584-34CA-3D4B-2D42-3E67B831C850}"/>
                </a:ext>
              </a:extLst>
            </p:cNvPr>
            <p:cNvSpPr/>
            <p:nvPr/>
          </p:nvSpPr>
          <p:spPr>
            <a:xfrm flipH="1">
              <a:off x="4289517" y="4594209"/>
              <a:ext cx="927523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tx2">
                    <a:lumMod val="60000"/>
                    <a:lumOff val="40000"/>
                  </a:schemeClr>
                </a:gs>
                <a:gs pos="7100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FFFFFF"/>
                  </a:solidFill>
                  <a:latin typeface="Calibri"/>
                </a:rPr>
                <a:t>OSC+</a:t>
              </a:r>
            </a:p>
          </p:txBody>
        </p: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id="{39746DE6-CD25-BAA0-3557-F4D79232EF7A}"/>
                </a:ext>
              </a:extLst>
            </p:cNvPr>
            <p:cNvSpPr/>
            <p:nvPr/>
          </p:nvSpPr>
          <p:spPr>
            <a:xfrm flipH="1">
              <a:off x="5656681" y="5055013"/>
              <a:ext cx="1020232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tx2">
                    <a:lumMod val="60000"/>
                    <a:lumOff val="40000"/>
                  </a:schemeClr>
                </a:gs>
                <a:gs pos="7100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TBD</a:t>
              </a:r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EEFAFEC9-345D-09F0-DA1A-2C994CDFA697}"/>
                </a:ext>
              </a:extLst>
            </p:cNvPr>
            <p:cNvSpPr txBox="1"/>
            <p:nvPr/>
          </p:nvSpPr>
          <p:spPr>
            <a:xfrm>
              <a:off x="4419447" y="4998127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Run-7 (e)</a:t>
              </a: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3E9D7F3F-A723-C841-9771-8F33B65DAE3C}"/>
                </a:ext>
              </a:extLst>
            </p:cNvPr>
            <p:cNvSpPr/>
            <p:nvPr/>
          </p:nvSpPr>
          <p:spPr>
            <a:xfrm flipH="1">
              <a:off x="2614461" y="5055013"/>
              <a:ext cx="1075436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tx2">
                    <a:lumMod val="60000"/>
                    <a:lumOff val="40000"/>
                  </a:schemeClr>
                </a:gs>
                <a:gs pos="7100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FFFFFF"/>
                  </a:solidFill>
                  <a:latin typeface="Calibri"/>
                </a:rPr>
                <a:t>GREENS+</a:t>
              </a:r>
            </a:p>
          </p:txBody>
        </p:sp>
        <p:sp>
          <p:nvSpPr>
            <p:cNvPr id="48" name="TextBox 49">
              <a:extLst>
                <a:ext uri="{FF2B5EF4-FFF2-40B4-BE49-F238E27FC236}">
                  <a16:creationId xmlns:a16="http://schemas.microsoft.com/office/drawing/2014/main" id="{1B050A54-C3BD-B650-DB17-132EF166AE7F}"/>
                </a:ext>
              </a:extLst>
            </p:cNvPr>
            <p:cNvSpPr txBox="1"/>
            <p:nvPr/>
          </p:nvSpPr>
          <p:spPr>
            <a:xfrm>
              <a:off x="2020260" y="4537323"/>
              <a:ext cx="2278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IOTA/FAST Run-6 (e)</a:t>
              </a:r>
            </a:p>
          </p:txBody>
        </p:sp>
        <p:sp>
          <p:nvSpPr>
            <p:cNvPr id="49" name="Rectangle: Diagonal Corners Snipped 48">
              <a:extLst>
                <a:ext uri="{FF2B5EF4-FFF2-40B4-BE49-F238E27FC236}">
                  <a16:creationId xmlns:a16="http://schemas.microsoft.com/office/drawing/2014/main" id="{F1F0D4C4-C6A8-8C3D-EDE1-34246C9DFB83}"/>
                </a:ext>
              </a:extLst>
            </p:cNvPr>
            <p:cNvSpPr/>
            <p:nvPr/>
          </p:nvSpPr>
          <p:spPr>
            <a:xfrm flipH="1">
              <a:off x="7598986" y="5055013"/>
              <a:ext cx="1020232" cy="286339"/>
            </a:xfrm>
            <a:prstGeom prst="snip2Diag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tx2">
                    <a:lumMod val="60000"/>
                    <a:lumOff val="40000"/>
                  </a:schemeClr>
                </a:gs>
                <a:gs pos="7100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TBD</a:t>
              </a:r>
            </a:p>
          </p:txBody>
        </p:sp>
        <p:sp>
          <p:nvSpPr>
            <p:cNvPr id="50" name="TextBox 65">
              <a:extLst>
                <a:ext uri="{FF2B5EF4-FFF2-40B4-BE49-F238E27FC236}">
                  <a16:creationId xmlns:a16="http://schemas.microsoft.com/office/drawing/2014/main" id="{294832D7-D26E-DB83-5034-4D017FBC5FBA}"/>
                </a:ext>
              </a:extLst>
            </p:cNvPr>
            <p:cNvSpPr txBox="1"/>
            <p:nvPr/>
          </p:nvSpPr>
          <p:spPr>
            <a:xfrm>
              <a:off x="7598986" y="4635072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05050"/>
                  </a:solidFill>
                  <a:latin typeface="Calibri" charset="0"/>
                </a:rPr>
                <a:t>Run 8 (e)</a:t>
              </a:r>
            </a:p>
          </p:txBody>
        </p:sp>
      </p:grpSp>
      <p:sp>
        <p:nvSpPr>
          <p:cNvPr id="40" name="TextBox 66">
            <a:extLst>
              <a:ext uri="{FF2B5EF4-FFF2-40B4-BE49-F238E27FC236}">
                <a16:creationId xmlns:a16="http://schemas.microsoft.com/office/drawing/2014/main" id="{E3172BCA-3D94-BA6E-15F6-A2AC1A2EBA3E}"/>
              </a:ext>
            </a:extLst>
          </p:cNvPr>
          <p:cNvSpPr txBox="1"/>
          <p:nvPr/>
        </p:nvSpPr>
        <p:spPr>
          <a:xfrm>
            <a:off x="7616709" y="229077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Run 8 (p</a:t>
            </a:r>
            <a:r>
              <a:rPr lang="en-US" sz="2000" baseline="30000" dirty="0">
                <a:solidFill>
                  <a:srgbClr val="505050"/>
                </a:solidFill>
                <a:latin typeface="Calibri" charset="0"/>
              </a:rPr>
              <a:t>+</a:t>
            </a:r>
            <a:r>
              <a:rPr lang="en-US" sz="2000" dirty="0">
                <a:solidFill>
                  <a:srgbClr val="505050"/>
                </a:solidFill>
                <a:latin typeface="Calibri" charset="0"/>
              </a:rPr>
              <a:t>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BEDA5B-FFAB-4101-6082-E0A08499C85A}"/>
              </a:ext>
            </a:extLst>
          </p:cNvPr>
          <p:cNvCxnSpPr/>
          <p:nvPr/>
        </p:nvCxnSpPr>
        <p:spPr>
          <a:xfrm>
            <a:off x="152402" y="3140436"/>
            <a:ext cx="883919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3B37EE-0FAE-C0C8-85A5-B153143DB2AC}"/>
              </a:ext>
            </a:extLst>
          </p:cNvPr>
          <p:cNvCxnSpPr/>
          <p:nvPr/>
        </p:nvCxnSpPr>
        <p:spPr>
          <a:xfrm>
            <a:off x="152402" y="4253312"/>
            <a:ext cx="883919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1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825878-4629-E07F-431B-EC88A067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06"/>
            <a:ext cx="9144000" cy="2761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BD7BC3-95B2-940D-7EA0-0BC4C1C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F25B-AD7A-1367-AB08-B482B5C58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FF40-7D51-8760-55F8-3CB64C5D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2F4-279A-7F04-1C1C-6DBA3689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96C0A-1A50-2DBF-955C-2D05210C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43253"/>
            <a:ext cx="8672513" cy="1991364"/>
          </a:xfrm>
        </p:spPr>
        <p:txBody>
          <a:bodyPr/>
          <a:lstStyle/>
          <a:p>
            <a:r>
              <a:rPr lang="en-US" sz="2000" dirty="0"/>
              <a:t>Notable Progress (or lack thereof)</a:t>
            </a:r>
          </a:p>
          <a:p>
            <a:pPr lvl="1"/>
            <a:r>
              <a:rPr lang="en-US" sz="1800" dirty="0"/>
              <a:t>MEBT </a:t>
            </a:r>
            <a:r>
              <a:rPr lang="en-US" sz="1600" dirty="0"/>
              <a:t>Girder 1 &amp; 2 on order (Dave, Geoff, Steve)… Girder 3 </a:t>
            </a:r>
            <a:r>
              <a:rPr lang="en-US" sz="1600" dirty="0" err="1"/>
              <a:t>WebReq</a:t>
            </a:r>
            <a:r>
              <a:rPr lang="en-US" sz="1600" dirty="0"/>
              <a:t> Approved.</a:t>
            </a:r>
            <a:endParaRPr lang="en-US" sz="1800" dirty="0"/>
          </a:p>
          <a:p>
            <a:pPr lvl="1"/>
            <a:r>
              <a:rPr lang="en-US" sz="1800" dirty="0" err="1"/>
              <a:t>WebReq</a:t>
            </a:r>
            <a:r>
              <a:rPr lang="en-US" sz="1800" dirty="0"/>
              <a:t> </a:t>
            </a:r>
            <a:r>
              <a:rPr lang="en-US" sz="1800" dirty="0">
                <a:effectLst/>
                <a:latin typeface="Verdana" panose="020B0604030504040204" pitchFamily="34" charset="0"/>
                <a:hlinkClick r:id="rId3"/>
              </a:rPr>
              <a:t>53729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/>
              <a:t>in progress for cable pull… Still aiming for 10/16?</a:t>
            </a:r>
          </a:p>
          <a:p>
            <a:pPr lvl="1"/>
            <a:r>
              <a:rPr lang="en-US" sz="1800" dirty="0"/>
              <a:t>Bend Chambers: Still no PO…</a:t>
            </a:r>
          </a:p>
          <a:p>
            <a:pPr lvl="2"/>
            <a:r>
              <a:rPr lang="en-US" sz="1600" dirty="0" err="1"/>
              <a:t>WebReq</a:t>
            </a:r>
            <a:r>
              <a:rPr lang="en-US" sz="1600" dirty="0"/>
              <a:t> 52486 submitted 07/03/2023</a:t>
            </a:r>
          </a:p>
          <a:p>
            <a:pPr lvl="2"/>
            <a:r>
              <a:rPr lang="en-US" sz="1600" dirty="0"/>
              <a:t>Requisition 346933 entered 07/11/2023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DF4C1B-FD89-FE93-D7F3-246E6BBF42A2}"/>
              </a:ext>
            </a:extLst>
          </p:cNvPr>
          <p:cNvSpPr/>
          <p:nvPr/>
        </p:nvSpPr>
        <p:spPr>
          <a:xfrm>
            <a:off x="3035441" y="2546210"/>
            <a:ext cx="4665840" cy="1817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rgbClr val="C00000"/>
              </a:gs>
            </a:gsLst>
            <a:lin ang="6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93D88-20C6-5CF2-107C-EBD558961012}"/>
              </a:ext>
            </a:extLst>
          </p:cNvPr>
          <p:cNvSpPr/>
          <p:nvPr/>
        </p:nvSpPr>
        <p:spPr>
          <a:xfrm>
            <a:off x="3429824" y="3296920"/>
            <a:ext cx="2498536" cy="2240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ABCB8-A90E-F668-CDE7-6C8A469F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9310"/>
            <a:ext cx="8672513" cy="5059363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/>
              <a:t>September 2023</a:t>
            </a:r>
          </a:p>
          <a:p>
            <a:pPr lvl="2"/>
            <a:r>
              <a:rPr lang="en-US" dirty="0"/>
              <a:t>Source ready for Protons</a:t>
            </a:r>
          </a:p>
          <a:p>
            <a:pPr lvl="3"/>
            <a:r>
              <a:rPr lang="en-US" dirty="0"/>
              <a:t>Bell Jar Check-Out </a:t>
            </a:r>
            <a:r>
              <a:rPr lang="en-US" dirty="0">
                <a:latin typeface="Verdana" panose="020B0604030504040204" pitchFamily="34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</a:rPr>
              <a:t>✔</a:t>
            </a:r>
            <a:r>
              <a:rPr lang="en-US" dirty="0">
                <a:latin typeface="Verdana" panose="020B0604030504040204" pitchFamily="34" charset="0"/>
              </a:rPr>
              <a:t>)</a:t>
            </a:r>
            <a:endParaRPr lang="en-US" dirty="0"/>
          </a:p>
          <a:p>
            <a:pPr lvl="3"/>
            <a:r>
              <a:rPr lang="en-US" dirty="0"/>
              <a:t>Filament assembly with new/coated/activated filament mesh (❌)</a:t>
            </a:r>
          </a:p>
          <a:p>
            <a:pPr lvl="4"/>
            <a:r>
              <a:rPr lang="en-US" dirty="0"/>
              <a:t>Still working through IMPACT HA approval process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All HV Enclosure component control established/tested (❌)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All Hydrogen Distribution component control established/tested (❌)</a:t>
            </a:r>
          </a:p>
          <a:p>
            <a:pPr lvl="2"/>
            <a:r>
              <a:rPr lang="en-US" dirty="0"/>
              <a:t>Cable Pull locked in for 10/16 (❌)</a:t>
            </a:r>
          </a:p>
          <a:p>
            <a:pPr lvl="3"/>
            <a:r>
              <a:rPr lang="en-US" dirty="0" err="1"/>
              <a:t>WebReq</a:t>
            </a:r>
            <a:r>
              <a:rPr lang="en-US" dirty="0"/>
              <a:t> </a:t>
            </a:r>
            <a:r>
              <a:rPr lang="en-US" dirty="0">
                <a:effectLst/>
                <a:latin typeface="Verdana" panose="020B0604030504040204" pitchFamily="34" charset="0"/>
                <a:hlinkClick r:id="rId2"/>
              </a:rPr>
              <a:t>53729</a:t>
            </a:r>
            <a:r>
              <a:rPr lang="en-US" dirty="0">
                <a:effectLst/>
                <a:latin typeface="Verdana" panose="020B0604030504040204" pitchFamily="34" charset="0"/>
              </a:rPr>
              <a:t> approved</a:t>
            </a:r>
            <a:r>
              <a:rPr lang="en-US" dirty="0">
                <a:latin typeface="Verdana" panose="020B0604030504040204" pitchFamily="34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</a:rPr>
              <a:t>✔</a:t>
            </a:r>
            <a:r>
              <a:rPr lang="en-US" dirty="0">
                <a:latin typeface="Verdana" panose="020B0604030504040204" pitchFamily="34" charset="0"/>
              </a:rPr>
              <a:t>)</a:t>
            </a:r>
            <a:r>
              <a:rPr lang="en-US" dirty="0">
                <a:effectLst/>
                <a:latin typeface="Verdana" panose="020B0604030504040204" pitchFamily="34" charset="0"/>
              </a:rPr>
              <a:t>, HA/Impact, PO generated</a:t>
            </a:r>
            <a:endParaRPr lang="en-US" dirty="0"/>
          </a:p>
          <a:p>
            <a:pPr lvl="3"/>
            <a:r>
              <a:rPr lang="en-US" dirty="0"/>
              <a:t>LCW/tray Supports Installed around the IPI RF Penetration (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Current electron run ending on/before 09/29. (❌)</a:t>
            </a:r>
          </a:p>
          <a:p>
            <a:pPr lvl="3"/>
            <a:r>
              <a:rPr lang="en-US" dirty="0"/>
              <a:t>MEBT Support Stands in purchasing or on-order (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</a:rPr>
              <a:t>✔</a:t>
            </a:r>
            <a:r>
              <a:rPr lang="en-US" dirty="0"/>
              <a:t>) </a:t>
            </a:r>
          </a:p>
          <a:p>
            <a:pPr lvl="3"/>
            <a:r>
              <a:rPr lang="en-US" dirty="0"/>
              <a:t>Engineering notes complete (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</a:rPr>
              <a:t>✔</a:t>
            </a:r>
            <a:r>
              <a:rPr lang="en-US" dirty="0"/>
              <a:t>… Under Review)</a:t>
            </a:r>
          </a:p>
          <a:p>
            <a:pPr lvl="3"/>
            <a:r>
              <a:rPr lang="en-US" dirty="0"/>
              <a:t>CDC contactor started (</a:t>
            </a:r>
            <a:r>
              <a:rPr lang="en-US" b="1" dirty="0">
                <a:solidFill>
                  <a:srgbClr val="FFC000"/>
                </a:solidFill>
              </a:rPr>
              <a:t>?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HLRF</a:t>
            </a:r>
          </a:p>
          <a:p>
            <a:pPr lvl="3"/>
            <a:r>
              <a:rPr lang="en-US" dirty="0"/>
              <a:t>Interlock chassis started (</a:t>
            </a:r>
            <a:r>
              <a:rPr lang="en-US" b="1" dirty="0">
                <a:solidFill>
                  <a:srgbClr val="FFC000"/>
                </a:solidFill>
              </a:rPr>
              <a:t>?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FEEC9-B143-374E-CF38-6F26394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by the end of…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5F4C-CD68-3E9A-170B-F6537D924D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A02D-02AF-F1D2-5B4E-B7472CF5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19ED-F9DC-BD6E-17BD-5531E981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8993D-DFD7-1025-F8A2-21E83805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54" y="26634"/>
            <a:ext cx="36480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9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883DC-81E4-0E13-0471-929B251B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4390"/>
            <a:ext cx="8672513" cy="5059363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/>
              <a:t>October</a:t>
            </a:r>
            <a:endParaRPr lang="en-US" sz="1600" dirty="0"/>
          </a:p>
          <a:p>
            <a:pPr lvl="2"/>
            <a:r>
              <a:rPr lang="en-US" sz="1600" dirty="0"/>
              <a:t>Girders installed</a:t>
            </a:r>
          </a:p>
          <a:p>
            <a:pPr lvl="2"/>
            <a:r>
              <a:rPr lang="en-US" sz="1600" dirty="0"/>
              <a:t>Cable pull</a:t>
            </a:r>
          </a:p>
          <a:p>
            <a:pPr lvl="2"/>
            <a:r>
              <a:rPr lang="en-US" sz="1600" dirty="0"/>
              <a:t>Klystron interlocks checkout begins</a:t>
            </a:r>
          </a:p>
          <a:p>
            <a:pPr lvl="2"/>
            <a:endParaRPr lang="en-US" sz="1600" dirty="0"/>
          </a:p>
          <a:p>
            <a:pPr marL="400050" lvl="1" indent="0">
              <a:buNone/>
            </a:pPr>
            <a:r>
              <a:rPr lang="en-US" dirty="0"/>
              <a:t>November</a:t>
            </a:r>
          </a:p>
          <a:p>
            <a:pPr lvl="2"/>
            <a:r>
              <a:rPr lang="en-US" sz="1600" dirty="0"/>
              <a:t>Girders loaded (Except Dipole Bend Chamber)</a:t>
            </a:r>
          </a:p>
          <a:p>
            <a:pPr lvl="2"/>
            <a:r>
              <a:rPr lang="en-US" sz="1600" dirty="0"/>
              <a:t>Protons from Source (30 – 50 keV)… Be working towards &gt; 48 keV</a:t>
            </a:r>
          </a:p>
          <a:p>
            <a:pPr lvl="2"/>
            <a:r>
              <a:rPr lang="en-US" sz="1600" dirty="0"/>
              <a:t>HLRF Distribution Complete</a:t>
            </a:r>
          </a:p>
          <a:p>
            <a:pPr lvl="2"/>
            <a:r>
              <a:rPr lang="en-US" sz="1600" dirty="0"/>
              <a:t>Connections to Buncher &amp; RFQ</a:t>
            </a:r>
          </a:p>
          <a:p>
            <a:pPr lvl="2"/>
            <a:r>
              <a:rPr lang="en-US" sz="1600" dirty="0"/>
              <a:t>Klystron interlocks complete</a:t>
            </a:r>
          </a:p>
          <a:p>
            <a:pPr lvl="2"/>
            <a:r>
              <a:rPr lang="en-US" sz="1600" dirty="0"/>
              <a:t>Cable terminations complete</a:t>
            </a:r>
          </a:p>
          <a:p>
            <a:pPr lvl="2"/>
            <a:endParaRPr lang="en-US" sz="1600" dirty="0"/>
          </a:p>
          <a:p>
            <a:pPr marL="400050" lvl="1" indent="0">
              <a:buNone/>
            </a:pPr>
            <a:r>
              <a:rPr lang="en-US" dirty="0"/>
              <a:t>December</a:t>
            </a:r>
            <a:endParaRPr lang="en-US" sz="1600" dirty="0"/>
          </a:p>
          <a:p>
            <a:pPr lvl="2"/>
            <a:r>
              <a:rPr lang="en-US" sz="1600" dirty="0"/>
              <a:t>Klystron conditioned</a:t>
            </a:r>
          </a:p>
          <a:p>
            <a:pPr lvl="2"/>
            <a:r>
              <a:rPr lang="en-US" sz="1600" dirty="0"/>
              <a:t>RF to Buncher Cavity / RFQ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130C8D-F196-BC30-86F1-C6310007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by the end of…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93E88-330B-EEEB-BB57-A3A4C67A1F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CDBA-46A4-A844-875E-FBE6F380A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1617-E805-8E69-BD9E-441AA3BE5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6581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36407</TotalTime>
  <Words>382</Words>
  <Application>Microsoft Office PowerPoint</Application>
  <PresentationFormat>On-screen Show (4:3)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Verdana</vt:lpstr>
      <vt:lpstr>Fermilab_PPT_090815</vt:lpstr>
      <vt:lpstr>PowerPoint Presentation</vt:lpstr>
      <vt:lpstr>FAST Schedule</vt:lpstr>
      <vt:lpstr>IPI Project Schedule</vt:lpstr>
      <vt:lpstr>Goals by the end of…</vt:lpstr>
      <vt:lpstr>Goals by the end of…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706</cp:revision>
  <cp:lastPrinted>2014-01-20T19:40:21Z</cp:lastPrinted>
  <dcterms:created xsi:type="dcterms:W3CDTF">2020-08-18T18:58:22Z</dcterms:created>
  <dcterms:modified xsi:type="dcterms:W3CDTF">2023-09-29T16:22:05Z</dcterms:modified>
</cp:coreProperties>
</file>