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>
      <p:cViewPr varScale="1">
        <p:scale>
          <a:sx n="112" d="100"/>
          <a:sy n="112" d="100"/>
        </p:scale>
        <p:origin x="1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aderFooter_0060314.png"/>
          <p:cNvPicPr/>
          <p:nvPr/>
        </p:nvPicPr>
        <p:blipFill>
          <a:blip r:embed="rId14"/>
          <a:stretch/>
        </p:blipFill>
        <p:spPr>
          <a:xfrm>
            <a:off x="0" y="0"/>
            <a:ext cx="9141120" cy="6855120"/>
          </a:xfrm>
          <a:prstGeom prst="rect">
            <a:avLst/>
          </a:prstGeom>
          <a:ln w="0">
            <a:noFill/>
          </a:ln>
        </p:spPr>
      </p:pic>
      <p:pic>
        <p:nvPicPr>
          <p:cNvPr id="6" name="Picture 5" descr="TitleSlide_060514.png"/>
          <p:cNvPicPr/>
          <p:nvPr/>
        </p:nvPicPr>
        <p:blipFill>
          <a:blip r:embed="rId15"/>
          <a:stretch/>
        </p:blipFill>
        <p:spPr>
          <a:xfrm>
            <a:off x="0" y="0"/>
            <a:ext cx="9141120" cy="6855120"/>
          </a:xfrm>
          <a:prstGeom prst="rect">
            <a:avLst/>
          </a:prstGeom>
          <a:ln w="0">
            <a:noFill/>
          </a:ln>
        </p:spPr>
      </p:pic>
      <p:pic>
        <p:nvPicPr>
          <p:cNvPr id="2" name="Picture 6" descr="FermiLogo_RGB_NALBlue.png"/>
          <p:cNvPicPr/>
          <p:nvPr/>
        </p:nvPicPr>
        <p:blipFill>
          <a:blip r:embed="rId16"/>
          <a:stretch/>
        </p:blipFill>
        <p:spPr>
          <a:xfrm>
            <a:off x="793800" y="1149480"/>
            <a:ext cx="3264120" cy="5875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eaderFooter_0060314.png"/>
          <p:cNvPicPr/>
          <p:nvPr/>
        </p:nvPicPr>
        <p:blipFill>
          <a:blip r:embed="rId14"/>
          <a:stretch/>
        </p:blipFill>
        <p:spPr>
          <a:xfrm>
            <a:off x="0" y="0"/>
            <a:ext cx="9141120" cy="685512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06400" y="3559320"/>
            <a:ext cx="7523280" cy="113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4C97"/>
                </a:solidFill>
                <a:latin typeface="Arial"/>
                <a:ea typeface="Geneva"/>
              </a:rPr>
              <a:t>Main Injector Shutdown Status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806400" y="4842000"/>
            <a:ext cx="7523280" cy="148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D. Morris, M. Murphy</a:t>
            </a:r>
            <a:endParaRPr lang="en-US" sz="20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spc="-1" dirty="0">
                <a:solidFill>
                  <a:srgbClr val="004C97"/>
                </a:solidFill>
                <a:latin typeface="Arial"/>
                <a:ea typeface="Geneva"/>
              </a:rPr>
              <a:t>Friday 09:00 AD Scheduling M</a:t>
            </a: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eeting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spc="-1" dirty="0">
                <a:solidFill>
                  <a:srgbClr val="004C97"/>
                </a:solidFill>
                <a:latin typeface="Arial"/>
                <a:ea typeface="Geneva"/>
              </a:rPr>
              <a:t>Octo</a:t>
            </a: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ber 6</a:t>
            </a:r>
            <a:r>
              <a:rPr lang="en-US" sz="2000" b="0" strike="noStrike" spc="-1" baseline="30000" dirty="0">
                <a:solidFill>
                  <a:srgbClr val="004C97"/>
                </a:solidFill>
                <a:latin typeface="Arial"/>
                <a:ea typeface="Geneva"/>
              </a:rPr>
              <a:t>th</a:t>
            </a: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, 2023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28600" y="103680"/>
            <a:ext cx="86839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4C97"/>
                </a:solidFill>
                <a:latin typeface="Arial"/>
                <a:ea typeface="DejaVu Sans"/>
              </a:rPr>
              <a:t>General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228600" y="885240"/>
            <a:ext cx="8669520" cy="543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6450120" y="6515280"/>
            <a:ext cx="1073520" cy="23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>
              <a:lnSpc>
                <a:spcPct val="100000"/>
              </a:lnSpc>
            </a:pPr>
            <a:fld id="{969BD6DA-1409-4230-BB37-AB207E39FD51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10/5/23</a:t>
            </a:fld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806400" y="6515280"/>
            <a:ext cx="5370840" cy="23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228600" y="6515280"/>
            <a:ext cx="444960" cy="23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fld id="{24A42B81-7EED-401C-98DD-00ED98FED07D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1"/>
          <p:cNvSpPr/>
          <p:nvPr/>
        </p:nvSpPr>
        <p:spPr>
          <a:xfrm>
            <a:off x="228600" y="944726"/>
            <a:ext cx="8942746" cy="53538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ISD work requiring significant MI power outages is complete.</a:t>
            </a: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HVAC installation finishing up with punch-list items. A few internal sensors need to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be installed.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E:V108 cabling at MI-62 is finished.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Dual PA cabling for 4 RF stations is finished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Work on MI-50 PS cables done.  LAM61 cables and Recycler 620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sextupoles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next.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MI VCB maintenance is complete. All VCB Over-Current relays are being replaced.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RF maintenance continues.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Trying to get one cavity water path rework completed so we can pull another 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cavity to rework before the next shutdown.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MI-60 Test Cave anode PS transformer replacement is delayed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28600" y="103680"/>
            <a:ext cx="86839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4C97"/>
                </a:solidFill>
                <a:latin typeface="Arial"/>
                <a:ea typeface="DejaVu Sans"/>
              </a:rPr>
              <a:t>Tunnel Work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771650" y="3913104"/>
            <a:ext cx="7126470" cy="24110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6450120" y="6515280"/>
            <a:ext cx="1073520" cy="23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>
              <a:lnSpc>
                <a:spcPct val="100000"/>
              </a:lnSpc>
            </a:pPr>
            <a:fld id="{EFBCA251-1CA3-44EC-9B9A-A3DF62D71541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10/5/23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806400" y="6515280"/>
            <a:ext cx="5370840" cy="23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228600" y="6515280"/>
            <a:ext cx="444960" cy="23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fld id="{42CE4F80-E25B-4FF9-9873-8BFFF6F956A3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Box 1"/>
          <p:cNvSpPr/>
          <p:nvPr/>
        </p:nvSpPr>
        <p:spPr>
          <a:xfrm>
            <a:off x="4261161" y="933840"/>
            <a:ext cx="4286250" cy="31378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en-US" sz="1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Q319 faulted quad replacement finishing up.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EE Support/Instrumentation connections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 descr="A picture containing ground, farm machine&#10;&#10;Description automatically generated">
            <a:extLst>
              <a:ext uri="{FF2B5EF4-FFF2-40B4-BE49-F238E27FC236}">
                <a16:creationId xmlns:a16="http://schemas.microsoft.com/office/drawing/2014/main" id="{5E3A10BE-552B-0C40-975B-EEC3B54C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16" y="2036517"/>
            <a:ext cx="4286250" cy="24110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89A1C1-8746-A072-0390-6F0E05AAB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80" y="2916825"/>
            <a:ext cx="2489511" cy="3324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ED2B2D-C33E-C701-E7C2-B2CE54DBDCD5}"/>
              </a:ext>
            </a:extLst>
          </p:cNvPr>
          <p:cNvSpPr txBox="1"/>
          <p:nvPr/>
        </p:nvSpPr>
        <p:spPr>
          <a:xfrm>
            <a:off x="3176571" y="5486629"/>
            <a:ext cx="537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Q333 (IQB-067) LCW leak.</a:t>
            </a:r>
          </a:p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000000"/>
                </a:solidFill>
                <a:latin typeface="Arial"/>
              </a:rPr>
              <a:t>Repair completed</a:t>
            </a:r>
          </a:p>
          <a:p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EE Support/Instrumentation connections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1A4DD-E1CF-638B-8A7F-35ECE357A235}"/>
              </a:ext>
            </a:extLst>
          </p:cNvPr>
          <p:cNvSpPr txBox="1"/>
          <p:nvPr/>
        </p:nvSpPr>
        <p:spPr>
          <a:xfrm>
            <a:off x="318560" y="1126025"/>
            <a:ext cx="29061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Work in </a:t>
            </a:r>
            <a:r>
              <a:rPr lang="en-US" sz="1600" spc="-1" dirty="0">
                <a:solidFill>
                  <a:srgbClr val="000000"/>
                </a:solidFill>
                <a:latin typeface="Arial"/>
                <a:ea typeface="DejaVu Sans"/>
              </a:rPr>
              <a:t>completed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on MI and </a:t>
            </a:r>
          </a:p>
          <a:p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RR IPM micro-channel plates.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13801</TotalTime>
  <Words>190</Words>
  <Application>Microsoft Macintosh PowerPoint</Application>
  <PresentationFormat>On-screen Show (4:3)</PresentationFormat>
  <Paragraphs>47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subject/>
  <dc:creator>John A. Johnstone x2981 09567N</dc:creator>
  <dc:description/>
  <cp:lastModifiedBy>Martin Murphy</cp:lastModifiedBy>
  <cp:revision>85</cp:revision>
  <cp:lastPrinted>2015-08-06T13:01:48Z</cp:lastPrinted>
  <dcterms:created xsi:type="dcterms:W3CDTF">2015-07-29T16:24:19Z</dcterms:created>
  <dcterms:modified xsi:type="dcterms:W3CDTF">2023-10-06T12:37:27Z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1</vt:i4>
  </property>
  <property fmtid="{D5CDD505-2E9C-101B-9397-08002B2CF9AE}" pid="7" name="PresentationFormat">
    <vt:lpwstr>On-screen Show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8</vt:i4>
  </property>
</Properties>
</file>