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E20F-2696-466B-BFED-E60867B32731}" type="datetimeFigureOut">
              <a:rPr lang="en-US" smtClean="0"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8CF4-9BCC-40D8-9907-C2ECDA13429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Fermilab experience with SiPM readout, as viewed through NEXT colored glasses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P Rubinov, Dec 4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8289" y="2895600"/>
            <a:ext cx="5075711" cy="348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-visualmedia.fnal.gov/VMS_Site/gallery/stillphotos/2001/0900/01-0947-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02" y="304800"/>
            <a:ext cx="4135998" cy="51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5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gut feeling is that something in the middle is often best</a:t>
            </a:r>
          </a:p>
          <a:p>
            <a:pPr lvl="1"/>
            <a:r>
              <a:rPr lang="en-US" dirty="0" smtClean="0"/>
              <a:t>Some electronics, behind </a:t>
            </a:r>
            <a:r>
              <a:rPr lang="en-US" smtClean="0"/>
              <a:t>some shielding?</a:t>
            </a:r>
            <a:endParaRPr lang="en-US" dirty="0" smtClean="0"/>
          </a:p>
          <a:p>
            <a:r>
              <a:rPr lang="en-US" dirty="0" smtClean="0"/>
              <a:t>Are there other options? </a:t>
            </a:r>
          </a:p>
          <a:p>
            <a:pPr lvl="1"/>
            <a:r>
              <a:rPr lang="en-US" dirty="0" smtClean="0"/>
              <a:t>Delay line readout? </a:t>
            </a:r>
          </a:p>
          <a:p>
            <a:pPr lvl="1"/>
            <a:r>
              <a:rPr lang="en-US" dirty="0" smtClean="0"/>
              <a:t>Some other encoding scheme?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basic options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electronics outside (“just cables”)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Amplifier/buffer close to SiPM (“only amp”)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Everything inside (“ASIC”)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Cables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tried this on the TB4 (long coax cables, used with up to 10+ m)</a:t>
            </a:r>
          </a:p>
          <a:p>
            <a:pPr lvl="1"/>
            <a:r>
              <a:rPr lang="en-US" dirty="0" smtClean="0"/>
              <a:t>I think this can work but</a:t>
            </a:r>
          </a:p>
          <a:p>
            <a:pPr lvl="2"/>
            <a:r>
              <a:rPr lang="en-US" dirty="0" smtClean="0"/>
              <a:t>Cable design is critical (especially for crosstalk)</a:t>
            </a:r>
          </a:p>
          <a:p>
            <a:pPr lvl="2"/>
            <a:r>
              <a:rPr lang="en-US" dirty="0" smtClean="0"/>
              <a:t>Must have EXCELLENT common mode rejection</a:t>
            </a:r>
          </a:p>
          <a:p>
            <a:pPr lvl="2"/>
            <a:r>
              <a:rPr lang="en-US" dirty="0" smtClean="0"/>
              <a:t>Signals are small, potential for noise pickup is great</a:t>
            </a:r>
            <a:endParaRPr lang="en-US" dirty="0"/>
          </a:p>
          <a:p>
            <a:pPr lvl="1"/>
            <a:r>
              <a:rPr lang="en-US" dirty="0" smtClean="0"/>
              <a:t>Practical issues</a:t>
            </a:r>
          </a:p>
          <a:p>
            <a:pPr lvl="2"/>
            <a:r>
              <a:rPr lang="en-US" dirty="0" smtClean="0"/>
              <a:t>Testing will be tricky- the test system will have to be large enough to reproduce real system parasitics.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659296"/>
            <a:ext cx="5141843" cy="56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2843" y="1219200"/>
            <a:ext cx="34687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Fairly standard technology</a:t>
            </a:r>
          </a:p>
          <a:p>
            <a:endParaRPr lang="en-US" dirty="0" smtClean="0"/>
          </a:p>
          <a:p>
            <a:r>
              <a:rPr lang="en-US" dirty="0" smtClean="0"/>
              <a:t>Rule: if there is a picture of a cell phone on the manufacturers web page, it is inexpensive.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28600"/>
            <a:ext cx="5698435" cy="49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42682"/>
            <a:ext cx="5749143" cy="20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366" y="2790424"/>
            <a:ext cx="5723385" cy="103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" y="3825026"/>
            <a:ext cx="5736264" cy="21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990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</a:t>
            </a:r>
          </a:p>
          <a:p>
            <a:endParaRPr lang="en-US" dirty="0"/>
          </a:p>
          <a:p>
            <a:r>
              <a:rPr lang="en-US" dirty="0" smtClean="0"/>
              <a:t>0.1in = 2.54mm</a:t>
            </a:r>
          </a:p>
          <a:p>
            <a:endParaRPr lang="en-US" dirty="0"/>
          </a:p>
          <a:p>
            <a:r>
              <a:rPr lang="en-US" dirty="0" smtClean="0"/>
              <a:t>Rule: if there is a picture of a tank (or worst of all fighter!) on the web page,  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20db @1ghz per 100ft</a:t>
            </a:r>
          </a:p>
          <a:p>
            <a:r>
              <a:rPr lang="en-US" dirty="0" smtClean="0"/>
              <a:t>Not too </a:t>
            </a:r>
            <a:r>
              <a:rPr lang="en-US" dirty="0" err="1" smtClean="0"/>
              <a:t>lossy</a:t>
            </a:r>
            <a:r>
              <a:rPr lang="en-US" dirty="0" smtClean="0"/>
              <a:t>! ~same as </a:t>
            </a:r>
            <a:r>
              <a:rPr lang="en-US" dirty="0" err="1" smtClean="0"/>
              <a:t>lemo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382502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 plated copper: </a:t>
            </a:r>
            <a:r>
              <a:rPr lang="en-US" smtClean="0"/>
              <a:t>is it ok?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6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1600200"/>
            <a:ext cx="6758608" cy="49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8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-visualmedia.fnal.gov/VMS_Site/gallery/stillphotos/2012/0100/12-0121-0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912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6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would be to present the SiPM with larger impedance, drive  cable with lower impedance.</a:t>
            </a:r>
          </a:p>
          <a:p>
            <a:pPr lvl="1"/>
            <a:r>
              <a:rPr lang="en-US" dirty="0" smtClean="0"/>
              <a:t>Adv: less susceptible to noise, xtalk</a:t>
            </a:r>
          </a:p>
          <a:p>
            <a:pPr lvl="1"/>
            <a:r>
              <a:rPr lang="en-US" dirty="0" err="1" smtClean="0"/>
              <a:t>Dis</a:t>
            </a:r>
            <a:r>
              <a:rPr lang="en-US" dirty="0" smtClean="0"/>
              <a:t>: power traces additional, can you do this without caps?</a:t>
            </a:r>
          </a:p>
          <a:p>
            <a:pPr lvl="1"/>
            <a:r>
              <a:rPr lang="en-US" dirty="0" smtClean="0"/>
              <a:t>I have no direct experience to offer</a:t>
            </a:r>
          </a:p>
          <a:p>
            <a:pPr lvl="1"/>
            <a:r>
              <a:rPr lang="en-US" dirty="0" smtClean="0"/>
              <a:t>Many commercials chips can be had a bare die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Actually, there are 2 options here: existing “ASIC</a:t>
            </a:r>
            <a:r>
              <a:rPr lang="en-US" dirty="0" smtClean="0"/>
              <a:t>” (aka commercial chips) </a:t>
            </a:r>
            <a:r>
              <a:rPr lang="en-US" dirty="0" smtClean="0"/>
              <a:t>or new ASIC</a:t>
            </a:r>
          </a:p>
          <a:p>
            <a:pPr lvl="1"/>
            <a:r>
              <a:rPr lang="en-US" sz="2400" dirty="0" smtClean="0"/>
              <a:t>EASIROC (LAL </a:t>
            </a:r>
            <a:r>
              <a:rPr lang="en-US" sz="2400" dirty="0" err="1" smtClean="0"/>
              <a:t>Orsay</a:t>
            </a:r>
            <a:r>
              <a:rPr lang="en-US" sz="2400" dirty="0" smtClean="0"/>
              <a:t>), </a:t>
            </a:r>
            <a:r>
              <a:rPr lang="en-US" sz="2400" dirty="0" err="1" smtClean="0"/>
              <a:t>TriP</a:t>
            </a:r>
            <a:r>
              <a:rPr lang="en-US" sz="2400" dirty="0" smtClean="0"/>
              <a:t>-t (FNAL), many others</a:t>
            </a:r>
          </a:p>
          <a:p>
            <a:pPr lvl="1"/>
            <a:r>
              <a:rPr lang="en-US" sz="2400" dirty="0" smtClean="0"/>
              <a:t>Can be very powerful, but not power hungry</a:t>
            </a:r>
          </a:p>
          <a:p>
            <a:pPr lvl="1"/>
            <a:r>
              <a:rPr lang="en-US" sz="2400" dirty="0" smtClean="0"/>
              <a:t>I don’t know of any that do not require bypass caps!</a:t>
            </a:r>
          </a:p>
          <a:p>
            <a:pPr lvl="1"/>
            <a:r>
              <a:rPr lang="en-US" sz="2400" dirty="0" smtClean="0"/>
              <a:t>Reliability would be a concern, but can be very good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342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Fermilab experience with SiPM readout, as viewed through NEXT colored glasses</vt:lpstr>
      <vt:lpstr>3 basic options </vt:lpstr>
      <vt:lpstr>Just Cables </vt:lpstr>
      <vt:lpstr>PowerPoint Presentation</vt:lpstr>
      <vt:lpstr>PowerPoint Presentation</vt:lpstr>
      <vt:lpstr>PowerPoint Presentation</vt:lpstr>
      <vt:lpstr>PowerPoint Presentation</vt:lpstr>
      <vt:lpstr>Buffer only</vt:lpstr>
      <vt:lpstr>ASIC</vt:lpstr>
      <vt:lpstr>PowerPoint Presentation</vt:lpstr>
      <vt:lpstr>Summary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experience with SiPM readout, as viewed through NEXT colored glasses</dc:title>
  <dc:creator>Paul</dc:creator>
  <cp:lastModifiedBy>paul</cp:lastModifiedBy>
  <cp:revision>13</cp:revision>
  <dcterms:created xsi:type="dcterms:W3CDTF">2012-12-04T07:06:12Z</dcterms:created>
  <dcterms:modified xsi:type="dcterms:W3CDTF">2012-12-04T16:47:03Z</dcterms:modified>
</cp:coreProperties>
</file>