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349" r:id="rId2"/>
    <p:sldId id="275" r:id="rId3"/>
    <p:sldId id="360" r:id="rId4"/>
    <p:sldId id="324" r:id="rId5"/>
    <p:sldId id="325" r:id="rId6"/>
    <p:sldId id="338" r:id="rId7"/>
    <p:sldId id="326" r:id="rId8"/>
    <p:sldId id="334" r:id="rId9"/>
    <p:sldId id="340" r:id="rId10"/>
    <p:sldId id="350" r:id="rId11"/>
    <p:sldId id="327" r:id="rId12"/>
    <p:sldId id="337" r:id="rId13"/>
    <p:sldId id="329" r:id="rId14"/>
    <p:sldId id="330" r:id="rId15"/>
    <p:sldId id="336" r:id="rId16"/>
    <p:sldId id="339" r:id="rId17"/>
    <p:sldId id="351" r:id="rId18"/>
    <p:sldId id="342" r:id="rId19"/>
    <p:sldId id="364" r:id="rId20"/>
    <p:sldId id="343" r:id="rId21"/>
    <p:sldId id="365" r:id="rId22"/>
    <p:sldId id="361" r:id="rId23"/>
    <p:sldId id="378" r:id="rId24"/>
    <p:sldId id="379" r:id="rId25"/>
    <p:sldId id="380" r:id="rId26"/>
    <p:sldId id="381" r:id="rId27"/>
    <p:sldId id="382" r:id="rId28"/>
    <p:sldId id="346" r:id="rId29"/>
    <p:sldId id="384" r:id="rId30"/>
    <p:sldId id="385" r:id="rId31"/>
    <p:sldId id="375" r:id="rId32"/>
    <p:sldId id="386" r:id="rId33"/>
    <p:sldId id="389" r:id="rId34"/>
    <p:sldId id="341" r:id="rId35"/>
    <p:sldId id="390" r:id="rId36"/>
    <p:sldId id="363" r:id="rId37"/>
    <p:sldId id="392" r:id="rId38"/>
    <p:sldId id="393" r:id="rId39"/>
    <p:sldId id="394" r:id="rId40"/>
    <p:sldId id="395" r:id="rId41"/>
    <p:sldId id="391" r:id="rId42"/>
    <p:sldId id="396" r:id="rId43"/>
    <p:sldId id="397" r:id="rId44"/>
    <p:sldId id="399" r:id="rId45"/>
    <p:sldId id="398" r:id="rId46"/>
    <p:sldId id="33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2D050"/>
    <a:srgbClr val="3F3FFF"/>
    <a:srgbClr val="005100"/>
    <a:srgbClr val="F10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D5685-F87F-431C-9F59-3B6391F3B03E}" v="2" dt="2023-10-18T21:10:12.318"/>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2" autoAdjust="0"/>
  </p:normalViewPr>
  <p:slideViewPr>
    <p:cSldViewPr snapToGrid="0">
      <p:cViewPr varScale="1">
        <p:scale>
          <a:sx n="150" d="100"/>
          <a:sy n="150" d="100"/>
        </p:scale>
        <p:origin x="214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jos Makovec" userId="7498edce-5b83-4a2c-ba54-149f8addadb0" providerId="ADAL" clId="{3F0DAC99-E8B4-4562-ACDA-BB96E95166A7}"/>
    <pc:docChg chg="undo custSel addSld delSld modSld sldOrd">
      <pc:chgData name="Alajos Makovec" userId="7498edce-5b83-4a2c-ba54-149f8addadb0" providerId="ADAL" clId="{3F0DAC99-E8B4-4562-ACDA-BB96E95166A7}" dt="2023-10-18T17:52:12.357" v="1230" actId="115"/>
      <pc:docMkLst>
        <pc:docMk/>
      </pc:docMkLst>
      <pc:sldChg chg="modSp mod">
        <pc:chgData name="Alajos Makovec" userId="7498edce-5b83-4a2c-ba54-149f8addadb0" providerId="ADAL" clId="{3F0DAC99-E8B4-4562-ACDA-BB96E95166A7}" dt="2023-10-18T16:11:57.309" v="1200" actId="115"/>
        <pc:sldMkLst>
          <pc:docMk/>
          <pc:sldMk cId="3784689877" sldId="275"/>
        </pc:sldMkLst>
        <pc:spChg chg="mod">
          <ac:chgData name="Alajos Makovec" userId="7498edce-5b83-4a2c-ba54-149f8addadb0" providerId="ADAL" clId="{3F0DAC99-E8B4-4562-ACDA-BB96E95166A7}" dt="2023-10-12T17:03:55.076" v="65" actId="14100"/>
          <ac:spMkLst>
            <pc:docMk/>
            <pc:sldMk cId="3784689877" sldId="275"/>
            <ac:spMk id="3" creationId="{00000000-0000-0000-0000-000000000000}"/>
          </ac:spMkLst>
        </pc:spChg>
        <pc:spChg chg="mod">
          <ac:chgData name="Alajos Makovec" userId="7498edce-5b83-4a2c-ba54-149f8addadb0" providerId="ADAL" clId="{3F0DAC99-E8B4-4562-ACDA-BB96E95166A7}" dt="2023-10-12T17:04:19.665" v="71" actId="122"/>
          <ac:spMkLst>
            <pc:docMk/>
            <pc:sldMk cId="3784689877" sldId="275"/>
            <ac:spMk id="4" creationId="{00000000-0000-0000-0000-000000000000}"/>
          </ac:spMkLst>
        </pc:spChg>
        <pc:spChg chg="mod">
          <ac:chgData name="Alajos Makovec" userId="7498edce-5b83-4a2c-ba54-149f8addadb0" providerId="ADAL" clId="{3F0DAC99-E8B4-4562-ACDA-BB96E95166A7}" dt="2023-10-18T16:11:57.309" v="1200" actId="115"/>
          <ac:spMkLst>
            <pc:docMk/>
            <pc:sldMk cId="3784689877" sldId="275"/>
            <ac:spMk id="11" creationId="{177733E8-37E7-93AB-97A1-F45D06909F17}"/>
          </ac:spMkLst>
        </pc:spChg>
      </pc:sldChg>
      <pc:sldChg chg="addSp delSp modSp mod">
        <pc:chgData name="Alajos Makovec" userId="7498edce-5b83-4a2c-ba54-149f8addadb0" providerId="ADAL" clId="{3F0DAC99-E8B4-4562-ACDA-BB96E95166A7}" dt="2023-10-12T17:53:14.686" v="334" actId="20577"/>
        <pc:sldMkLst>
          <pc:docMk/>
          <pc:sldMk cId="3463297523" sldId="324"/>
        </pc:sldMkLst>
        <pc:spChg chg="del">
          <ac:chgData name="Alajos Makovec" userId="7498edce-5b83-4a2c-ba54-149f8addadb0" providerId="ADAL" clId="{3F0DAC99-E8B4-4562-ACDA-BB96E95166A7}" dt="2023-10-12T17:04:27.934" v="74" actId="478"/>
          <ac:spMkLst>
            <pc:docMk/>
            <pc:sldMk cId="3463297523" sldId="324"/>
            <ac:spMk id="2" creationId="{D5572E12-78FF-0961-2AB1-78FFCBDDB8F3}"/>
          </ac:spMkLst>
        </pc:spChg>
        <pc:spChg chg="add del mod">
          <ac:chgData name="Alajos Makovec" userId="7498edce-5b83-4a2c-ba54-149f8addadb0" providerId="ADAL" clId="{3F0DAC99-E8B4-4562-ACDA-BB96E95166A7}" dt="2023-10-12T17:04:26.335" v="73"/>
          <ac:spMkLst>
            <pc:docMk/>
            <pc:sldMk cId="3463297523" sldId="324"/>
            <ac:spMk id="3" creationId="{CCBA286B-0E56-BD40-B45E-2ED150F5B42F}"/>
          </ac:spMkLst>
        </pc:spChg>
        <pc:spChg chg="del">
          <ac:chgData name="Alajos Makovec" userId="7498edce-5b83-4a2c-ba54-149f8addadb0" providerId="ADAL" clId="{3F0DAC99-E8B4-4562-ACDA-BB96E95166A7}" dt="2023-10-12T17:04:27.934" v="74" actId="478"/>
          <ac:spMkLst>
            <pc:docMk/>
            <pc:sldMk cId="3463297523" sldId="324"/>
            <ac:spMk id="4" creationId="{00000000-0000-0000-0000-000000000000}"/>
          </ac:spMkLst>
        </pc:spChg>
        <pc:spChg chg="mod">
          <ac:chgData name="Alajos Makovec" userId="7498edce-5b83-4a2c-ba54-149f8addadb0" providerId="ADAL" clId="{3F0DAC99-E8B4-4562-ACDA-BB96E95166A7}" dt="2023-10-12T17:35:48.334" v="191" actId="115"/>
          <ac:spMkLst>
            <pc:docMk/>
            <pc:sldMk cId="3463297523" sldId="324"/>
            <ac:spMk id="6" creationId="{00B004AA-9B07-5232-319C-BD8861A6F689}"/>
          </ac:spMkLst>
        </pc:spChg>
        <pc:spChg chg="add del mod">
          <ac:chgData name="Alajos Makovec" userId="7498edce-5b83-4a2c-ba54-149f8addadb0" providerId="ADAL" clId="{3F0DAC99-E8B4-4562-ACDA-BB96E95166A7}" dt="2023-10-12T17:04:26.335" v="73"/>
          <ac:spMkLst>
            <pc:docMk/>
            <pc:sldMk cId="3463297523" sldId="324"/>
            <ac:spMk id="8" creationId="{F744F9B9-A3A7-7C2F-4CF0-36C1F66D3FDA}"/>
          </ac:spMkLst>
        </pc:spChg>
        <pc:spChg chg="add mod">
          <ac:chgData name="Alajos Makovec" userId="7498edce-5b83-4a2c-ba54-149f8addadb0" providerId="ADAL" clId="{3F0DAC99-E8B4-4562-ACDA-BB96E95166A7}" dt="2023-10-12T17:04:28.716" v="75"/>
          <ac:spMkLst>
            <pc:docMk/>
            <pc:sldMk cId="3463297523" sldId="324"/>
            <ac:spMk id="9" creationId="{3919072D-27C5-517E-4BA2-F496D6B3E36D}"/>
          </ac:spMkLst>
        </pc:spChg>
        <pc:spChg chg="add mod">
          <ac:chgData name="Alajos Makovec" userId="7498edce-5b83-4a2c-ba54-149f8addadb0" providerId="ADAL" clId="{3F0DAC99-E8B4-4562-ACDA-BB96E95166A7}" dt="2023-10-12T17:04:28.716" v="75"/>
          <ac:spMkLst>
            <pc:docMk/>
            <pc:sldMk cId="3463297523" sldId="324"/>
            <ac:spMk id="10" creationId="{067E483B-EE0A-12EF-DA6E-FE49BD6C9082}"/>
          </ac:spMkLst>
        </pc:spChg>
        <pc:spChg chg="mod">
          <ac:chgData name="Alajos Makovec" userId="7498edce-5b83-4a2c-ba54-149f8addadb0" providerId="ADAL" clId="{3F0DAC99-E8B4-4562-ACDA-BB96E95166A7}" dt="2023-10-12T17:53:14.686" v="334" actId="20577"/>
          <ac:spMkLst>
            <pc:docMk/>
            <pc:sldMk cId="3463297523" sldId="324"/>
            <ac:spMk id="14" creationId="{EDDCA3B0-0BCC-9249-4D6A-231782343B38}"/>
          </ac:spMkLst>
        </pc:spChg>
      </pc:sldChg>
      <pc:sldChg chg="addSp delSp modSp mod">
        <pc:chgData name="Alajos Makovec" userId="7498edce-5b83-4a2c-ba54-149f8addadb0" providerId="ADAL" clId="{3F0DAC99-E8B4-4562-ACDA-BB96E95166A7}" dt="2023-10-12T17:53:21.335" v="340" actId="20577"/>
        <pc:sldMkLst>
          <pc:docMk/>
          <pc:sldMk cId="262668101" sldId="325"/>
        </pc:sldMkLst>
        <pc:spChg chg="del">
          <ac:chgData name="Alajos Makovec" userId="7498edce-5b83-4a2c-ba54-149f8addadb0" providerId="ADAL" clId="{3F0DAC99-E8B4-4562-ACDA-BB96E95166A7}" dt="2023-10-12T17:07:21.920" v="78" actId="478"/>
          <ac:spMkLst>
            <pc:docMk/>
            <pc:sldMk cId="262668101" sldId="325"/>
            <ac:spMk id="2" creationId="{46CF8246-CF36-9561-E0DA-9D96084F1687}"/>
          </ac:spMkLst>
        </pc:spChg>
        <pc:spChg chg="add del mod">
          <ac:chgData name="Alajos Makovec" userId="7498edce-5b83-4a2c-ba54-149f8addadb0" providerId="ADAL" clId="{3F0DAC99-E8B4-4562-ACDA-BB96E95166A7}" dt="2023-10-12T17:07:19.197" v="77" actId="478"/>
          <ac:spMkLst>
            <pc:docMk/>
            <pc:sldMk cId="262668101" sldId="325"/>
            <ac:spMk id="3" creationId="{A3B6B42E-BFAB-9583-9BDD-5980014B3E6F}"/>
          </ac:spMkLst>
        </pc:spChg>
        <pc:spChg chg="del">
          <ac:chgData name="Alajos Makovec" userId="7498edce-5b83-4a2c-ba54-149f8addadb0" providerId="ADAL" clId="{3F0DAC99-E8B4-4562-ACDA-BB96E95166A7}" dt="2023-10-12T17:07:21.920" v="78" actId="478"/>
          <ac:spMkLst>
            <pc:docMk/>
            <pc:sldMk cId="262668101" sldId="325"/>
            <ac:spMk id="4" creationId="{00000000-0000-0000-0000-000000000000}"/>
          </ac:spMkLst>
        </pc:spChg>
        <pc:spChg chg="add del mod">
          <ac:chgData name="Alajos Makovec" userId="7498edce-5b83-4a2c-ba54-149f8addadb0" providerId="ADAL" clId="{3F0DAC99-E8B4-4562-ACDA-BB96E95166A7}" dt="2023-10-12T17:07:19.197" v="77" actId="478"/>
          <ac:spMkLst>
            <pc:docMk/>
            <pc:sldMk cId="262668101" sldId="325"/>
            <ac:spMk id="6" creationId="{079482EB-4370-0E7C-4DC7-50E4DB78EC36}"/>
          </ac:spMkLst>
        </pc:spChg>
        <pc:spChg chg="mod">
          <ac:chgData name="Alajos Makovec" userId="7498edce-5b83-4a2c-ba54-149f8addadb0" providerId="ADAL" clId="{3F0DAC99-E8B4-4562-ACDA-BB96E95166A7}" dt="2023-10-12T17:53:21.335" v="340" actId="20577"/>
          <ac:spMkLst>
            <pc:docMk/>
            <pc:sldMk cId="262668101" sldId="325"/>
            <ac:spMk id="7" creationId="{FE911D4D-9DE0-CD48-A4EA-DA6CF47B6AF0}"/>
          </ac:spMkLst>
        </pc:spChg>
        <pc:spChg chg="mod">
          <ac:chgData name="Alajos Makovec" userId="7498edce-5b83-4a2c-ba54-149f8addadb0" providerId="ADAL" clId="{3F0DAC99-E8B4-4562-ACDA-BB96E95166A7}" dt="2023-10-12T17:48:22.321" v="324" actId="20577"/>
          <ac:spMkLst>
            <pc:docMk/>
            <pc:sldMk cId="262668101" sldId="325"/>
            <ac:spMk id="9" creationId="{C4850138-1E80-3677-327B-51FFE8857B81}"/>
          </ac:spMkLst>
        </pc:spChg>
        <pc:spChg chg="add mod">
          <ac:chgData name="Alajos Makovec" userId="7498edce-5b83-4a2c-ba54-149f8addadb0" providerId="ADAL" clId="{3F0DAC99-E8B4-4562-ACDA-BB96E95166A7}" dt="2023-10-12T17:07:22.303" v="79"/>
          <ac:spMkLst>
            <pc:docMk/>
            <pc:sldMk cId="262668101" sldId="325"/>
            <ac:spMk id="10" creationId="{035F1EA5-64A2-09A1-0A0A-B42A8406B8EB}"/>
          </ac:spMkLst>
        </pc:spChg>
        <pc:spChg chg="add mod">
          <ac:chgData name="Alajos Makovec" userId="7498edce-5b83-4a2c-ba54-149f8addadb0" providerId="ADAL" clId="{3F0DAC99-E8B4-4562-ACDA-BB96E95166A7}" dt="2023-10-12T17:07:22.303" v="79"/>
          <ac:spMkLst>
            <pc:docMk/>
            <pc:sldMk cId="262668101" sldId="325"/>
            <ac:spMk id="11" creationId="{A47C4A37-A219-B55A-2E36-4C3B3731DE8C}"/>
          </ac:spMkLst>
        </pc:spChg>
      </pc:sldChg>
      <pc:sldChg chg="addSp delSp modSp mod">
        <pc:chgData name="Alajos Makovec" userId="7498edce-5b83-4a2c-ba54-149f8addadb0" providerId="ADAL" clId="{3F0DAC99-E8B4-4562-ACDA-BB96E95166A7}" dt="2023-10-18T14:51:29.282" v="1172" actId="115"/>
        <pc:sldMkLst>
          <pc:docMk/>
          <pc:sldMk cId="3346103796" sldId="326"/>
        </pc:sldMkLst>
        <pc:spChg chg="mod">
          <ac:chgData name="Alajos Makovec" userId="7498edce-5b83-4a2c-ba54-149f8addadb0" providerId="ADAL" clId="{3F0DAC99-E8B4-4562-ACDA-BB96E95166A7}" dt="2023-10-12T21:16:23.223" v="932" actId="20577"/>
          <ac:spMkLst>
            <pc:docMk/>
            <pc:sldMk cId="3346103796" sldId="326"/>
            <ac:spMk id="2" creationId="{57B25C70-5AAF-FE94-A669-5D53B5C946A8}"/>
          </ac:spMkLst>
        </pc:spChg>
        <pc:spChg chg="add mod">
          <ac:chgData name="Alajos Makovec" userId="7498edce-5b83-4a2c-ba54-149f8addadb0" providerId="ADAL" clId="{3F0DAC99-E8B4-4562-ACDA-BB96E95166A7}" dt="2023-10-12T17:07:28.840" v="83"/>
          <ac:spMkLst>
            <pc:docMk/>
            <pc:sldMk cId="3346103796" sldId="326"/>
            <ac:spMk id="3" creationId="{090337EB-5EAD-0713-5C55-391FF9108291}"/>
          </ac:spMkLst>
        </pc:spChg>
        <pc:spChg chg="del">
          <ac:chgData name="Alajos Makovec" userId="7498edce-5b83-4a2c-ba54-149f8addadb0" providerId="ADAL" clId="{3F0DAC99-E8B4-4562-ACDA-BB96E95166A7}" dt="2023-10-12T17:07:28.572" v="82" actId="478"/>
          <ac:spMkLst>
            <pc:docMk/>
            <pc:sldMk cId="3346103796" sldId="326"/>
            <ac:spMk id="4" creationId="{00000000-0000-0000-0000-000000000000}"/>
          </ac:spMkLst>
        </pc:spChg>
        <pc:spChg chg="mod">
          <ac:chgData name="Alajos Makovec" userId="7498edce-5b83-4a2c-ba54-149f8addadb0" providerId="ADAL" clId="{3F0DAC99-E8B4-4562-ACDA-BB96E95166A7}" dt="2023-10-18T14:51:29.282" v="1172" actId="115"/>
          <ac:spMkLst>
            <pc:docMk/>
            <pc:sldMk cId="3346103796" sldId="326"/>
            <ac:spMk id="8" creationId="{52E437FE-A2CC-18F8-F3EC-F5F782726421}"/>
          </ac:spMkLst>
        </pc:spChg>
        <pc:spChg chg="add mod">
          <ac:chgData name="Alajos Makovec" userId="7498edce-5b83-4a2c-ba54-149f8addadb0" providerId="ADAL" clId="{3F0DAC99-E8B4-4562-ACDA-BB96E95166A7}" dt="2023-10-12T17:07:28.840" v="83"/>
          <ac:spMkLst>
            <pc:docMk/>
            <pc:sldMk cId="3346103796" sldId="326"/>
            <ac:spMk id="10" creationId="{4E1E8F76-26C3-F049-2F22-347F4B16F557}"/>
          </ac:spMkLst>
        </pc:spChg>
        <pc:spChg chg="add mod">
          <ac:chgData name="Alajos Makovec" userId="7498edce-5b83-4a2c-ba54-149f8addadb0" providerId="ADAL" clId="{3F0DAC99-E8B4-4562-ACDA-BB96E95166A7}" dt="2023-10-12T18:18:56.253" v="518" actId="692"/>
          <ac:spMkLst>
            <pc:docMk/>
            <pc:sldMk cId="3346103796" sldId="326"/>
            <ac:spMk id="12" creationId="{AF641FEF-AA81-8D29-D0E3-9065FCC0C0A4}"/>
          </ac:spMkLst>
        </pc:spChg>
        <pc:spChg chg="del">
          <ac:chgData name="Alajos Makovec" userId="7498edce-5b83-4a2c-ba54-149f8addadb0" providerId="ADAL" clId="{3F0DAC99-E8B4-4562-ACDA-BB96E95166A7}" dt="2023-10-12T17:07:28.572" v="82" actId="478"/>
          <ac:spMkLst>
            <pc:docMk/>
            <pc:sldMk cId="3346103796" sldId="326"/>
            <ac:spMk id="13" creationId="{C6832BEF-03AE-E019-74C4-EBBB5CFFC097}"/>
          </ac:spMkLst>
        </pc:spChg>
      </pc:sldChg>
      <pc:sldChg chg="addSp delSp modSp mod">
        <pc:chgData name="Alajos Makovec" userId="7498edce-5b83-4a2c-ba54-149f8addadb0" providerId="ADAL" clId="{3F0DAC99-E8B4-4562-ACDA-BB96E95166A7}" dt="2023-10-18T15:10:01.897" v="1176" actId="115"/>
        <pc:sldMkLst>
          <pc:docMk/>
          <pc:sldMk cId="3221445715" sldId="327"/>
        </pc:sldMkLst>
        <pc:spChg chg="mod">
          <ac:chgData name="Alajos Makovec" userId="7498edce-5b83-4a2c-ba54-149f8addadb0" providerId="ADAL" clId="{3F0DAC99-E8B4-4562-ACDA-BB96E95166A7}" dt="2023-10-12T21:16:08.153" v="926" actId="20577"/>
          <ac:spMkLst>
            <pc:docMk/>
            <pc:sldMk cId="3221445715" sldId="327"/>
            <ac:spMk id="2" creationId="{A065FE14-DAD9-508C-7388-F55D31AA0D71}"/>
          </ac:spMkLst>
        </pc:spChg>
        <pc:spChg chg="add mod">
          <ac:chgData name="Alajos Makovec" userId="7498edce-5b83-4a2c-ba54-149f8addadb0" providerId="ADAL" clId="{3F0DAC99-E8B4-4562-ACDA-BB96E95166A7}" dt="2023-10-12T17:07:37.682" v="89"/>
          <ac:spMkLst>
            <pc:docMk/>
            <pc:sldMk cId="3221445715" sldId="327"/>
            <ac:spMk id="3" creationId="{8329680F-BE98-5420-4753-67E8A637FE33}"/>
          </ac:spMkLst>
        </pc:spChg>
        <pc:spChg chg="del">
          <ac:chgData name="Alajos Makovec" userId="7498edce-5b83-4a2c-ba54-149f8addadb0" providerId="ADAL" clId="{3F0DAC99-E8B4-4562-ACDA-BB96E95166A7}" dt="2023-10-12T17:07:37.406" v="88" actId="478"/>
          <ac:spMkLst>
            <pc:docMk/>
            <pc:sldMk cId="3221445715" sldId="327"/>
            <ac:spMk id="4" creationId="{00000000-0000-0000-0000-000000000000}"/>
          </ac:spMkLst>
        </pc:spChg>
        <pc:spChg chg="add mod">
          <ac:chgData name="Alajos Makovec" userId="7498edce-5b83-4a2c-ba54-149f8addadb0" providerId="ADAL" clId="{3F0DAC99-E8B4-4562-ACDA-BB96E95166A7}" dt="2023-10-12T17:07:37.682" v="89"/>
          <ac:spMkLst>
            <pc:docMk/>
            <pc:sldMk cId="3221445715" sldId="327"/>
            <ac:spMk id="6" creationId="{C90CEA5F-F787-694B-BEB7-AB6356A46357}"/>
          </ac:spMkLst>
        </pc:spChg>
        <pc:spChg chg="del">
          <ac:chgData name="Alajos Makovec" userId="7498edce-5b83-4a2c-ba54-149f8addadb0" providerId="ADAL" clId="{3F0DAC99-E8B4-4562-ACDA-BB96E95166A7}" dt="2023-10-12T17:07:37.406" v="88" actId="478"/>
          <ac:spMkLst>
            <pc:docMk/>
            <pc:sldMk cId="3221445715" sldId="327"/>
            <ac:spMk id="10" creationId="{A0C811D1-7C56-7959-30E3-33EAB1A9C47F}"/>
          </ac:spMkLst>
        </pc:spChg>
        <pc:spChg chg="mod">
          <ac:chgData name="Alajos Makovec" userId="7498edce-5b83-4a2c-ba54-149f8addadb0" providerId="ADAL" clId="{3F0DAC99-E8B4-4562-ACDA-BB96E95166A7}" dt="2023-10-18T15:10:01.897" v="1176" actId="115"/>
          <ac:spMkLst>
            <pc:docMk/>
            <pc:sldMk cId="3221445715" sldId="327"/>
            <ac:spMk id="13" creationId="{179D58FC-33AB-50C0-CCBB-DB623FE52F2D}"/>
          </ac:spMkLst>
        </pc:spChg>
      </pc:sldChg>
      <pc:sldChg chg="addSp delSp modSp mod">
        <pc:chgData name="Alajos Makovec" userId="7498edce-5b83-4a2c-ba54-149f8addadb0" providerId="ADAL" clId="{3F0DAC99-E8B4-4562-ACDA-BB96E95166A7}" dt="2023-10-18T15:13:11.022" v="1179" actId="115"/>
        <pc:sldMkLst>
          <pc:docMk/>
          <pc:sldMk cId="3127980837" sldId="329"/>
        </pc:sldMkLst>
        <pc:spChg chg="mod">
          <ac:chgData name="Alajos Makovec" userId="7498edce-5b83-4a2c-ba54-149f8addadb0" providerId="ADAL" clId="{3F0DAC99-E8B4-4562-ACDA-BB96E95166A7}" dt="2023-10-12T21:16:07.005" v="922" actId="20577"/>
          <ac:spMkLst>
            <pc:docMk/>
            <pc:sldMk cId="3127980837" sldId="329"/>
            <ac:spMk id="2" creationId="{54583FD4-948E-98C9-B54A-73011D2745AD}"/>
          </ac:spMkLst>
        </pc:spChg>
        <pc:spChg chg="add mod">
          <ac:chgData name="Alajos Makovec" userId="7498edce-5b83-4a2c-ba54-149f8addadb0" providerId="ADAL" clId="{3F0DAC99-E8B4-4562-ACDA-BB96E95166A7}" dt="2023-10-12T17:07:44.319" v="93"/>
          <ac:spMkLst>
            <pc:docMk/>
            <pc:sldMk cId="3127980837" sldId="329"/>
            <ac:spMk id="3" creationId="{D5C73EE2-3A0E-95C0-DA35-0274D759A13B}"/>
          </ac:spMkLst>
        </pc:spChg>
        <pc:spChg chg="del">
          <ac:chgData name="Alajos Makovec" userId="7498edce-5b83-4a2c-ba54-149f8addadb0" providerId="ADAL" clId="{3F0DAC99-E8B4-4562-ACDA-BB96E95166A7}" dt="2023-10-12T17:07:44" v="92" actId="478"/>
          <ac:spMkLst>
            <pc:docMk/>
            <pc:sldMk cId="3127980837" sldId="329"/>
            <ac:spMk id="4" creationId="{00000000-0000-0000-0000-000000000000}"/>
          </ac:spMkLst>
        </pc:spChg>
        <pc:spChg chg="add mod">
          <ac:chgData name="Alajos Makovec" userId="7498edce-5b83-4a2c-ba54-149f8addadb0" providerId="ADAL" clId="{3F0DAC99-E8B4-4562-ACDA-BB96E95166A7}" dt="2023-10-12T17:07:44.319" v="93"/>
          <ac:spMkLst>
            <pc:docMk/>
            <pc:sldMk cId="3127980837" sldId="329"/>
            <ac:spMk id="6" creationId="{D3598A2C-D39E-7E4C-6341-50520089F0C4}"/>
          </ac:spMkLst>
        </pc:spChg>
        <pc:spChg chg="del">
          <ac:chgData name="Alajos Makovec" userId="7498edce-5b83-4a2c-ba54-149f8addadb0" providerId="ADAL" clId="{3F0DAC99-E8B4-4562-ACDA-BB96E95166A7}" dt="2023-10-12T17:07:44" v="92" actId="478"/>
          <ac:spMkLst>
            <pc:docMk/>
            <pc:sldMk cId="3127980837" sldId="329"/>
            <ac:spMk id="16" creationId="{4EF34E6B-E322-ADE0-281E-DF364D792D62}"/>
          </ac:spMkLst>
        </pc:spChg>
        <pc:spChg chg="mod">
          <ac:chgData name="Alajos Makovec" userId="7498edce-5b83-4a2c-ba54-149f8addadb0" providerId="ADAL" clId="{3F0DAC99-E8B4-4562-ACDA-BB96E95166A7}" dt="2023-10-18T15:13:11.022" v="1179" actId="115"/>
          <ac:spMkLst>
            <pc:docMk/>
            <pc:sldMk cId="3127980837" sldId="329"/>
            <ac:spMk id="20" creationId="{A45ADA4E-CD5D-284E-4F3E-F11DDCDD2FDF}"/>
          </ac:spMkLst>
        </pc:spChg>
      </pc:sldChg>
      <pc:sldChg chg="addSp delSp modSp mod">
        <pc:chgData name="Alajos Makovec" userId="7498edce-5b83-4a2c-ba54-149f8addadb0" providerId="ADAL" clId="{3F0DAC99-E8B4-4562-ACDA-BB96E95166A7}" dt="2023-10-18T15:14:37.194" v="1182" actId="115"/>
        <pc:sldMkLst>
          <pc:docMk/>
          <pc:sldMk cId="3789872419" sldId="330"/>
        </pc:sldMkLst>
        <pc:spChg chg="mod">
          <ac:chgData name="Alajos Makovec" userId="7498edce-5b83-4a2c-ba54-149f8addadb0" providerId="ADAL" clId="{3F0DAC99-E8B4-4562-ACDA-BB96E95166A7}" dt="2023-10-12T21:16:06.605" v="920" actId="6549"/>
          <ac:spMkLst>
            <pc:docMk/>
            <pc:sldMk cId="3789872419" sldId="330"/>
            <ac:spMk id="2" creationId="{050A61AF-DC3F-C76D-7831-53210D2ADE3E}"/>
          </ac:spMkLst>
        </pc:spChg>
        <pc:spChg chg="add mod">
          <ac:chgData name="Alajos Makovec" userId="7498edce-5b83-4a2c-ba54-149f8addadb0" providerId="ADAL" clId="{3F0DAC99-E8B4-4562-ACDA-BB96E95166A7}" dt="2023-10-12T17:07:47.155" v="95"/>
          <ac:spMkLst>
            <pc:docMk/>
            <pc:sldMk cId="3789872419" sldId="330"/>
            <ac:spMk id="3" creationId="{8DFA60DB-0D2A-CE1C-FE38-B976F70C7470}"/>
          </ac:spMkLst>
        </pc:spChg>
        <pc:spChg chg="del">
          <ac:chgData name="Alajos Makovec" userId="7498edce-5b83-4a2c-ba54-149f8addadb0" providerId="ADAL" clId="{3F0DAC99-E8B4-4562-ACDA-BB96E95166A7}" dt="2023-10-12T17:07:46.878" v="94" actId="478"/>
          <ac:spMkLst>
            <pc:docMk/>
            <pc:sldMk cId="3789872419" sldId="330"/>
            <ac:spMk id="4" creationId="{00000000-0000-0000-0000-000000000000}"/>
          </ac:spMkLst>
        </pc:spChg>
        <pc:spChg chg="add mod">
          <ac:chgData name="Alajos Makovec" userId="7498edce-5b83-4a2c-ba54-149f8addadb0" providerId="ADAL" clId="{3F0DAC99-E8B4-4562-ACDA-BB96E95166A7}" dt="2023-10-12T17:07:47.155" v="95"/>
          <ac:spMkLst>
            <pc:docMk/>
            <pc:sldMk cId="3789872419" sldId="330"/>
            <ac:spMk id="6" creationId="{43A36222-32BE-E3E3-6B9B-100B7336DE0D}"/>
          </ac:spMkLst>
        </pc:spChg>
        <pc:spChg chg="del">
          <ac:chgData name="Alajos Makovec" userId="7498edce-5b83-4a2c-ba54-149f8addadb0" providerId="ADAL" clId="{3F0DAC99-E8B4-4562-ACDA-BB96E95166A7}" dt="2023-10-12T17:07:46.878" v="94" actId="478"/>
          <ac:spMkLst>
            <pc:docMk/>
            <pc:sldMk cId="3789872419" sldId="330"/>
            <ac:spMk id="12" creationId="{9EE92F38-4274-B44A-799E-AEDF6E838362}"/>
          </ac:spMkLst>
        </pc:spChg>
        <pc:spChg chg="mod">
          <ac:chgData name="Alajos Makovec" userId="7498edce-5b83-4a2c-ba54-149f8addadb0" providerId="ADAL" clId="{3F0DAC99-E8B4-4562-ACDA-BB96E95166A7}" dt="2023-10-18T15:14:37.194" v="1182" actId="115"/>
          <ac:spMkLst>
            <pc:docMk/>
            <pc:sldMk cId="3789872419" sldId="330"/>
            <ac:spMk id="13" creationId="{047848D1-4A38-D71B-39C8-AC1D09D1E76A}"/>
          </ac:spMkLst>
        </pc:spChg>
      </pc:sldChg>
      <pc:sldChg chg="addSp delSp modSp mod">
        <pc:chgData name="Alajos Makovec" userId="7498edce-5b83-4a2c-ba54-149f8addadb0" providerId="ADAL" clId="{3F0DAC99-E8B4-4562-ACDA-BB96E95166A7}" dt="2023-10-12T17:08:07.112" v="107"/>
        <pc:sldMkLst>
          <pc:docMk/>
          <pc:sldMk cId="2024543687" sldId="333"/>
        </pc:sldMkLst>
        <pc:spChg chg="add mod">
          <ac:chgData name="Alajos Makovec" userId="7498edce-5b83-4a2c-ba54-149f8addadb0" providerId="ADAL" clId="{3F0DAC99-E8B4-4562-ACDA-BB96E95166A7}" dt="2023-10-12T17:08:07.112" v="107"/>
          <ac:spMkLst>
            <pc:docMk/>
            <pc:sldMk cId="2024543687" sldId="333"/>
            <ac:spMk id="3" creationId="{7C49BB63-F9C5-23F6-5601-6327B4FD7312}"/>
          </ac:spMkLst>
        </pc:spChg>
        <pc:spChg chg="del">
          <ac:chgData name="Alajos Makovec" userId="7498edce-5b83-4a2c-ba54-149f8addadb0" providerId="ADAL" clId="{3F0DAC99-E8B4-4562-ACDA-BB96E95166A7}" dt="2023-10-12T17:08:06.847" v="106" actId="478"/>
          <ac:spMkLst>
            <pc:docMk/>
            <pc:sldMk cId="2024543687" sldId="333"/>
            <ac:spMk id="4" creationId="{00000000-0000-0000-0000-000000000000}"/>
          </ac:spMkLst>
        </pc:spChg>
        <pc:spChg chg="del">
          <ac:chgData name="Alajos Makovec" userId="7498edce-5b83-4a2c-ba54-149f8addadb0" providerId="ADAL" clId="{3F0DAC99-E8B4-4562-ACDA-BB96E95166A7}" dt="2023-10-12T17:08:06.847" v="106" actId="478"/>
          <ac:spMkLst>
            <pc:docMk/>
            <pc:sldMk cId="2024543687" sldId="333"/>
            <ac:spMk id="6" creationId="{4119DA35-A6E7-7E1E-9A57-C1A8F0CB9946}"/>
          </ac:spMkLst>
        </pc:spChg>
        <pc:spChg chg="add mod">
          <ac:chgData name="Alajos Makovec" userId="7498edce-5b83-4a2c-ba54-149f8addadb0" providerId="ADAL" clId="{3F0DAC99-E8B4-4562-ACDA-BB96E95166A7}" dt="2023-10-12T17:08:07.112" v="107"/>
          <ac:spMkLst>
            <pc:docMk/>
            <pc:sldMk cId="2024543687" sldId="333"/>
            <ac:spMk id="7" creationId="{BA0986F7-1BEA-C896-C84D-15AD99292D00}"/>
          </ac:spMkLst>
        </pc:spChg>
      </pc:sldChg>
      <pc:sldChg chg="addSp modSp add mod ord">
        <pc:chgData name="Alajos Makovec" userId="7498edce-5b83-4a2c-ba54-149f8addadb0" providerId="ADAL" clId="{3F0DAC99-E8B4-4562-ACDA-BB96E95166A7}" dt="2023-10-12T21:17:50.873" v="961" actId="20577"/>
        <pc:sldMkLst>
          <pc:docMk/>
          <pc:sldMk cId="204295241" sldId="334"/>
        </pc:sldMkLst>
        <pc:spChg chg="mod">
          <ac:chgData name="Alajos Makovec" userId="7498edce-5b83-4a2c-ba54-149f8addadb0" providerId="ADAL" clId="{3F0DAC99-E8B4-4562-ACDA-BB96E95166A7}" dt="2023-10-12T21:17:50.873" v="961" actId="20577"/>
          <ac:spMkLst>
            <pc:docMk/>
            <pc:sldMk cId="204295241" sldId="334"/>
            <ac:spMk id="2" creationId="{0CC1D88C-D155-B319-DDDF-A6E0561985AF}"/>
          </ac:spMkLst>
        </pc:spChg>
        <pc:spChg chg="add mod">
          <ac:chgData name="Alajos Makovec" userId="7498edce-5b83-4a2c-ba54-149f8addadb0" providerId="ADAL" clId="{3F0DAC99-E8B4-4562-ACDA-BB96E95166A7}" dt="2023-10-12T21:17:38.363" v="958"/>
          <ac:spMkLst>
            <pc:docMk/>
            <pc:sldMk cId="204295241" sldId="334"/>
            <ac:spMk id="4" creationId="{D6335F36-1440-4BEB-ACFC-2209C15F6588}"/>
          </ac:spMkLst>
        </pc:spChg>
        <pc:spChg chg="mod">
          <ac:chgData name="Alajos Makovec" userId="7498edce-5b83-4a2c-ba54-149f8addadb0" providerId="ADAL" clId="{3F0DAC99-E8B4-4562-ACDA-BB96E95166A7}" dt="2023-10-12T21:17:18.872" v="955" actId="1036"/>
          <ac:spMkLst>
            <pc:docMk/>
            <pc:sldMk cId="204295241" sldId="334"/>
            <ac:spMk id="7" creationId="{7DD12098-50CF-2FF2-CF55-0A6F0AF739E9}"/>
          </ac:spMkLst>
        </pc:spChg>
        <pc:spChg chg="mod">
          <ac:chgData name="Alajos Makovec" userId="7498edce-5b83-4a2c-ba54-149f8addadb0" providerId="ADAL" clId="{3F0DAC99-E8B4-4562-ACDA-BB96E95166A7}" dt="2023-10-12T21:17:23.943" v="956" actId="1076"/>
          <ac:spMkLst>
            <pc:docMk/>
            <pc:sldMk cId="204295241" sldId="334"/>
            <ac:spMk id="8" creationId="{43ACD695-F528-3153-7A73-A3DB920AA333}"/>
          </ac:spMkLst>
        </pc:spChg>
        <pc:graphicFrameChg chg="mod modGraphic">
          <ac:chgData name="Alajos Makovec" userId="7498edce-5b83-4a2c-ba54-149f8addadb0" providerId="ADAL" clId="{3F0DAC99-E8B4-4562-ACDA-BB96E95166A7}" dt="2023-10-12T21:17:18.872" v="955" actId="1036"/>
          <ac:graphicFrameMkLst>
            <pc:docMk/>
            <pc:sldMk cId="204295241" sldId="334"/>
            <ac:graphicFrameMk id="6" creationId="{163D6C97-3751-C73E-251B-7CD66B328990}"/>
          </ac:graphicFrameMkLst>
        </pc:graphicFrameChg>
      </pc:sldChg>
      <pc:sldChg chg="modSp add del mod">
        <pc:chgData name="Alajos Makovec" userId="7498edce-5b83-4a2c-ba54-149f8addadb0" providerId="ADAL" clId="{3F0DAC99-E8B4-4562-ACDA-BB96E95166A7}" dt="2023-10-12T21:14:57.641" v="895" actId="2696"/>
        <pc:sldMkLst>
          <pc:docMk/>
          <pc:sldMk cId="3099599862" sldId="334"/>
        </pc:sldMkLst>
        <pc:spChg chg="mod">
          <ac:chgData name="Alajos Makovec" userId="7498edce-5b83-4a2c-ba54-149f8addadb0" providerId="ADAL" clId="{3F0DAC99-E8B4-4562-ACDA-BB96E95166A7}" dt="2023-10-12T21:14:41.336" v="894" actId="20577"/>
          <ac:spMkLst>
            <pc:docMk/>
            <pc:sldMk cId="3099599862" sldId="334"/>
            <ac:spMk id="2" creationId="{0CC1D88C-D155-B319-DDDF-A6E0561985AF}"/>
          </ac:spMkLst>
        </pc:spChg>
      </pc:sldChg>
      <pc:sldChg chg="add del">
        <pc:chgData name="Alajos Makovec" userId="7498edce-5b83-4a2c-ba54-149f8addadb0" providerId="ADAL" clId="{3F0DAC99-E8B4-4562-ACDA-BB96E95166A7}" dt="2023-10-12T21:14:28.122" v="886" actId="2696"/>
        <pc:sldMkLst>
          <pc:docMk/>
          <pc:sldMk cId="3552709406" sldId="334"/>
        </pc:sldMkLst>
      </pc:sldChg>
      <pc:sldChg chg="addSp delSp modSp del mod">
        <pc:chgData name="Alajos Makovec" userId="7498edce-5b83-4a2c-ba54-149f8addadb0" providerId="ADAL" clId="{3F0DAC99-E8B4-4562-ACDA-BB96E95166A7}" dt="2023-10-12T21:14:04.735" v="884" actId="2696"/>
        <pc:sldMkLst>
          <pc:docMk/>
          <pc:sldMk cId="3589580781" sldId="334"/>
        </pc:sldMkLst>
        <pc:spChg chg="add mod">
          <ac:chgData name="Alajos Makovec" userId="7498edce-5b83-4a2c-ba54-149f8addadb0" providerId="ADAL" clId="{3F0DAC99-E8B4-4562-ACDA-BB96E95166A7}" dt="2023-10-12T17:08:23.008" v="109"/>
          <ac:spMkLst>
            <pc:docMk/>
            <pc:sldMk cId="3589580781" sldId="334"/>
            <ac:spMk id="3" creationId="{E0F32BA2-7761-F31C-5AAA-AF22CD7506F4}"/>
          </ac:spMkLst>
        </pc:spChg>
        <pc:spChg chg="del">
          <ac:chgData name="Alajos Makovec" userId="7498edce-5b83-4a2c-ba54-149f8addadb0" providerId="ADAL" clId="{3F0DAC99-E8B4-4562-ACDA-BB96E95166A7}" dt="2023-10-12T17:08:22.675" v="108" actId="478"/>
          <ac:spMkLst>
            <pc:docMk/>
            <pc:sldMk cId="3589580781" sldId="334"/>
            <ac:spMk id="4" creationId="{00000000-0000-0000-0000-000000000000}"/>
          </ac:spMkLst>
        </pc:spChg>
        <pc:spChg chg="del">
          <ac:chgData name="Alajos Makovec" userId="7498edce-5b83-4a2c-ba54-149f8addadb0" providerId="ADAL" clId="{3F0DAC99-E8B4-4562-ACDA-BB96E95166A7}" dt="2023-10-12T17:08:22.675" v="108" actId="478"/>
          <ac:spMkLst>
            <pc:docMk/>
            <pc:sldMk cId="3589580781" sldId="334"/>
            <ac:spMk id="9" creationId="{7BD1DF0D-2373-0AE4-5645-533FBD7AE896}"/>
          </ac:spMkLst>
        </pc:spChg>
        <pc:spChg chg="add mod">
          <ac:chgData name="Alajos Makovec" userId="7498edce-5b83-4a2c-ba54-149f8addadb0" providerId="ADAL" clId="{3F0DAC99-E8B4-4562-ACDA-BB96E95166A7}" dt="2023-10-12T17:08:23.008" v="109"/>
          <ac:spMkLst>
            <pc:docMk/>
            <pc:sldMk cId="3589580781" sldId="334"/>
            <ac:spMk id="10" creationId="{7C123679-6C9F-C6A5-5317-30F89FB59238}"/>
          </ac:spMkLst>
        </pc:spChg>
      </pc:sldChg>
      <pc:sldChg chg="addSp delSp modSp mod">
        <pc:chgData name="Alajos Makovec" userId="7498edce-5b83-4a2c-ba54-149f8addadb0" providerId="ADAL" clId="{3F0DAC99-E8B4-4562-ACDA-BB96E95166A7}" dt="2023-10-12T17:08:30.563" v="111"/>
        <pc:sldMkLst>
          <pc:docMk/>
          <pc:sldMk cId="4081757842" sldId="335"/>
        </pc:sldMkLst>
        <pc:spChg chg="add mod">
          <ac:chgData name="Alajos Makovec" userId="7498edce-5b83-4a2c-ba54-149f8addadb0" providerId="ADAL" clId="{3F0DAC99-E8B4-4562-ACDA-BB96E95166A7}" dt="2023-10-12T17:08:30.563" v="111"/>
          <ac:spMkLst>
            <pc:docMk/>
            <pc:sldMk cId="4081757842" sldId="335"/>
            <ac:spMk id="3" creationId="{72BE61AC-1A4F-C497-9F0B-26C9001290B7}"/>
          </ac:spMkLst>
        </pc:spChg>
        <pc:spChg chg="add mod">
          <ac:chgData name="Alajos Makovec" userId="7498edce-5b83-4a2c-ba54-149f8addadb0" providerId="ADAL" clId="{3F0DAC99-E8B4-4562-ACDA-BB96E95166A7}" dt="2023-10-12T17:08:30.563" v="111"/>
          <ac:spMkLst>
            <pc:docMk/>
            <pc:sldMk cId="4081757842" sldId="335"/>
            <ac:spMk id="4" creationId="{37D8DE0D-A4CA-0E79-33A2-07F042F6B2BD}"/>
          </ac:spMkLst>
        </pc:spChg>
        <pc:spChg chg="del">
          <ac:chgData name="Alajos Makovec" userId="7498edce-5b83-4a2c-ba54-149f8addadb0" providerId="ADAL" clId="{3F0DAC99-E8B4-4562-ACDA-BB96E95166A7}" dt="2023-10-12T17:08:30.270" v="110" actId="478"/>
          <ac:spMkLst>
            <pc:docMk/>
            <pc:sldMk cId="4081757842" sldId="335"/>
            <ac:spMk id="6" creationId="{E524B694-0DE6-76CB-864C-EC83CB4AFAD8}"/>
          </ac:spMkLst>
        </pc:spChg>
        <pc:spChg chg="del">
          <ac:chgData name="Alajos Makovec" userId="7498edce-5b83-4a2c-ba54-149f8addadb0" providerId="ADAL" clId="{3F0DAC99-E8B4-4562-ACDA-BB96E95166A7}" dt="2023-10-12T17:08:30.270" v="110" actId="478"/>
          <ac:spMkLst>
            <pc:docMk/>
            <pc:sldMk cId="4081757842" sldId="335"/>
            <ac:spMk id="8" creationId="{6F47159E-CD6F-9727-7B92-5FAC1888FE19}"/>
          </ac:spMkLst>
        </pc:spChg>
      </pc:sldChg>
      <pc:sldChg chg="addSp delSp modSp mod">
        <pc:chgData name="Alajos Makovec" userId="7498edce-5b83-4a2c-ba54-149f8addadb0" providerId="ADAL" clId="{3F0DAC99-E8B4-4562-ACDA-BB96E95166A7}" dt="2023-10-18T15:15:17.232" v="1185" actId="20577"/>
        <pc:sldMkLst>
          <pc:docMk/>
          <pc:sldMk cId="3224416469" sldId="336"/>
        </pc:sldMkLst>
        <pc:spChg chg="mod">
          <ac:chgData name="Alajos Makovec" userId="7498edce-5b83-4a2c-ba54-149f8addadb0" providerId="ADAL" clId="{3F0DAC99-E8B4-4562-ACDA-BB96E95166A7}" dt="2023-10-12T21:16:06.045" v="918" actId="20577"/>
          <ac:spMkLst>
            <pc:docMk/>
            <pc:sldMk cId="3224416469" sldId="336"/>
            <ac:spMk id="2" creationId="{5D47B54D-61D9-5320-6608-763FB46B51FD}"/>
          </ac:spMkLst>
        </pc:spChg>
        <pc:spChg chg="add mod">
          <ac:chgData name="Alajos Makovec" userId="7498edce-5b83-4a2c-ba54-149f8addadb0" providerId="ADAL" clId="{3F0DAC99-E8B4-4562-ACDA-BB96E95166A7}" dt="2023-10-12T17:07:50.489" v="97"/>
          <ac:spMkLst>
            <pc:docMk/>
            <pc:sldMk cId="3224416469" sldId="336"/>
            <ac:spMk id="3" creationId="{33238DF5-6B31-1D6A-A17F-C95EE171A09F}"/>
          </ac:spMkLst>
        </pc:spChg>
        <pc:spChg chg="del">
          <ac:chgData name="Alajos Makovec" userId="7498edce-5b83-4a2c-ba54-149f8addadb0" providerId="ADAL" clId="{3F0DAC99-E8B4-4562-ACDA-BB96E95166A7}" dt="2023-10-12T17:07:50.207" v="96" actId="478"/>
          <ac:spMkLst>
            <pc:docMk/>
            <pc:sldMk cId="3224416469" sldId="336"/>
            <ac:spMk id="4" creationId="{00000000-0000-0000-0000-000000000000}"/>
          </ac:spMkLst>
        </pc:spChg>
        <pc:spChg chg="add mod">
          <ac:chgData name="Alajos Makovec" userId="7498edce-5b83-4a2c-ba54-149f8addadb0" providerId="ADAL" clId="{3F0DAC99-E8B4-4562-ACDA-BB96E95166A7}" dt="2023-10-12T17:07:50.489" v="97"/>
          <ac:spMkLst>
            <pc:docMk/>
            <pc:sldMk cId="3224416469" sldId="336"/>
            <ac:spMk id="6" creationId="{8750D836-9405-D9C7-A643-0806F39EFED3}"/>
          </ac:spMkLst>
        </pc:spChg>
        <pc:spChg chg="del">
          <ac:chgData name="Alajos Makovec" userId="7498edce-5b83-4a2c-ba54-149f8addadb0" providerId="ADAL" clId="{3F0DAC99-E8B4-4562-ACDA-BB96E95166A7}" dt="2023-10-12T17:07:50.207" v="96" actId="478"/>
          <ac:spMkLst>
            <pc:docMk/>
            <pc:sldMk cId="3224416469" sldId="336"/>
            <ac:spMk id="12" creationId="{B8E0A8F5-08DE-85F3-4B95-CFE20B52A53D}"/>
          </ac:spMkLst>
        </pc:spChg>
        <pc:spChg chg="mod">
          <ac:chgData name="Alajos Makovec" userId="7498edce-5b83-4a2c-ba54-149f8addadb0" providerId="ADAL" clId="{3F0DAC99-E8B4-4562-ACDA-BB96E95166A7}" dt="2023-10-18T15:15:17.232" v="1185" actId="20577"/>
          <ac:spMkLst>
            <pc:docMk/>
            <pc:sldMk cId="3224416469" sldId="336"/>
            <ac:spMk id="13" creationId="{56AE2F35-0CCB-F231-20DC-4F48E5A692FE}"/>
          </ac:spMkLst>
        </pc:spChg>
      </pc:sldChg>
      <pc:sldChg chg="addSp delSp modSp mod">
        <pc:chgData name="Alajos Makovec" userId="7498edce-5b83-4a2c-ba54-149f8addadb0" providerId="ADAL" clId="{3F0DAC99-E8B4-4562-ACDA-BB96E95166A7}" dt="2023-10-18T15:12:24.619" v="1178" actId="115"/>
        <pc:sldMkLst>
          <pc:docMk/>
          <pc:sldMk cId="3764384915" sldId="337"/>
        </pc:sldMkLst>
        <pc:spChg chg="mod">
          <ac:chgData name="Alajos Makovec" userId="7498edce-5b83-4a2c-ba54-149f8addadb0" providerId="ADAL" clId="{3F0DAC99-E8B4-4562-ACDA-BB96E95166A7}" dt="2023-10-12T21:16:07.416" v="924" actId="20577"/>
          <ac:spMkLst>
            <pc:docMk/>
            <pc:sldMk cId="3764384915" sldId="337"/>
            <ac:spMk id="2" creationId="{A065FE14-DAD9-508C-7388-F55D31AA0D71}"/>
          </ac:spMkLst>
        </pc:spChg>
        <pc:spChg chg="add mod">
          <ac:chgData name="Alajos Makovec" userId="7498edce-5b83-4a2c-ba54-149f8addadb0" providerId="ADAL" clId="{3F0DAC99-E8B4-4562-ACDA-BB96E95166A7}" dt="2023-10-12T17:07:40.768" v="91"/>
          <ac:spMkLst>
            <pc:docMk/>
            <pc:sldMk cId="3764384915" sldId="337"/>
            <ac:spMk id="3" creationId="{CB6EAFE7-AD6E-6018-883D-C36F168F8359}"/>
          </ac:spMkLst>
        </pc:spChg>
        <pc:spChg chg="del">
          <ac:chgData name="Alajos Makovec" userId="7498edce-5b83-4a2c-ba54-149f8addadb0" providerId="ADAL" clId="{3F0DAC99-E8B4-4562-ACDA-BB96E95166A7}" dt="2023-10-12T17:07:40.525" v="90" actId="478"/>
          <ac:spMkLst>
            <pc:docMk/>
            <pc:sldMk cId="3764384915" sldId="337"/>
            <ac:spMk id="4" creationId="{00000000-0000-0000-0000-000000000000}"/>
          </ac:spMkLst>
        </pc:spChg>
        <pc:spChg chg="add mod">
          <ac:chgData name="Alajos Makovec" userId="7498edce-5b83-4a2c-ba54-149f8addadb0" providerId="ADAL" clId="{3F0DAC99-E8B4-4562-ACDA-BB96E95166A7}" dt="2023-10-12T17:07:40.768" v="91"/>
          <ac:spMkLst>
            <pc:docMk/>
            <pc:sldMk cId="3764384915" sldId="337"/>
            <ac:spMk id="6" creationId="{580A7FE7-EC8B-EAC7-39D5-36E1B352FC23}"/>
          </ac:spMkLst>
        </pc:spChg>
        <pc:spChg chg="del">
          <ac:chgData name="Alajos Makovec" userId="7498edce-5b83-4a2c-ba54-149f8addadb0" providerId="ADAL" clId="{3F0DAC99-E8B4-4562-ACDA-BB96E95166A7}" dt="2023-10-12T17:07:40.525" v="90" actId="478"/>
          <ac:spMkLst>
            <pc:docMk/>
            <pc:sldMk cId="3764384915" sldId="337"/>
            <ac:spMk id="8" creationId="{8067BE1F-2BF5-95DE-A7DC-2689533E14C7}"/>
          </ac:spMkLst>
        </pc:spChg>
        <pc:spChg chg="mod">
          <ac:chgData name="Alajos Makovec" userId="7498edce-5b83-4a2c-ba54-149f8addadb0" providerId="ADAL" clId="{3F0DAC99-E8B4-4562-ACDA-BB96E95166A7}" dt="2023-10-18T15:12:24.619" v="1178" actId="115"/>
          <ac:spMkLst>
            <pc:docMk/>
            <pc:sldMk cId="3764384915" sldId="337"/>
            <ac:spMk id="14" creationId="{F26898AC-94DC-0BBA-64BD-13CADD4F017A}"/>
          </ac:spMkLst>
        </pc:spChg>
      </pc:sldChg>
      <pc:sldChg chg="addSp delSp modSp mod">
        <pc:chgData name="Alajos Makovec" userId="7498edce-5b83-4a2c-ba54-149f8addadb0" providerId="ADAL" clId="{3F0DAC99-E8B4-4562-ACDA-BB96E95166A7}" dt="2023-10-12T17:07:25.426" v="81"/>
        <pc:sldMkLst>
          <pc:docMk/>
          <pc:sldMk cId="2803994790" sldId="338"/>
        </pc:sldMkLst>
        <pc:spChg chg="del">
          <ac:chgData name="Alajos Makovec" userId="7498edce-5b83-4a2c-ba54-149f8addadb0" providerId="ADAL" clId="{3F0DAC99-E8B4-4562-ACDA-BB96E95166A7}" dt="2023-10-12T17:07:25.134" v="80" actId="478"/>
          <ac:spMkLst>
            <pc:docMk/>
            <pc:sldMk cId="2803994790" sldId="338"/>
            <ac:spMk id="3" creationId="{00000000-0000-0000-0000-000000000000}"/>
          </ac:spMkLst>
        </pc:spChg>
        <pc:spChg chg="del">
          <ac:chgData name="Alajos Makovec" userId="7498edce-5b83-4a2c-ba54-149f8addadb0" providerId="ADAL" clId="{3F0DAC99-E8B4-4562-ACDA-BB96E95166A7}" dt="2023-10-12T17:07:25.134" v="80" actId="478"/>
          <ac:spMkLst>
            <pc:docMk/>
            <pc:sldMk cId="2803994790" sldId="338"/>
            <ac:spMk id="4" creationId="{00000000-0000-0000-0000-000000000000}"/>
          </ac:spMkLst>
        </pc:spChg>
        <pc:spChg chg="add mod">
          <ac:chgData name="Alajos Makovec" userId="7498edce-5b83-4a2c-ba54-149f8addadb0" providerId="ADAL" clId="{3F0DAC99-E8B4-4562-ACDA-BB96E95166A7}" dt="2023-10-12T17:07:25.426" v="81"/>
          <ac:spMkLst>
            <pc:docMk/>
            <pc:sldMk cId="2803994790" sldId="338"/>
            <ac:spMk id="9" creationId="{C8ED4A7D-2A94-327F-2F90-58409B395178}"/>
          </ac:spMkLst>
        </pc:spChg>
        <pc:spChg chg="add mod">
          <ac:chgData name="Alajos Makovec" userId="7498edce-5b83-4a2c-ba54-149f8addadb0" providerId="ADAL" clId="{3F0DAC99-E8B4-4562-ACDA-BB96E95166A7}" dt="2023-10-12T17:07:25.426" v="81"/>
          <ac:spMkLst>
            <pc:docMk/>
            <pc:sldMk cId="2803994790" sldId="338"/>
            <ac:spMk id="14" creationId="{A3AFA173-FE98-CA27-1B81-F053E87FC83C}"/>
          </ac:spMkLst>
        </pc:spChg>
      </pc:sldChg>
      <pc:sldChg chg="addSp delSp modSp mod">
        <pc:chgData name="Alajos Makovec" userId="7498edce-5b83-4a2c-ba54-149f8addadb0" providerId="ADAL" clId="{3F0DAC99-E8B4-4562-ACDA-BB96E95166A7}" dt="2023-10-12T21:16:04.664" v="916" actId="6549"/>
        <pc:sldMkLst>
          <pc:docMk/>
          <pc:sldMk cId="1388158636" sldId="339"/>
        </pc:sldMkLst>
        <pc:spChg chg="mod">
          <ac:chgData name="Alajos Makovec" userId="7498edce-5b83-4a2c-ba54-149f8addadb0" providerId="ADAL" clId="{3F0DAC99-E8B4-4562-ACDA-BB96E95166A7}" dt="2023-10-12T21:16:04.664" v="916" actId="6549"/>
          <ac:spMkLst>
            <pc:docMk/>
            <pc:sldMk cId="1388158636" sldId="339"/>
            <ac:spMk id="2" creationId="{54583FD4-948E-98C9-B54A-73011D2745AD}"/>
          </ac:spMkLst>
        </pc:spChg>
        <pc:spChg chg="add mod">
          <ac:chgData name="Alajos Makovec" userId="7498edce-5b83-4a2c-ba54-149f8addadb0" providerId="ADAL" clId="{3F0DAC99-E8B4-4562-ACDA-BB96E95166A7}" dt="2023-10-12T17:07:53.682" v="99"/>
          <ac:spMkLst>
            <pc:docMk/>
            <pc:sldMk cId="1388158636" sldId="339"/>
            <ac:spMk id="3" creationId="{0C70CB18-E160-D401-35A7-E6A4508676B3}"/>
          </ac:spMkLst>
        </pc:spChg>
        <pc:spChg chg="del">
          <ac:chgData name="Alajos Makovec" userId="7498edce-5b83-4a2c-ba54-149f8addadb0" providerId="ADAL" clId="{3F0DAC99-E8B4-4562-ACDA-BB96E95166A7}" dt="2023-10-12T17:07:53.454" v="98" actId="478"/>
          <ac:spMkLst>
            <pc:docMk/>
            <pc:sldMk cId="1388158636" sldId="339"/>
            <ac:spMk id="4" creationId="{00000000-0000-0000-0000-000000000000}"/>
          </ac:spMkLst>
        </pc:spChg>
        <pc:spChg chg="add mod">
          <ac:chgData name="Alajos Makovec" userId="7498edce-5b83-4a2c-ba54-149f8addadb0" providerId="ADAL" clId="{3F0DAC99-E8B4-4562-ACDA-BB96E95166A7}" dt="2023-10-12T17:07:53.682" v="99"/>
          <ac:spMkLst>
            <pc:docMk/>
            <pc:sldMk cId="1388158636" sldId="339"/>
            <ac:spMk id="6" creationId="{25A5E470-0A6D-26A1-F5C7-E8418B973601}"/>
          </ac:spMkLst>
        </pc:spChg>
        <pc:spChg chg="mod">
          <ac:chgData name="Alajos Makovec" userId="7498edce-5b83-4a2c-ba54-149f8addadb0" providerId="ADAL" clId="{3F0DAC99-E8B4-4562-ACDA-BB96E95166A7}" dt="2023-10-12T18:14:22.694" v="506" actId="115"/>
          <ac:spMkLst>
            <pc:docMk/>
            <pc:sldMk cId="1388158636" sldId="339"/>
            <ac:spMk id="10" creationId="{E863BEED-8841-5A89-BF7D-99708CA4E385}"/>
          </ac:spMkLst>
        </pc:spChg>
        <pc:spChg chg="mod">
          <ac:chgData name="Alajos Makovec" userId="7498edce-5b83-4a2c-ba54-149f8addadb0" providerId="ADAL" clId="{3F0DAC99-E8B4-4562-ACDA-BB96E95166A7}" dt="2023-10-12T18:15:57.926" v="512" actId="20577"/>
          <ac:spMkLst>
            <pc:docMk/>
            <pc:sldMk cId="1388158636" sldId="339"/>
            <ac:spMk id="11" creationId="{FAE84679-1BE1-B9E0-94E4-5376E6194CFD}"/>
          </ac:spMkLst>
        </pc:spChg>
        <pc:spChg chg="del">
          <ac:chgData name="Alajos Makovec" userId="7498edce-5b83-4a2c-ba54-149f8addadb0" providerId="ADAL" clId="{3F0DAC99-E8B4-4562-ACDA-BB96E95166A7}" dt="2023-10-12T17:07:53.454" v="98" actId="478"/>
          <ac:spMkLst>
            <pc:docMk/>
            <pc:sldMk cId="1388158636" sldId="339"/>
            <ac:spMk id="16" creationId="{4EF34E6B-E322-ADE0-281E-DF364D792D62}"/>
          </ac:spMkLst>
        </pc:spChg>
      </pc:sldChg>
      <pc:sldChg chg="addSp delSp modSp mod">
        <pc:chgData name="Alajos Makovec" userId="7498edce-5b83-4a2c-ba54-149f8addadb0" providerId="ADAL" clId="{3F0DAC99-E8B4-4562-ACDA-BB96E95166A7}" dt="2023-10-18T16:17:48.979" v="1202" actId="115"/>
        <pc:sldMkLst>
          <pc:docMk/>
          <pc:sldMk cId="181334536" sldId="340"/>
        </pc:sldMkLst>
        <pc:spChg chg="mod">
          <ac:chgData name="Alajos Makovec" userId="7498edce-5b83-4a2c-ba54-149f8addadb0" providerId="ADAL" clId="{3F0DAC99-E8B4-4562-ACDA-BB96E95166A7}" dt="2023-10-12T21:16:45.721" v="935" actId="20577"/>
          <ac:spMkLst>
            <pc:docMk/>
            <pc:sldMk cId="181334536" sldId="340"/>
            <ac:spMk id="2" creationId="{57B25C70-5AAF-FE94-A669-5D53B5C946A8}"/>
          </ac:spMkLst>
        </pc:spChg>
        <pc:spChg chg="del">
          <ac:chgData name="Alajos Makovec" userId="7498edce-5b83-4a2c-ba54-149f8addadb0" providerId="ADAL" clId="{3F0DAC99-E8B4-4562-ACDA-BB96E95166A7}" dt="2023-10-12T17:07:31.196" v="84" actId="478"/>
          <ac:spMkLst>
            <pc:docMk/>
            <pc:sldMk cId="181334536" sldId="340"/>
            <ac:spMk id="3" creationId="{00000000-0000-0000-0000-000000000000}"/>
          </ac:spMkLst>
        </pc:spChg>
        <pc:spChg chg="del">
          <ac:chgData name="Alajos Makovec" userId="7498edce-5b83-4a2c-ba54-149f8addadb0" providerId="ADAL" clId="{3F0DAC99-E8B4-4562-ACDA-BB96E95166A7}" dt="2023-10-12T17:07:31.196" v="84" actId="478"/>
          <ac:spMkLst>
            <pc:docMk/>
            <pc:sldMk cId="181334536" sldId="340"/>
            <ac:spMk id="4" creationId="{00000000-0000-0000-0000-000000000000}"/>
          </ac:spMkLst>
        </pc:spChg>
        <pc:spChg chg="add mod">
          <ac:chgData name="Alajos Makovec" userId="7498edce-5b83-4a2c-ba54-149f8addadb0" providerId="ADAL" clId="{3F0DAC99-E8B4-4562-ACDA-BB96E95166A7}" dt="2023-10-12T17:07:31.489" v="85"/>
          <ac:spMkLst>
            <pc:docMk/>
            <pc:sldMk cId="181334536" sldId="340"/>
            <ac:spMk id="6" creationId="{C814F4B4-C814-7FAD-B7AA-4ABA5356DDBA}"/>
          </ac:spMkLst>
        </pc:spChg>
        <pc:spChg chg="add mod">
          <ac:chgData name="Alajos Makovec" userId="7498edce-5b83-4a2c-ba54-149f8addadb0" providerId="ADAL" clId="{3F0DAC99-E8B4-4562-ACDA-BB96E95166A7}" dt="2023-10-12T17:07:31.489" v="85"/>
          <ac:spMkLst>
            <pc:docMk/>
            <pc:sldMk cId="181334536" sldId="340"/>
            <ac:spMk id="7" creationId="{6EF62AB6-B87A-D482-1EC9-2D0720F534D5}"/>
          </ac:spMkLst>
        </pc:spChg>
        <pc:spChg chg="mod">
          <ac:chgData name="Alajos Makovec" userId="7498edce-5b83-4a2c-ba54-149f8addadb0" providerId="ADAL" clId="{3F0DAC99-E8B4-4562-ACDA-BB96E95166A7}" dt="2023-10-18T16:17:48.979" v="1202" actId="115"/>
          <ac:spMkLst>
            <pc:docMk/>
            <pc:sldMk cId="181334536" sldId="340"/>
            <ac:spMk id="8" creationId="{52E437FE-A2CC-18F8-F3EC-F5F782726421}"/>
          </ac:spMkLst>
        </pc:spChg>
      </pc:sldChg>
      <pc:sldChg chg="modSp mod">
        <pc:chgData name="Alajos Makovec" userId="7498edce-5b83-4a2c-ba54-149f8addadb0" providerId="ADAL" clId="{3F0DAC99-E8B4-4562-ACDA-BB96E95166A7}" dt="2023-10-18T17:10:50.753" v="1228" actId="115"/>
        <pc:sldMkLst>
          <pc:docMk/>
          <pc:sldMk cId="2622374508" sldId="341"/>
        </pc:sldMkLst>
        <pc:spChg chg="mod">
          <ac:chgData name="Alajos Makovec" userId="7498edce-5b83-4a2c-ba54-149f8addadb0" providerId="ADAL" clId="{3F0DAC99-E8B4-4562-ACDA-BB96E95166A7}" dt="2023-10-18T17:10:50.753" v="1228" actId="115"/>
          <ac:spMkLst>
            <pc:docMk/>
            <pc:sldMk cId="2622374508" sldId="341"/>
            <ac:spMk id="31" creationId="{FCECE268-12C8-133F-9CA5-08D329BEB9BC}"/>
          </ac:spMkLst>
        </pc:spChg>
      </pc:sldChg>
      <pc:sldChg chg="addSp delSp modSp mod">
        <pc:chgData name="Alajos Makovec" userId="7498edce-5b83-4a2c-ba54-149f8addadb0" providerId="ADAL" clId="{3F0DAC99-E8B4-4562-ACDA-BB96E95166A7}" dt="2023-10-12T21:27:39.025" v="1165" actId="1035"/>
        <pc:sldMkLst>
          <pc:docMk/>
          <pc:sldMk cId="3964111170" sldId="342"/>
        </pc:sldMkLst>
        <pc:spChg chg="mod">
          <ac:chgData name="Alajos Makovec" userId="7498edce-5b83-4a2c-ba54-149f8addadb0" providerId="ADAL" clId="{3F0DAC99-E8B4-4562-ACDA-BB96E95166A7}" dt="2023-10-12T21:22:13.981" v="1021" actId="20577"/>
          <ac:spMkLst>
            <pc:docMk/>
            <pc:sldMk cId="3964111170" sldId="342"/>
            <ac:spMk id="2" creationId="{5D47B54D-61D9-5320-6608-763FB46B51FD}"/>
          </ac:spMkLst>
        </pc:spChg>
        <pc:spChg chg="add mod">
          <ac:chgData name="Alajos Makovec" userId="7498edce-5b83-4a2c-ba54-149f8addadb0" providerId="ADAL" clId="{3F0DAC99-E8B4-4562-ACDA-BB96E95166A7}" dt="2023-10-12T17:08:00.690" v="103"/>
          <ac:spMkLst>
            <pc:docMk/>
            <pc:sldMk cId="3964111170" sldId="342"/>
            <ac:spMk id="3" creationId="{26D27DEF-201A-D975-273D-5D8020390EE6}"/>
          </ac:spMkLst>
        </pc:spChg>
        <pc:spChg chg="del">
          <ac:chgData name="Alajos Makovec" userId="7498edce-5b83-4a2c-ba54-149f8addadb0" providerId="ADAL" clId="{3F0DAC99-E8B4-4562-ACDA-BB96E95166A7}" dt="2023-10-12T17:08:00.413" v="102" actId="478"/>
          <ac:spMkLst>
            <pc:docMk/>
            <pc:sldMk cId="3964111170" sldId="342"/>
            <ac:spMk id="4" creationId="{00000000-0000-0000-0000-000000000000}"/>
          </ac:spMkLst>
        </pc:spChg>
        <pc:spChg chg="del">
          <ac:chgData name="Alajos Makovec" userId="7498edce-5b83-4a2c-ba54-149f8addadb0" providerId="ADAL" clId="{3F0DAC99-E8B4-4562-ACDA-BB96E95166A7}" dt="2023-10-12T17:08:00.413" v="102" actId="478"/>
          <ac:spMkLst>
            <pc:docMk/>
            <pc:sldMk cId="3964111170" sldId="342"/>
            <ac:spMk id="6" creationId="{F8661299-9CE0-5C44-89C6-313E159A5E70}"/>
          </ac:spMkLst>
        </pc:spChg>
        <pc:spChg chg="add mod">
          <ac:chgData name="Alajos Makovec" userId="7498edce-5b83-4a2c-ba54-149f8addadb0" providerId="ADAL" clId="{3F0DAC99-E8B4-4562-ACDA-BB96E95166A7}" dt="2023-10-12T17:08:00.690" v="103"/>
          <ac:spMkLst>
            <pc:docMk/>
            <pc:sldMk cId="3964111170" sldId="342"/>
            <ac:spMk id="9" creationId="{4AF6DB6A-1B9D-1ACB-A14F-8CCC2DB89705}"/>
          </ac:spMkLst>
        </pc:spChg>
        <pc:spChg chg="mod">
          <ac:chgData name="Alajos Makovec" userId="7498edce-5b83-4a2c-ba54-149f8addadb0" providerId="ADAL" clId="{3F0DAC99-E8B4-4562-ACDA-BB96E95166A7}" dt="2023-10-12T21:27:39.025" v="1165" actId="1035"/>
          <ac:spMkLst>
            <pc:docMk/>
            <pc:sldMk cId="3964111170" sldId="342"/>
            <ac:spMk id="10" creationId="{6BB57BA4-3F0B-B961-BA20-244CE989AEDB}"/>
          </ac:spMkLst>
        </pc:spChg>
        <pc:spChg chg="mod">
          <ac:chgData name="Alajos Makovec" userId="7498edce-5b83-4a2c-ba54-149f8addadb0" providerId="ADAL" clId="{3F0DAC99-E8B4-4562-ACDA-BB96E95166A7}" dt="2023-10-12T21:27:35.461" v="1159" actId="1036"/>
          <ac:spMkLst>
            <pc:docMk/>
            <pc:sldMk cId="3964111170" sldId="342"/>
            <ac:spMk id="12" creationId="{1C04B167-5DF9-85D3-C99B-02E39F975CD9}"/>
          </ac:spMkLst>
        </pc:spChg>
        <pc:spChg chg="del">
          <ac:chgData name="Alajos Makovec" userId="7498edce-5b83-4a2c-ba54-149f8addadb0" providerId="ADAL" clId="{3F0DAC99-E8B4-4562-ACDA-BB96E95166A7}" dt="2023-10-12T21:27:23.557" v="1134" actId="478"/>
          <ac:spMkLst>
            <pc:docMk/>
            <pc:sldMk cId="3964111170" sldId="342"/>
            <ac:spMk id="15" creationId="{FAE0A1C9-05FA-518C-EE20-DE86131C835F}"/>
          </ac:spMkLst>
        </pc:spChg>
      </pc:sldChg>
      <pc:sldChg chg="addSp delSp modSp mod">
        <pc:chgData name="Alajos Makovec" userId="7498edce-5b83-4a2c-ba54-149f8addadb0" providerId="ADAL" clId="{3F0DAC99-E8B4-4562-ACDA-BB96E95166A7}" dt="2023-10-18T15:45:37.176" v="1193" actId="115"/>
        <pc:sldMkLst>
          <pc:docMk/>
          <pc:sldMk cId="3396838576" sldId="343"/>
        </pc:sldMkLst>
        <pc:spChg chg="mod">
          <ac:chgData name="Alajos Makovec" userId="7498edce-5b83-4a2c-ba54-149f8addadb0" providerId="ADAL" clId="{3F0DAC99-E8B4-4562-ACDA-BB96E95166A7}" dt="2023-10-12T21:22:31.185" v="1029" actId="20577"/>
          <ac:spMkLst>
            <pc:docMk/>
            <pc:sldMk cId="3396838576" sldId="343"/>
            <ac:spMk id="2" creationId="{5D47B54D-61D9-5320-6608-763FB46B51FD}"/>
          </ac:spMkLst>
        </pc:spChg>
        <pc:spChg chg="add mod">
          <ac:chgData name="Alajos Makovec" userId="7498edce-5b83-4a2c-ba54-149f8addadb0" providerId="ADAL" clId="{3F0DAC99-E8B4-4562-ACDA-BB96E95166A7}" dt="2023-10-12T17:08:03.584" v="105"/>
          <ac:spMkLst>
            <pc:docMk/>
            <pc:sldMk cId="3396838576" sldId="343"/>
            <ac:spMk id="3" creationId="{D6F842B7-ECD6-89A9-6E9E-822B3ECA9F73}"/>
          </ac:spMkLst>
        </pc:spChg>
        <pc:spChg chg="del">
          <ac:chgData name="Alajos Makovec" userId="7498edce-5b83-4a2c-ba54-149f8addadb0" providerId="ADAL" clId="{3F0DAC99-E8B4-4562-ACDA-BB96E95166A7}" dt="2023-10-12T17:08:03.330" v="104" actId="478"/>
          <ac:spMkLst>
            <pc:docMk/>
            <pc:sldMk cId="3396838576" sldId="343"/>
            <ac:spMk id="4" creationId="{00000000-0000-0000-0000-000000000000}"/>
          </ac:spMkLst>
        </pc:spChg>
        <pc:spChg chg="mod">
          <ac:chgData name="Alajos Makovec" userId="7498edce-5b83-4a2c-ba54-149f8addadb0" providerId="ADAL" clId="{3F0DAC99-E8B4-4562-ACDA-BB96E95166A7}" dt="2023-10-18T15:45:37.176" v="1193" actId="115"/>
          <ac:spMkLst>
            <pc:docMk/>
            <pc:sldMk cId="3396838576" sldId="343"/>
            <ac:spMk id="6" creationId="{2E282382-414E-68C1-6ACA-6B8E766D2BFA}"/>
          </ac:spMkLst>
        </pc:spChg>
        <pc:spChg chg="del">
          <ac:chgData name="Alajos Makovec" userId="7498edce-5b83-4a2c-ba54-149f8addadb0" providerId="ADAL" clId="{3F0DAC99-E8B4-4562-ACDA-BB96E95166A7}" dt="2023-10-12T17:08:03.330" v="104" actId="478"/>
          <ac:spMkLst>
            <pc:docMk/>
            <pc:sldMk cId="3396838576" sldId="343"/>
            <ac:spMk id="7" creationId="{B9006529-9DDF-618B-1BE6-DA373C4FD308}"/>
          </ac:spMkLst>
        </pc:spChg>
        <pc:spChg chg="add mod">
          <ac:chgData name="Alajos Makovec" userId="7498edce-5b83-4a2c-ba54-149f8addadb0" providerId="ADAL" clId="{3F0DAC99-E8B4-4562-ACDA-BB96E95166A7}" dt="2023-10-12T17:08:03.584" v="105"/>
          <ac:spMkLst>
            <pc:docMk/>
            <pc:sldMk cId="3396838576" sldId="343"/>
            <ac:spMk id="8" creationId="{C2A22551-433C-4722-C28B-03B25CA42D9C}"/>
          </ac:spMkLst>
        </pc:spChg>
      </pc:sldChg>
      <pc:sldChg chg="modSp mod">
        <pc:chgData name="Alajos Makovec" userId="7498edce-5b83-4a2c-ba54-149f8addadb0" providerId="ADAL" clId="{3F0DAC99-E8B4-4562-ACDA-BB96E95166A7}" dt="2023-10-12T17:03:39.545" v="57" actId="20577"/>
        <pc:sldMkLst>
          <pc:docMk/>
          <pc:sldMk cId="3391783435" sldId="349"/>
        </pc:sldMkLst>
        <pc:spChg chg="mod">
          <ac:chgData name="Alajos Makovec" userId="7498edce-5b83-4a2c-ba54-149f8addadb0" providerId="ADAL" clId="{3F0DAC99-E8B4-4562-ACDA-BB96E95166A7}" dt="2023-10-12T17:03:39.545" v="57" actId="20577"/>
          <ac:spMkLst>
            <pc:docMk/>
            <pc:sldMk cId="3391783435" sldId="349"/>
            <ac:spMk id="2" creationId="{00000000-0000-0000-0000-000000000000}"/>
          </ac:spMkLst>
        </pc:spChg>
        <pc:spChg chg="mod">
          <ac:chgData name="Alajos Makovec" userId="7498edce-5b83-4a2c-ba54-149f8addadb0" providerId="ADAL" clId="{3F0DAC99-E8B4-4562-ACDA-BB96E95166A7}" dt="2023-10-12T17:00:36.574" v="13"/>
          <ac:spMkLst>
            <pc:docMk/>
            <pc:sldMk cId="3391783435" sldId="349"/>
            <ac:spMk id="3" creationId="{00000000-0000-0000-0000-000000000000}"/>
          </ac:spMkLst>
        </pc:spChg>
      </pc:sldChg>
      <pc:sldChg chg="addSp delSp modSp mod">
        <pc:chgData name="Alajos Makovec" userId="7498edce-5b83-4a2c-ba54-149f8addadb0" providerId="ADAL" clId="{3F0DAC99-E8B4-4562-ACDA-BB96E95166A7}" dt="2023-10-18T14:58:41.821" v="1174" actId="115"/>
        <pc:sldMkLst>
          <pc:docMk/>
          <pc:sldMk cId="3742900394" sldId="350"/>
        </pc:sldMkLst>
        <pc:spChg chg="mod">
          <ac:chgData name="Alajos Makovec" userId="7498edce-5b83-4a2c-ba54-149f8addadb0" providerId="ADAL" clId="{3F0DAC99-E8B4-4562-ACDA-BB96E95166A7}" dt="2023-10-12T21:16:09.563" v="928" actId="20577"/>
          <ac:spMkLst>
            <pc:docMk/>
            <pc:sldMk cId="3742900394" sldId="350"/>
            <ac:spMk id="2" creationId="{57B25C70-5AAF-FE94-A669-5D53B5C946A8}"/>
          </ac:spMkLst>
        </pc:spChg>
        <pc:spChg chg="add mod">
          <ac:chgData name="Alajos Makovec" userId="7498edce-5b83-4a2c-ba54-149f8addadb0" providerId="ADAL" clId="{3F0DAC99-E8B4-4562-ACDA-BB96E95166A7}" dt="2023-10-12T17:07:34.726" v="87"/>
          <ac:spMkLst>
            <pc:docMk/>
            <pc:sldMk cId="3742900394" sldId="350"/>
            <ac:spMk id="3" creationId="{7C2CA861-968F-5F50-6D5B-BE9245299DCA}"/>
          </ac:spMkLst>
        </pc:spChg>
        <pc:spChg chg="del">
          <ac:chgData name="Alajos Makovec" userId="7498edce-5b83-4a2c-ba54-149f8addadb0" providerId="ADAL" clId="{3F0DAC99-E8B4-4562-ACDA-BB96E95166A7}" dt="2023-10-12T17:07:34.476" v="86" actId="478"/>
          <ac:spMkLst>
            <pc:docMk/>
            <pc:sldMk cId="3742900394" sldId="350"/>
            <ac:spMk id="4" creationId="{00000000-0000-0000-0000-000000000000}"/>
          </ac:spMkLst>
        </pc:spChg>
        <pc:spChg chg="del">
          <ac:chgData name="Alajos Makovec" userId="7498edce-5b83-4a2c-ba54-149f8addadb0" providerId="ADAL" clId="{3F0DAC99-E8B4-4562-ACDA-BB96E95166A7}" dt="2023-10-12T17:07:34.476" v="86" actId="478"/>
          <ac:spMkLst>
            <pc:docMk/>
            <pc:sldMk cId="3742900394" sldId="350"/>
            <ac:spMk id="6" creationId="{4103A639-A224-5A2D-34B6-B22CCD67D83C}"/>
          </ac:spMkLst>
        </pc:spChg>
        <pc:spChg chg="add mod">
          <ac:chgData name="Alajos Makovec" userId="7498edce-5b83-4a2c-ba54-149f8addadb0" providerId="ADAL" clId="{3F0DAC99-E8B4-4562-ACDA-BB96E95166A7}" dt="2023-10-12T17:07:34.726" v="87"/>
          <ac:spMkLst>
            <pc:docMk/>
            <pc:sldMk cId="3742900394" sldId="350"/>
            <ac:spMk id="7" creationId="{003AAC1D-116E-9FB9-71F9-C238C8ADCF10}"/>
          </ac:spMkLst>
        </pc:spChg>
        <pc:spChg chg="add del mod">
          <ac:chgData name="Alajos Makovec" userId="7498edce-5b83-4a2c-ba54-149f8addadb0" providerId="ADAL" clId="{3F0DAC99-E8B4-4562-ACDA-BB96E95166A7}" dt="2023-10-12T17:59:48.851" v="454" actId="478"/>
          <ac:spMkLst>
            <pc:docMk/>
            <pc:sldMk cId="3742900394" sldId="350"/>
            <ac:spMk id="8" creationId="{E8C7FE56-6E6F-3CB0-93EB-68CCB30BF456}"/>
          </ac:spMkLst>
        </pc:spChg>
        <pc:spChg chg="add mod">
          <ac:chgData name="Alajos Makovec" userId="7498edce-5b83-4a2c-ba54-149f8addadb0" providerId="ADAL" clId="{3F0DAC99-E8B4-4562-ACDA-BB96E95166A7}" dt="2023-10-12T18:02:35.677" v="501" actId="115"/>
          <ac:spMkLst>
            <pc:docMk/>
            <pc:sldMk cId="3742900394" sldId="350"/>
            <ac:spMk id="9" creationId="{92174BF2-3892-3DC9-524F-1AC3E50E9124}"/>
          </ac:spMkLst>
        </pc:spChg>
        <pc:spChg chg="mod">
          <ac:chgData name="Alajos Makovec" userId="7498edce-5b83-4a2c-ba54-149f8addadb0" providerId="ADAL" clId="{3F0DAC99-E8B4-4562-ACDA-BB96E95166A7}" dt="2023-10-18T14:58:41.821" v="1174" actId="115"/>
          <ac:spMkLst>
            <pc:docMk/>
            <pc:sldMk cId="3742900394" sldId="350"/>
            <ac:spMk id="13" creationId="{1A737681-AAE9-CE05-B1D8-C53056E11C40}"/>
          </ac:spMkLst>
        </pc:spChg>
        <pc:spChg chg="mod">
          <ac:chgData name="Alajos Makovec" userId="7498edce-5b83-4a2c-ba54-149f8addadb0" providerId="ADAL" clId="{3F0DAC99-E8B4-4562-ACDA-BB96E95166A7}" dt="2023-10-12T17:59:20.164" v="431" actId="1035"/>
          <ac:spMkLst>
            <pc:docMk/>
            <pc:sldMk cId="3742900394" sldId="350"/>
            <ac:spMk id="14" creationId="{3B781278-7F9E-A5B9-FC86-15EF690DD806}"/>
          </ac:spMkLst>
        </pc:spChg>
        <pc:grpChg chg="add mod">
          <ac:chgData name="Alajos Makovec" userId="7498edce-5b83-4a2c-ba54-149f8addadb0" providerId="ADAL" clId="{3F0DAC99-E8B4-4562-ACDA-BB96E95166A7}" dt="2023-10-12T18:00:30.792" v="462" actId="164"/>
          <ac:grpSpMkLst>
            <pc:docMk/>
            <pc:sldMk cId="3742900394" sldId="350"/>
            <ac:grpSpMk id="10" creationId="{50C867D6-DBA0-FBB6-97C8-E3160770545C}"/>
          </ac:grpSpMkLst>
        </pc:grpChg>
        <pc:grpChg chg="mod">
          <ac:chgData name="Alajos Makovec" userId="7498edce-5b83-4a2c-ba54-149f8addadb0" providerId="ADAL" clId="{3F0DAC99-E8B4-4562-ACDA-BB96E95166A7}" dt="2023-10-12T17:59:24.913" v="448" actId="1036"/>
          <ac:grpSpMkLst>
            <pc:docMk/>
            <pc:sldMk cId="3742900394" sldId="350"/>
            <ac:grpSpMk id="15" creationId="{F5593189-EFE3-D91D-3E9B-03BB9A38EE86}"/>
          </ac:grpSpMkLst>
        </pc:grpChg>
      </pc:sldChg>
      <pc:sldChg chg="addSp delSp modSp mod">
        <pc:chgData name="Alajos Makovec" userId="7498edce-5b83-4a2c-ba54-149f8addadb0" providerId="ADAL" clId="{3F0DAC99-E8B4-4562-ACDA-BB96E95166A7}" dt="2023-10-18T15:22:53.212" v="1187" actId="115"/>
        <pc:sldMkLst>
          <pc:docMk/>
          <pc:sldMk cId="876211940" sldId="351"/>
        </pc:sldMkLst>
        <pc:spChg chg="mod">
          <ac:chgData name="Alajos Makovec" userId="7498edce-5b83-4a2c-ba54-149f8addadb0" providerId="ADAL" clId="{3F0DAC99-E8B4-4562-ACDA-BB96E95166A7}" dt="2023-10-12T21:22:08.942" v="1019" actId="20577"/>
          <ac:spMkLst>
            <pc:docMk/>
            <pc:sldMk cId="876211940" sldId="351"/>
            <ac:spMk id="2" creationId="{5D47B54D-61D9-5320-6608-763FB46B51FD}"/>
          </ac:spMkLst>
        </pc:spChg>
        <pc:spChg chg="mod">
          <ac:chgData name="Alajos Makovec" userId="7498edce-5b83-4a2c-ba54-149f8addadb0" providerId="ADAL" clId="{3F0DAC99-E8B4-4562-ACDA-BB96E95166A7}" dt="2023-10-18T15:22:53.212" v="1187" actId="115"/>
          <ac:spMkLst>
            <pc:docMk/>
            <pc:sldMk cId="876211940" sldId="351"/>
            <ac:spMk id="3" creationId="{495FB6FB-419D-7939-C0CD-D32C85EDFA58}"/>
          </ac:spMkLst>
        </pc:spChg>
        <pc:spChg chg="del">
          <ac:chgData name="Alajos Makovec" userId="7498edce-5b83-4a2c-ba54-149f8addadb0" providerId="ADAL" clId="{3F0DAC99-E8B4-4562-ACDA-BB96E95166A7}" dt="2023-10-12T17:07:56.673" v="100" actId="478"/>
          <ac:spMkLst>
            <pc:docMk/>
            <pc:sldMk cId="876211940" sldId="351"/>
            <ac:spMk id="4" creationId="{00000000-0000-0000-0000-000000000000}"/>
          </ac:spMkLst>
        </pc:spChg>
        <pc:spChg chg="del">
          <ac:chgData name="Alajos Makovec" userId="7498edce-5b83-4a2c-ba54-149f8addadb0" providerId="ADAL" clId="{3F0DAC99-E8B4-4562-ACDA-BB96E95166A7}" dt="2023-10-12T17:07:56.673" v="100" actId="478"/>
          <ac:spMkLst>
            <pc:docMk/>
            <pc:sldMk cId="876211940" sldId="351"/>
            <ac:spMk id="6" creationId="{85590C8E-5BE1-5D64-C964-E23E73ACFB03}"/>
          </ac:spMkLst>
        </pc:spChg>
        <pc:spChg chg="add mod">
          <ac:chgData name="Alajos Makovec" userId="7498edce-5b83-4a2c-ba54-149f8addadb0" providerId="ADAL" clId="{3F0DAC99-E8B4-4562-ACDA-BB96E95166A7}" dt="2023-10-12T17:07:56.944" v="101"/>
          <ac:spMkLst>
            <pc:docMk/>
            <pc:sldMk cId="876211940" sldId="351"/>
            <ac:spMk id="11" creationId="{DAC7E2FE-6363-0499-4ED3-46FAED3202F4}"/>
          </ac:spMkLst>
        </pc:spChg>
        <pc:spChg chg="add mod">
          <ac:chgData name="Alajos Makovec" userId="7498edce-5b83-4a2c-ba54-149f8addadb0" providerId="ADAL" clId="{3F0DAC99-E8B4-4562-ACDA-BB96E95166A7}" dt="2023-10-12T17:07:56.944" v="101"/>
          <ac:spMkLst>
            <pc:docMk/>
            <pc:sldMk cId="876211940" sldId="351"/>
            <ac:spMk id="12" creationId="{73C28F3D-EC3A-FAB8-6F68-A3D7644B7842}"/>
          </ac:spMkLst>
        </pc:spChg>
        <pc:spChg chg="mod">
          <ac:chgData name="Alajos Makovec" userId="7498edce-5b83-4a2c-ba54-149f8addadb0" providerId="ADAL" clId="{3F0DAC99-E8B4-4562-ACDA-BB96E95166A7}" dt="2023-10-12T19:31:10.469" v="868" actId="1036"/>
          <ac:spMkLst>
            <pc:docMk/>
            <pc:sldMk cId="876211940" sldId="351"/>
            <ac:spMk id="16" creationId="{469C10D5-212B-B764-2843-440464B713BD}"/>
          </ac:spMkLst>
        </pc:spChg>
        <pc:spChg chg="add del mod">
          <ac:chgData name="Alajos Makovec" userId="7498edce-5b83-4a2c-ba54-149f8addadb0" providerId="ADAL" clId="{3F0DAC99-E8B4-4562-ACDA-BB96E95166A7}" dt="2023-10-12T19:24:40.816" v="679" actId="478"/>
          <ac:spMkLst>
            <pc:docMk/>
            <pc:sldMk cId="876211940" sldId="351"/>
            <ac:spMk id="18" creationId="{8532ED0D-B83B-E55C-8401-467D376AD868}"/>
          </ac:spMkLst>
        </pc:spChg>
        <pc:spChg chg="add mod">
          <ac:chgData name="Alajos Makovec" userId="7498edce-5b83-4a2c-ba54-149f8addadb0" providerId="ADAL" clId="{3F0DAC99-E8B4-4562-ACDA-BB96E95166A7}" dt="2023-10-12T19:31:59.174" v="878" actId="20577"/>
          <ac:spMkLst>
            <pc:docMk/>
            <pc:sldMk cId="876211940" sldId="351"/>
            <ac:spMk id="19" creationId="{BC5A74EE-5F2E-6DF1-4DD4-DBF86F62F548}"/>
          </ac:spMkLst>
        </pc:spChg>
        <pc:spChg chg="mod">
          <ac:chgData name="Alajos Makovec" userId="7498edce-5b83-4a2c-ba54-149f8addadb0" providerId="ADAL" clId="{3F0DAC99-E8B4-4562-ACDA-BB96E95166A7}" dt="2023-10-12T21:25:08.309" v="1074" actId="1076"/>
          <ac:spMkLst>
            <pc:docMk/>
            <pc:sldMk cId="876211940" sldId="351"/>
            <ac:spMk id="34" creationId="{717BA810-3A83-8FD6-9B3D-4FCBB318880B}"/>
          </ac:spMkLst>
        </pc:spChg>
        <pc:spChg chg="mod">
          <ac:chgData name="Alajos Makovec" userId="7498edce-5b83-4a2c-ba54-149f8addadb0" providerId="ADAL" clId="{3F0DAC99-E8B4-4562-ACDA-BB96E95166A7}" dt="2023-10-12T19:32:05.963" v="879" actId="113"/>
          <ac:spMkLst>
            <pc:docMk/>
            <pc:sldMk cId="876211940" sldId="351"/>
            <ac:spMk id="35" creationId="{725E9B41-B965-E8AB-3EA0-16DDFA5FA91D}"/>
          </ac:spMkLst>
        </pc:spChg>
        <pc:grpChg chg="add mod">
          <ac:chgData name="Alajos Makovec" userId="7498edce-5b83-4a2c-ba54-149f8addadb0" providerId="ADAL" clId="{3F0DAC99-E8B4-4562-ACDA-BB96E95166A7}" dt="2023-10-12T19:32:32.707" v="883" actId="1035"/>
          <ac:grpSpMkLst>
            <pc:docMk/>
            <pc:sldMk cId="876211940" sldId="351"/>
            <ac:grpSpMk id="17" creationId="{242BBE14-A44B-EC04-8403-169E1EB981DD}"/>
          </ac:grpSpMkLst>
        </pc:grpChg>
        <pc:picChg chg="add mod modCrop">
          <ac:chgData name="Alajos Makovec" userId="7498edce-5b83-4a2c-ba54-149f8addadb0" providerId="ADAL" clId="{3F0DAC99-E8B4-4562-ACDA-BB96E95166A7}" dt="2023-10-12T19:24:24.113" v="675" actId="164"/>
          <ac:picMkLst>
            <pc:docMk/>
            <pc:sldMk cId="876211940" sldId="351"/>
            <ac:picMk id="13" creationId="{A121F16F-142A-BC6F-3E06-279EEE0DA0FC}"/>
          </ac:picMkLst>
        </pc:picChg>
        <pc:picChg chg="mod modCrop">
          <ac:chgData name="Alajos Makovec" userId="7498edce-5b83-4a2c-ba54-149f8addadb0" providerId="ADAL" clId="{3F0DAC99-E8B4-4562-ACDA-BB96E95166A7}" dt="2023-10-12T19:24:24.113" v="675" actId="164"/>
          <ac:picMkLst>
            <pc:docMk/>
            <pc:sldMk cId="876211940" sldId="351"/>
            <ac:picMk id="38" creationId="{764F553C-ED25-C235-60EA-A6CF2CD58857}"/>
          </ac:picMkLst>
        </pc:picChg>
        <pc:cxnChg chg="add mod">
          <ac:chgData name="Alajos Makovec" userId="7498edce-5b83-4a2c-ba54-149f8addadb0" providerId="ADAL" clId="{3F0DAC99-E8B4-4562-ACDA-BB96E95166A7}" dt="2023-10-12T19:24:24.113" v="675" actId="164"/>
          <ac:cxnSpMkLst>
            <pc:docMk/>
            <pc:sldMk cId="876211940" sldId="351"/>
            <ac:cxnSpMk id="15" creationId="{CE3425D0-1B5E-5F12-9689-CC3401189C43}"/>
          </ac:cxnSpMkLst>
        </pc:cxnChg>
      </pc:sldChg>
      <pc:sldChg chg="addSp delSp modSp mod">
        <pc:chgData name="Alajos Makovec" userId="7498edce-5b83-4a2c-ba54-149f8addadb0" providerId="ADAL" clId="{3F0DAC99-E8B4-4562-ACDA-BB96E95166A7}" dt="2023-10-12T17:08:33.160" v="113"/>
        <pc:sldMkLst>
          <pc:docMk/>
          <pc:sldMk cId="4294013329" sldId="352"/>
        </pc:sldMkLst>
        <pc:spChg chg="add mod">
          <ac:chgData name="Alajos Makovec" userId="7498edce-5b83-4a2c-ba54-149f8addadb0" providerId="ADAL" clId="{3F0DAC99-E8B4-4562-ACDA-BB96E95166A7}" dt="2023-10-12T17:08:33.160" v="113"/>
          <ac:spMkLst>
            <pc:docMk/>
            <pc:sldMk cId="4294013329" sldId="352"/>
            <ac:spMk id="3" creationId="{026AC4EA-1FCB-D22A-2C7C-6DA4336DB6D7}"/>
          </ac:spMkLst>
        </pc:spChg>
        <pc:spChg chg="del">
          <ac:chgData name="Alajos Makovec" userId="7498edce-5b83-4a2c-ba54-149f8addadb0" providerId="ADAL" clId="{3F0DAC99-E8B4-4562-ACDA-BB96E95166A7}" dt="2023-10-12T17:08:32.880" v="112" actId="478"/>
          <ac:spMkLst>
            <pc:docMk/>
            <pc:sldMk cId="4294013329" sldId="352"/>
            <ac:spMk id="4" creationId="{00000000-0000-0000-0000-000000000000}"/>
          </ac:spMkLst>
        </pc:spChg>
        <pc:spChg chg="del">
          <ac:chgData name="Alajos Makovec" userId="7498edce-5b83-4a2c-ba54-149f8addadb0" providerId="ADAL" clId="{3F0DAC99-E8B4-4562-ACDA-BB96E95166A7}" dt="2023-10-12T17:08:32.880" v="112" actId="478"/>
          <ac:spMkLst>
            <pc:docMk/>
            <pc:sldMk cId="4294013329" sldId="352"/>
            <ac:spMk id="6" creationId="{4119DA35-A6E7-7E1E-9A57-C1A8F0CB9946}"/>
          </ac:spMkLst>
        </pc:spChg>
        <pc:spChg chg="add mod">
          <ac:chgData name="Alajos Makovec" userId="7498edce-5b83-4a2c-ba54-149f8addadb0" providerId="ADAL" clId="{3F0DAC99-E8B4-4562-ACDA-BB96E95166A7}" dt="2023-10-12T17:08:33.160" v="113"/>
          <ac:spMkLst>
            <pc:docMk/>
            <pc:sldMk cId="4294013329" sldId="352"/>
            <ac:spMk id="7" creationId="{72319038-5A52-FDB3-2D41-5D022C6F5D7A}"/>
          </ac:spMkLst>
        </pc:spChg>
      </pc:sldChg>
      <pc:sldChg chg="addSp delSp modSp del mod">
        <pc:chgData name="Alajos Makovec" userId="7498edce-5b83-4a2c-ba54-149f8addadb0" providerId="ADAL" clId="{3F0DAC99-E8B4-4562-ACDA-BB96E95166A7}" dt="2023-10-12T21:19:46.887" v="1010" actId="47"/>
        <pc:sldMkLst>
          <pc:docMk/>
          <pc:sldMk cId="3431408482" sldId="353"/>
        </pc:sldMkLst>
        <pc:spChg chg="add mod">
          <ac:chgData name="Alajos Makovec" userId="7498edce-5b83-4a2c-ba54-149f8addadb0" providerId="ADAL" clId="{3F0DAC99-E8B4-4562-ACDA-BB96E95166A7}" dt="2023-10-12T17:08:36.803" v="115"/>
          <ac:spMkLst>
            <pc:docMk/>
            <pc:sldMk cId="3431408482" sldId="353"/>
            <ac:spMk id="3" creationId="{925ED44E-ECED-5753-886F-4ED68035A5BF}"/>
          </ac:spMkLst>
        </pc:spChg>
        <pc:spChg chg="del">
          <ac:chgData name="Alajos Makovec" userId="7498edce-5b83-4a2c-ba54-149f8addadb0" providerId="ADAL" clId="{3F0DAC99-E8B4-4562-ACDA-BB96E95166A7}" dt="2023-10-12T17:08:36.542" v="114" actId="478"/>
          <ac:spMkLst>
            <pc:docMk/>
            <pc:sldMk cId="3431408482" sldId="353"/>
            <ac:spMk id="4" creationId="{00000000-0000-0000-0000-000000000000}"/>
          </ac:spMkLst>
        </pc:spChg>
        <pc:spChg chg="del">
          <ac:chgData name="Alajos Makovec" userId="7498edce-5b83-4a2c-ba54-149f8addadb0" providerId="ADAL" clId="{3F0DAC99-E8B4-4562-ACDA-BB96E95166A7}" dt="2023-10-12T17:08:36.542" v="114" actId="478"/>
          <ac:spMkLst>
            <pc:docMk/>
            <pc:sldMk cId="3431408482" sldId="353"/>
            <ac:spMk id="6" creationId="{85590C8E-5BE1-5D64-C964-E23E73ACFB03}"/>
          </ac:spMkLst>
        </pc:spChg>
        <pc:spChg chg="add mod">
          <ac:chgData name="Alajos Makovec" userId="7498edce-5b83-4a2c-ba54-149f8addadb0" providerId="ADAL" clId="{3F0DAC99-E8B4-4562-ACDA-BB96E95166A7}" dt="2023-10-12T17:08:36.803" v="115"/>
          <ac:spMkLst>
            <pc:docMk/>
            <pc:sldMk cId="3431408482" sldId="353"/>
            <ac:spMk id="7" creationId="{59DBC581-217D-2A3A-E6AE-AA3F7F9A2E28}"/>
          </ac:spMkLst>
        </pc:spChg>
      </pc:sldChg>
      <pc:sldChg chg="addSp delSp modSp del mod">
        <pc:chgData name="Alajos Makovec" userId="7498edce-5b83-4a2c-ba54-149f8addadb0" providerId="ADAL" clId="{3F0DAC99-E8B4-4562-ACDA-BB96E95166A7}" dt="2023-10-12T21:19:46.887" v="1010" actId="47"/>
        <pc:sldMkLst>
          <pc:docMk/>
          <pc:sldMk cId="2962373513" sldId="354"/>
        </pc:sldMkLst>
        <pc:spChg chg="add mod">
          <ac:chgData name="Alajos Makovec" userId="7498edce-5b83-4a2c-ba54-149f8addadb0" providerId="ADAL" clId="{3F0DAC99-E8B4-4562-ACDA-BB96E95166A7}" dt="2023-10-12T17:08:40.312" v="117"/>
          <ac:spMkLst>
            <pc:docMk/>
            <pc:sldMk cId="2962373513" sldId="354"/>
            <ac:spMk id="3" creationId="{F3F053F8-1AF0-13EA-F655-3C8EB10E7B8B}"/>
          </ac:spMkLst>
        </pc:spChg>
        <pc:spChg chg="del">
          <ac:chgData name="Alajos Makovec" userId="7498edce-5b83-4a2c-ba54-149f8addadb0" providerId="ADAL" clId="{3F0DAC99-E8B4-4562-ACDA-BB96E95166A7}" dt="2023-10-12T17:08:40.035" v="116" actId="478"/>
          <ac:spMkLst>
            <pc:docMk/>
            <pc:sldMk cId="2962373513" sldId="354"/>
            <ac:spMk id="4" creationId="{00000000-0000-0000-0000-000000000000}"/>
          </ac:spMkLst>
        </pc:spChg>
        <pc:spChg chg="del">
          <ac:chgData name="Alajos Makovec" userId="7498edce-5b83-4a2c-ba54-149f8addadb0" providerId="ADAL" clId="{3F0DAC99-E8B4-4562-ACDA-BB96E95166A7}" dt="2023-10-12T17:08:40.035" v="116" actId="478"/>
          <ac:spMkLst>
            <pc:docMk/>
            <pc:sldMk cId="2962373513" sldId="354"/>
            <ac:spMk id="7" creationId="{89BE18AD-EFDD-92DC-DF98-0CD34A8D2EA7}"/>
          </ac:spMkLst>
        </pc:spChg>
        <pc:spChg chg="add mod">
          <ac:chgData name="Alajos Makovec" userId="7498edce-5b83-4a2c-ba54-149f8addadb0" providerId="ADAL" clId="{3F0DAC99-E8B4-4562-ACDA-BB96E95166A7}" dt="2023-10-12T17:08:40.312" v="117"/>
          <ac:spMkLst>
            <pc:docMk/>
            <pc:sldMk cId="2962373513" sldId="354"/>
            <ac:spMk id="8" creationId="{ECC7728F-9763-A521-3A8F-3BE65C00F241}"/>
          </ac:spMkLst>
        </pc:spChg>
      </pc:sldChg>
      <pc:sldChg chg="addSp delSp modSp del mod">
        <pc:chgData name="Alajos Makovec" userId="7498edce-5b83-4a2c-ba54-149f8addadb0" providerId="ADAL" clId="{3F0DAC99-E8B4-4562-ACDA-BB96E95166A7}" dt="2023-10-12T21:19:46.887" v="1010" actId="47"/>
        <pc:sldMkLst>
          <pc:docMk/>
          <pc:sldMk cId="764565444" sldId="355"/>
        </pc:sldMkLst>
        <pc:spChg chg="add mod">
          <ac:chgData name="Alajos Makovec" userId="7498edce-5b83-4a2c-ba54-149f8addadb0" providerId="ADAL" clId="{3F0DAC99-E8B4-4562-ACDA-BB96E95166A7}" dt="2023-10-12T17:08:43.154" v="119"/>
          <ac:spMkLst>
            <pc:docMk/>
            <pc:sldMk cId="764565444" sldId="355"/>
            <ac:spMk id="3" creationId="{5830E590-8B0A-8903-3962-FA5B1B347D9D}"/>
          </ac:spMkLst>
        </pc:spChg>
        <pc:spChg chg="del">
          <ac:chgData name="Alajos Makovec" userId="7498edce-5b83-4a2c-ba54-149f8addadb0" providerId="ADAL" clId="{3F0DAC99-E8B4-4562-ACDA-BB96E95166A7}" dt="2023-10-12T17:08:42.862" v="118" actId="478"/>
          <ac:spMkLst>
            <pc:docMk/>
            <pc:sldMk cId="764565444" sldId="355"/>
            <ac:spMk id="4" creationId="{00000000-0000-0000-0000-000000000000}"/>
          </ac:spMkLst>
        </pc:spChg>
        <pc:spChg chg="del">
          <ac:chgData name="Alajos Makovec" userId="7498edce-5b83-4a2c-ba54-149f8addadb0" providerId="ADAL" clId="{3F0DAC99-E8B4-4562-ACDA-BB96E95166A7}" dt="2023-10-12T17:08:42.862" v="118" actId="478"/>
          <ac:spMkLst>
            <pc:docMk/>
            <pc:sldMk cId="764565444" sldId="355"/>
            <ac:spMk id="6" creationId="{F8661299-9CE0-5C44-89C6-313E159A5E70}"/>
          </ac:spMkLst>
        </pc:spChg>
        <pc:spChg chg="add mod">
          <ac:chgData name="Alajos Makovec" userId="7498edce-5b83-4a2c-ba54-149f8addadb0" providerId="ADAL" clId="{3F0DAC99-E8B4-4562-ACDA-BB96E95166A7}" dt="2023-10-12T17:08:43.154" v="119"/>
          <ac:spMkLst>
            <pc:docMk/>
            <pc:sldMk cId="764565444" sldId="355"/>
            <ac:spMk id="7" creationId="{9F9164BE-2004-12A6-2D53-61D2A0021B39}"/>
          </ac:spMkLst>
        </pc:spChg>
      </pc:sldChg>
      <pc:sldChg chg="addSp delSp modSp del mod">
        <pc:chgData name="Alajos Makovec" userId="7498edce-5b83-4a2c-ba54-149f8addadb0" providerId="ADAL" clId="{3F0DAC99-E8B4-4562-ACDA-BB96E95166A7}" dt="2023-10-12T21:19:46.887" v="1010" actId="47"/>
        <pc:sldMkLst>
          <pc:docMk/>
          <pc:sldMk cId="1517308533" sldId="356"/>
        </pc:sldMkLst>
        <pc:spChg chg="add mod">
          <ac:chgData name="Alajos Makovec" userId="7498edce-5b83-4a2c-ba54-149f8addadb0" providerId="ADAL" clId="{3F0DAC99-E8B4-4562-ACDA-BB96E95166A7}" dt="2023-10-12T17:08:45.734" v="121"/>
          <ac:spMkLst>
            <pc:docMk/>
            <pc:sldMk cId="1517308533" sldId="356"/>
            <ac:spMk id="3" creationId="{263C3FAB-3FA6-994D-CFED-79E0B1108E7B}"/>
          </ac:spMkLst>
        </pc:spChg>
        <pc:spChg chg="del">
          <ac:chgData name="Alajos Makovec" userId="7498edce-5b83-4a2c-ba54-149f8addadb0" providerId="ADAL" clId="{3F0DAC99-E8B4-4562-ACDA-BB96E95166A7}" dt="2023-10-12T17:08:45.457" v="120" actId="478"/>
          <ac:spMkLst>
            <pc:docMk/>
            <pc:sldMk cId="1517308533" sldId="356"/>
            <ac:spMk id="4" creationId="{00000000-0000-0000-0000-000000000000}"/>
          </ac:spMkLst>
        </pc:spChg>
        <pc:spChg chg="del">
          <ac:chgData name="Alajos Makovec" userId="7498edce-5b83-4a2c-ba54-149f8addadb0" providerId="ADAL" clId="{3F0DAC99-E8B4-4562-ACDA-BB96E95166A7}" dt="2023-10-12T17:08:45.457" v="120" actId="478"/>
          <ac:spMkLst>
            <pc:docMk/>
            <pc:sldMk cId="1517308533" sldId="356"/>
            <ac:spMk id="7" creationId="{B9006529-9DDF-618B-1BE6-DA373C4FD308}"/>
          </ac:spMkLst>
        </pc:spChg>
        <pc:spChg chg="add mod">
          <ac:chgData name="Alajos Makovec" userId="7498edce-5b83-4a2c-ba54-149f8addadb0" providerId="ADAL" clId="{3F0DAC99-E8B4-4562-ACDA-BB96E95166A7}" dt="2023-10-12T17:08:45.734" v="121"/>
          <ac:spMkLst>
            <pc:docMk/>
            <pc:sldMk cId="1517308533" sldId="356"/>
            <ac:spMk id="8" creationId="{83F29201-7BF3-C745-3C0D-A1587C57C063}"/>
          </ac:spMkLst>
        </pc:spChg>
      </pc:sldChg>
      <pc:sldChg chg="addSp delSp modSp del mod">
        <pc:chgData name="Alajos Makovec" userId="7498edce-5b83-4a2c-ba54-149f8addadb0" providerId="ADAL" clId="{3F0DAC99-E8B4-4562-ACDA-BB96E95166A7}" dt="2023-10-12T21:19:46.887" v="1010" actId="47"/>
        <pc:sldMkLst>
          <pc:docMk/>
          <pc:sldMk cId="3907903480" sldId="357"/>
        </pc:sldMkLst>
        <pc:spChg chg="add mod">
          <ac:chgData name="Alajos Makovec" userId="7498edce-5b83-4a2c-ba54-149f8addadb0" providerId="ADAL" clId="{3F0DAC99-E8B4-4562-ACDA-BB96E95166A7}" dt="2023-10-12T17:08:49.266" v="123"/>
          <ac:spMkLst>
            <pc:docMk/>
            <pc:sldMk cId="3907903480" sldId="357"/>
            <ac:spMk id="3" creationId="{8947BD3F-E012-BA1E-9A0E-EC048801C066}"/>
          </ac:spMkLst>
        </pc:spChg>
        <pc:spChg chg="del">
          <ac:chgData name="Alajos Makovec" userId="7498edce-5b83-4a2c-ba54-149f8addadb0" providerId="ADAL" clId="{3F0DAC99-E8B4-4562-ACDA-BB96E95166A7}" dt="2023-10-12T17:08:49.022" v="122" actId="478"/>
          <ac:spMkLst>
            <pc:docMk/>
            <pc:sldMk cId="3907903480" sldId="357"/>
            <ac:spMk id="4" creationId="{00000000-0000-0000-0000-000000000000}"/>
          </ac:spMkLst>
        </pc:spChg>
        <pc:spChg chg="del">
          <ac:chgData name="Alajos Makovec" userId="7498edce-5b83-4a2c-ba54-149f8addadb0" providerId="ADAL" clId="{3F0DAC99-E8B4-4562-ACDA-BB96E95166A7}" dt="2023-10-12T17:08:49.022" v="122" actId="478"/>
          <ac:spMkLst>
            <pc:docMk/>
            <pc:sldMk cId="3907903480" sldId="357"/>
            <ac:spMk id="6" creationId="{176C45A2-60BA-D5AD-6021-5619E9D3AD9E}"/>
          </ac:spMkLst>
        </pc:spChg>
        <pc:spChg chg="add mod">
          <ac:chgData name="Alajos Makovec" userId="7498edce-5b83-4a2c-ba54-149f8addadb0" providerId="ADAL" clId="{3F0DAC99-E8B4-4562-ACDA-BB96E95166A7}" dt="2023-10-12T17:08:49.266" v="123"/>
          <ac:spMkLst>
            <pc:docMk/>
            <pc:sldMk cId="3907903480" sldId="357"/>
            <ac:spMk id="8" creationId="{6D3CDFF0-30EC-4CE9-3FC6-484812AC12AB}"/>
          </ac:spMkLst>
        </pc:spChg>
      </pc:sldChg>
      <pc:sldChg chg="addSp delSp modSp del mod">
        <pc:chgData name="Alajos Makovec" userId="7498edce-5b83-4a2c-ba54-149f8addadb0" providerId="ADAL" clId="{3F0DAC99-E8B4-4562-ACDA-BB96E95166A7}" dt="2023-10-12T21:19:46.887" v="1010" actId="47"/>
        <pc:sldMkLst>
          <pc:docMk/>
          <pc:sldMk cId="1571112420" sldId="358"/>
        </pc:sldMkLst>
        <pc:spChg chg="add mod">
          <ac:chgData name="Alajos Makovec" userId="7498edce-5b83-4a2c-ba54-149f8addadb0" providerId="ADAL" clId="{3F0DAC99-E8B4-4562-ACDA-BB96E95166A7}" dt="2023-10-12T17:08:51.939" v="125"/>
          <ac:spMkLst>
            <pc:docMk/>
            <pc:sldMk cId="1571112420" sldId="358"/>
            <ac:spMk id="3" creationId="{BC29FB3A-E31E-E3C3-D8A0-C36260A75E94}"/>
          </ac:spMkLst>
        </pc:spChg>
        <pc:spChg chg="del">
          <ac:chgData name="Alajos Makovec" userId="7498edce-5b83-4a2c-ba54-149f8addadb0" providerId="ADAL" clId="{3F0DAC99-E8B4-4562-ACDA-BB96E95166A7}" dt="2023-10-12T17:08:51.714" v="124" actId="478"/>
          <ac:spMkLst>
            <pc:docMk/>
            <pc:sldMk cId="1571112420" sldId="358"/>
            <ac:spMk id="4" creationId="{00000000-0000-0000-0000-000000000000}"/>
          </ac:spMkLst>
        </pc:spChg>
        <pc:spChg chg="del">
          <ac:chgData name="Alajos Makovec" userId="7498edce-5b83-4a2c-ba54-149f8addadb0" providerId="ADAL" clId="{3F0DAC99-E8B4-4562-ACDA-BB96E95166A7}" dt="2023-10-12T17:08:51.714" v="124" actId="478"/>
          <ac:spMkLst>
            <pc:docMk/>
            <pc:sldMk cId="1571112420" sldId="358"/>
            <ac:spMk id="6" creationId="{E4ED4AEC-CEB2-F422-86E8-611BE45ECF6C}"/>
          </ac:spMkLst>
        </pc:spChg>
        <pc:spChg chg="add mod">
          <ac:chgData name="Alajos Makovec" userId="7498edce-5b83-4a2c-ba54-149f8addadb0" providerId="ADAL" clId="{3F0DAC99-E8B4-4562-ACDA-BB96E95166A7}" dt="2023-10-12T17:08:51.939" v="125"/>
          <ac:spMkLst>
            <pc:docMk/>
            <pc:sldMk cId="1571112420" sldId="358"/>
            <ac:spMk id="7" creationId="{4502BE6D-CE87-DC07-0B53-C9C51107EBBD}"/>
          </ac:spMkLst>
        </pc:spChg>
      </pc:sldChg>
      <pc:sldChg chg="addSp delSp modSp del mod">
        <pc:chgData name="Alajos Makovec" userId="7498edce-5b83-4a2c-ba54-149f8addadb0" providerId="ADAL" clId="{3F0DAC99-E8B4-4562-ACDA-BB96E95166A7}" dt="2023-10-12T21:19:46.887" v="1010" actId="47"/>
        <pc:sldMkLst>
          <pc:docMk/>
          <pc:sldMk cId="2426071067" sldId="359"/>
        </pc:sldMkLst>
        <pc:spChg chg="add mod">
          <ac:chgData name="Alajos Makovec" userId="7498edce-5b83-4a2c-ba54-149f8addadb0" providerId="ADAL" clId="{3F0DAC99-E8B4-4562-ACDA-BB96E95166A7}" dt="2023-10-12T17:08:54.611" v="127"/>
          <ac:spMkLst>
            <pc:docMk/>
            <pc:sldMk cId="2426071067" sldId="359"/>
            <ac:spMk id="3" creationId="{22C346B8-C73F-24CA-D5E9-666DADFD04A3}"/>
          </ac:spMkLst>
        </pc:spChg>
        <pc:spChg chg="del">
          <ac:chgData name="Alajos Makovec" userId="7498edce-5b83-4a2c-ba54-149f8addadb0" providerId="ADAL" clId="{3F0DAC99-E8B4-4562-ACDA-BB96E95166A7}" dt="2023-10-12T17:08:54.319" v="126" actId="478"/>
          <ac:spMkLst>
            <pc:docMk/>
            <pc:sldMk cId="2426071067" sldId="359"/>
            <ac:spMk id="4" creationId="{00000000-0000-0000-0000-000000000000}"/>
          </ac:spMkLst>
        </pc:spChg>
        <pc:spChg chg="del">
          <ac:chgData name="Alajos Makovec" userId="7498edce-5b83-4a2c-ba54-149f8addadb0" providerId="ADAL" clId="{3F0DAC99-E8B4-4562-ACDA-BB96E95166A7}" dt="2023-10-12T17:08:54.319" v="126" actId="478"/>
          <ac:spMkLst>
            <pc:docMk/>
            <pc:sldMk cId="2426071067" sldId="359"/>
            <ac:spMk id="7" creationId="{6F6E3F05-88B5-ACE9-2BFD-3EE82E6BBD73}"/>
          </ac:spMkLst>
        </pc:spChg>
        <pc:spChg chg="add mod">
          <ac:chgData name="Alajos Makovec" userId="7498edce-5b83-4a2c-ba54-149f8addadb0" providerId="ADAL" clId="{3F0DAC99-E8B4-4562-ACDA-BB96E95166A7}" dt="2023-10-12T17:08:54.611" v="127"/>
          <ac:spMkLst>
            <pc:docMk/>
            <pc:sldMk cId="2426071067" sldId="359"/>
            <ac:spMk id="8" creationId="{6EEBD3B6-350A-356C-C9AD-67301A999A30}"/>
          </ac:spMkLst>
        </pc:spChg>
      </pc:sldChg>
      <pc:sldChg chg="modSp add mod">
        <pc:chgData name="Alajos Makovec" userId="7498edce-5b83-4a2c-ba54-149f8addadb0" providerId="ADAL" clId="{3F0DAC99-E8B4-4562-ACDA-BB96E95166A7}" dt="2023-10-12T17:27:55.682" v="189" actId="1035"/>
        <pc:sldMkLst>
          <pc:docMk/>
          <pc:sldMk cId="359518047" sldId="360"/>
        </pc:sldMkLst>
        <pc:spChg chg="mod">
          <ac:chgData name="Alajos Makovec" userId="7498edce-5b83-4a2c-ba54-149f8addadb0" providerId="ADAL" clId="{3F0DAC99-E8B4-4562-ACDA-BB96E95166A7}" dt="2023-10-12T17:27:55.682" v="189" actId="1035"/>
          <ac:spMkLst>
            <pc:docMk/>
            <pc:sldMk cId="359518047" sldId="360"/>
            <ac:spMk id="2" creationId="{A822F5A3-C9C1-8C33-7562-16CA8F9F56AB}"/>
          </ac:spMkLst>
        </pc:spChg>
      </pc:sldChg>
      <pc:sldChg chg="modSp add mod">
        <pc:chgData name="Alajos Makovec" userId="7498edce-5b83-4a2c-ba54-149f8addadb0" providerId="ADAL" clId="{3F0DAC99-E8B4-4562-ACDA-BB96E95166A7}" dt="2023-10-12T21:20:07.649" v="1016" actId="5793"/>
        <pc:sldMkLst>
          <pc:docMk/>
          <pc:sldMk cId="2438636844" sldId="361"/>
        </pc:sldMkLst>
        <pc:spChg chg="mod">
          <ac:chgData name="Alajos Makovec" userId="7498edce-5b83-4a2c-ba54-149f8addadb0" providerId="ADAL" clId="{3F0DAC99-E8B4-4562-ACDA-BB96E95166A7}" dt="2023-10-12T21:20:07.649" v="1016" actId="5793"/>
          <ac:spMkLst>
            <pc:docMk/>
            <pc:sldMk cId="2438636844" sldId="361"/>
            <ac:spMk id="2" creationId="{A822F5A3-C9C1-8C33-7562-16CA8F9F56AB}"/>
          </ac:spMkLst>
        </pc:spChg>
      </pc:sldChg>
      <pc:sldChg chg="add">
        <pc:chgData name="Alajos Makovec" userId="7498edce-5b83-4a2c-ba54-149f8addadb0" providerId="ADAL" clId="{3F0DAC99-E8B4-4562-ACDA-BB96E95166A7}" dt="2023-10-12T21:19:24.930" v="1008"/>
        <pc:sldMkLst>
          <pc:docMk/>
          <pc:sldMk cId="3168553554" sldId="362"/>
        </pc:sldMkLst>
      </pc:sldChg>
      <pc:sldChg chg="add">
        <pc:chgData name="Alajos Makovec" userId="7498edce-5b83-4a2c-ba54-149f8addadb0" providerId="ADAL" clId="{3F0DAC99-E8B4-4562-ACDA-BB96E95166A7}" dt="2023-10-12T21:19:26.756" v="1009"/>
        <pc:sldMkLst>
          <pc:docMk/>
          <pc:sldMk cId="494978232" sldId="363"/>
        </pc:sldMkLst>
      </pc:sldChg>
      <pc:sldChg chg="addSp delSp modSp add mod">
        <pc:chgData name="Alajos Makovec" userId="7498edce-5b83-4a2c-ba54-149f8addadb0" providerId="ADAL" clId="{3F0DAC99-E8B4-4562-ACDA-BB96E95166A7}" dt="2023-10-12T21:27:17.420" v="1133" actId="1076"/>
        <pc:sldMkLst>
          <pc:docMk/>
          <pc:sldMk cId="4048771240" sldId="364"/>
        </pc:sldMkLst>
        <pc:spChg chg="mod">
          <ac:chgData name="Alajos Makovec" userId="7498edce-5b83-4a2c-ba54-149f8addadb0" providerId="ADAL" clId="{3F0DAC99-E8B4-4562-ACDA-BB96E95166A7}" dt="2023-10-12T21:22:22.173" v="1025" actId="20577"/>
          <ac:spMkLst>
            <pc:docMk/>
            <pc:sldMk cId="4048771240" sldId="364"/>
            <ac:spMk id="2" creationId="{5D47B54D-61D9-5320-6608-763FB46B51FD}"/>
          </ac:spMkLst>
        </pc:spChg>
        <pc:spChg chg="del">
          <ac:chgData name="Alajos Makovec" userId="7498edce-5b83-4a2c-ba54-149f8addadb0" providerId="ADAL" clId="{3F0DAC99-E8B4-4562-ACDA-BB96E95166A7}" dt="2023-10-12T21:23:15.377" v="1030" actId="478"/>
          <ac:spMkLst>
            <pc:docMk/>
            <pc:sldMk cId="4048771240" sldId="364"/>
            <ac:spMk id="10" creationId="{6BB57BA4-3F0B-B961-BA20-244CE989AEDB}"/>
          </ac:spMkLst>
        </pc:spChg>
        <pc:spChg chg="del">
          <ac:chgData name="Alajos Makovec" userId="7498edce-5b83-4a2c-ba54-149f8addadb0" providerId="ADAL" clId="{3F0DAC99-E8B4-4562-ACDA-BB96E95166A7}" dt="2023-10-12T21:23:48.433" v="1035" actId="478"/>
          <ac:spMkLst>
            <pc:docMk/>
            <pc:sldMk cId="4048771240" sldId="364"/>
            <ac:spMk id="12" creationId="{1C04B167-5DF9-85D3-C99B-02E39F975CD9}"/>
          </ac:spMkLst>
        </pc:spChg>
        <pc:spChg chg="del">
          <ac:chgData name="Alajos Makovec" userId="7498edce-5b83-4a2c-ba54-149f8addadb0" providerId="ADAL" clId="{3F0DAC99-E8B4-4562-ACDA-BB96E95166A7}" dt="2023-10-12T21:23:15.377" v="1030" actId="478"/>
          <ac:spMkLst>
            <pc:docMk/>
            <pc:sldMk cId="4048771240" sldId="364"/>
            <ac:spMk id="14" creationId="{9AB4AFA7-5A0A-39E3-15C5-B0B545C14274}"/>
          </ac:spMkLst>
        </pc:spChg>
        <pc:spChg chg="del">
          <ac:chgData name="Alajos Makovec" userId="7498edce-5b83-4a2c-ba54-149f8addadb0" providerId="ADAL" clId="{3F0DAC99-E8B4-4562-ACDA-BB96E95166A7}" dt="2023-10-12T21:23:15.377" v="1030" actId="478"/>
          <ac:spMkLst>
            <pc:docMk/>
            <pc:sldMk cId="4048771240" sldId="364"/>
            <ac:spMk id="15" creationId="{FAE0A1C9-05FA-518C-EE20-DE86131C835F}"/>
          </ac:spMkLst>
        </pc:spChg>
        <pc:spChg chg="del">
          <ac:chgData name="Alajos Makovec" userId="7498edce-5b83-4a2c-ba54-149f8addadb0" providerId="ADAL" clId="{3F0DAC99-E8B4-4562-ACDA-BB96E95166A7}" dt="2023-10-12T21:23:18.945" v="1031" actId="478"/>
          <ac:spMkLst>
            <pc:docMk/>
            <pc:sldMk cId="4048771240" sldId="364"/>
            <ac:spMk id="16" creationId="{E9347C56-9DB2-B70A-63E9-6517DA0DFE6F}"/>
          </ac:spMkLst>
        </pc:spChg>
        <pc:spChg chg="del">
          <ac:chgData name="Alajos Makovec" userId="7498edce-5b83-4a2c-ba54-149f8addadb0" providerId="ADAL" clId="{3F0DAC99-E8B4-4562-ACDA-BB96E95166A7}" dt="2023-10-12T21:23:18.945" v="1031" actId="478"/>
          <ac:spMkLst>
            <pc:docMk/>
            <pc:sldMk cId="4048771240" sldId="364"/>
            <ac:spMk id="17" creationId="{BA8F7E9B-12AC-B62E-78EF-25BD3A1A9BCC}"/>
          </ac:spMkLst>
        </pc:spChg>
        <pc:spChg chg="add mod">
          <ac:chgData name="Alajos Makovec" userId="7498edce-5b83-4a2c-ba54-149f8addadb0" providerId="ADAL" clId="{3F0DAC99-E8B4-4562-ACDA-BB96E95166A7}" dt="2023-10-12T21:25:53.111" v="1100" actId="14100"/>
          <ac:spMkLst>
            <pc:docMk/>
            <pc:sldMk cId="4048771240" sldId="364"/>
            <ac:spMk id="18" creationId="{69E5BFC2-290A-4F69-AD2A-675753C2392F}"/>
          </ac:spMkLst>
        </pc:spChg>
        <pc:spChg chg="add mod">
          <ac:chgData name="Alajos Makovec" userId="7498edce-5b83-4a2c-ba54-149f8addadb0" providerId="ADAL" clId="{3F0DAC99-E8B4-4562-ACDA-BB96E95166A7}" dt="2023-10-12T21:27:05.744" v="1131" actId="1035"/>
          <ac:spMkLst>
            <pc:docMk/>
            <pc:sldMk cId="4048771240" sldId="364"/>
            <ac:spMk id="20" creationId="{F50B0CC8-57F7-BDE1-D6DD-5442A1C89F8F}"/>
          </ac:spMkLst>
        </pc:spChg>
        <pc:spChg chg="add mod">
          <ac:chgData name="Alajos Makovec" userId="7498edce-5b83-4a2c-ba54-149f8addadb0" providerId="ADAL" clId="{3F0DAC99-E8B4-4562-ACDA-BB96E95166A7}" dt="2023-10-12T21:27:17.420" v="1133" actId="1076"/>
          <ac:spMkLst>
            <pc:docMk/>
            <pc:sldMk cId="4048771240" sldId="364"/>
            <ac:spMk id="22" creationId="{2733D410-D22C-D916-4E59-BB99CBA0B91D}"/>
          </ac:spMkLst>
        </pc:spChg>
        <pc:picChg chg="add mod">
          <ac:chgData name="Alajos Makovec" userId="7498edce-5b83-4a2c-ba54-149f8addadb0" providerId="ADAL" clId="{3F0DAC99-E8B4-4562-ACDA-BB96E95166A7}" dt="2023-10-12T21:26:11.672" v="1124" actId="1076"/>
          <ac:picMkLst>
            <pc:docMk/>
            <pc:sldMk cId="4048771240" sldId="364"/>
            <ac:picMk id="4" creationId="{6BD6419F-09E6-1818-3B3E-057A5F5B6EA1}"/>
          </ac:picMkLst>
        </pc:picChg>
        <pc:picChg chg="add mod">
          <ac:chgData name="Alajos Makovec" userId="7498edce-5b83-4a2c-ba54-149f8addadb0" providerId="ADAL" clId="{3F0DAC99-E8B4-4562-ACDA-BB96E95166A7}" dt="2023-10-12T21:26:04.432" v="1122" actId="1036"/>
          <ac:picMkLst>
            <pc:docMk/>
            <pc:sldMk cId="4048771240" sldId="364"/>
            <ac:picMk id="6" creationId="{DB71CF34-0E7F-B1D6-CAC0-0CBAB652E478}"/>
          </ac:picMkLst>
        </pc:picChg>
        <pc:picChg chg="del">
          <ac:chgData name="Alajos Makovec" userId="7498edce-5b83-4a2c-ba54-149f8addadb0" providerId="ADAL" clId="{3F0DAC99-E8B4-4562-ACDA-BB96E95166A7}" dt="2023-10-12T21:23:15.377" v="1030" actId="478"/>
          <ac:picMkLst>
            <pc:docMk/>
            <pc:sldMk cId="4048771240" sldId="364"/>
            <ac:picMk id="7" creationId="{9EC66810-CD63-D2F2-1B79-3FD86CD7B746}"/>
          </ac:picMkLst>
        </pc:picChg>
        <pc:picChg chg="del">
          <ac:chgData name="Alajos Makovec" userId="7498edce-5b83-4a2c-ba54-149f8addadb0" providerId="ADAL" clId="{3F0DAC99-E8B4-4562-ACDA-BB96E95166A7}" dt="2023-10-12T21:23:15.377" v="1030" actId="478"/>
          <ac:picMkLst>
            <pc:docMk/>
            <pc:sldMk cId="4048771240" sldId="364"/>
            <ac:picMk id="8" creationId="{0405454E-73D9-B0E7-964A-918E3BBBF175}"/>
          </ac:picMkLst>
        </pc:picChg>
        <pc:picChg chg="mod">
          <ac:chgData name="Alajos Makovec" userId="7498edce-5b83-4a2c-ba54-149f8addadb0" providerId="ADAL" clId="{3F0DAC99-E8B4-4562-ACDA-BB96E95166A7}" dt="2023-10-12T21:26:00.241" v="1112" actId="1036"/>
          <ac:picMkLst>
            <pc:docMk/>
            <pc:sldMk cId="4048771240" sldId="364"/>
            <ac:picMk id="11" creationId="{3187B15C-7BBD-88C4-1155-0F570DA2E202}"/>
          </ac:picMkLst>
        </pc:picChg>
        <pc:cxnChg chg="del">
          <ac:chgData name="Alajos Makovec" userId="7498edce-5b83-4a2c-ba54-149f8addadb0" providerId="ADAL" clId="{3F0DAC99-E8B4-4562-ACDA-BB96E95166A7}" dt="2023-10-12T21:23:18.945" v="1031" actId="478"/>
          <ac:cxnSpMkLst>
            <pc:docMk/>
            <pc:sldMk cId="4048771240" sldId="364"/>
            <ac:cxnSpMk id="19" creationId="{0089D0B2-D2AF-EC0A-430E-FEB7BD94985B}"/>
          </ac:cxnSpMkLst>
        </pc:cxnChg>
        <pc:cxnChg chg="del">
          <ac:chgData name="Alajos Makovec" userId="7498edce-5b83-4a2c-ba54-149f8addadb0" providerId="ADAL" clId="{3F0DAC99-E8B4-4562-ACDA-BB96E95166A7}" dt="2023-10-12T21:23:18.945" v="1031" actId="478"/>
          <ac:cxnSpMkLst>
            <pc:docMk/>
            <pc:sldMk cId="4048771240" sldId="364"/>
            <ac:cxnSpMk id="21" creationId="{BD1CBED7-43A9-9AB0-DFA4-AD35BAFBAF8C}"/>
          </ac:cxnSpMkLst>
        </pc:cxnChg>
      </pc:sldChg>
      <pc:sldChg chg="modSp mod">
        <pc:chgData name="Alajos Makovec" userId="7498edce-5b83-4a2c-ba54-149f8addadb0" providerId="ADAL" clId="{3F0DAC99-E8B4-4562-ACDA-BB96E95166A7}" dt="2023-10-18T15:48:27.533" v="1197" actId="115"/>
        <pc:sldMkLst>
          <pc:docMk/>
          <pc:sldMk cId="3617100580" sldId="365"/>
        </pc:sldMkLst>
        <pc:spChg chg="mod">
          <ac:chgData name="Alajos Makovec" userId="7498edce-5b83-4a2c-ba54-149f8addadb0" providerId="ADAL" clId="{3F0DAC99-E8B4-4562-ACDA-BB96E95166A7}" dt="2023-10-18T15:48:27.533" v="1197" actId="115"/>
          <ac:spMkLst>
            <pc:docMk/>
            <pc:sldMk cId="3617100580" sldId="365"/>
            <ac:spMk id="38" creationId="{AEEF9173-1EDB-5FC1-E034-05F66A614E27}"/>
          </ac:spMkLst>
        </pc:spChg>
      </pc:sldChg>
      <pc:sldChg chg="modSp mod">
        <pc:chgData name="Alajos Makovec" userId="7498edce-5b83-4a2c-ba54-149f8addadb0" providerId="ADAL" clId="{3F0DAC99-E8B4-4562-ACDA-BB96E95166A7}" dt="2023-10-18T16:31:52.144" v="1204" actId="115"/>
        <pc:sldMkLst>
          <pc:docMk/>
          <pc:sldMk cId="2091924302" sldId="378"/>
        </pc:sldMkLst>
        <pc:spChg chg="mod">
          <ac:chgData name="Alajos Makovec" userId="7498edce-5b83-4a2c-ba54-149f8addadb0" providerId="ADAL" clId="{3F0DAC99-E8B4-4562-ACDA-BB96E95166A7}" dt="2023-10-18T16:31:52.144" v="1204" actId="115"/>
          <ac:spMkLst>
            <pc:docMk/>
            <pc:sldMk cId="2091924302" sldId="378"/>
            <ac:spMk id="6" creationId="{00B004AA-9B07-5232-319C-BD8861A6F689}"/>
          </ac:spMkLst>
        </pc:spChg>
      </pc:sldChg>
      <pc:sldChg chg="modSp mod">
        <pc:chgData name="Alajos Makovec" userId="7498edce-5b83-4a2c-ba54-149f8addadb0" providerId="ADAL" clId="{3F0DAC99-E8B4-4562-ACDA-BB96E95166A7}" dt="2023-10-18T16:38:32.522" v="1209" actId="20577"/>
        <pc:sldMkLst>
          <pc:docMk/>
          <pc:sldMk cId="2410572887" sldId="379"/>
        </pc:sldMkLst>
        <pc:spChg chg="mod">
          <ac:chgData name="Alajos Makovec" userId="7498edce-5b83-4a2c-ba54-149f8addadb0" providerId="ADAL" clId="{3F0DAC99-E8B4-4562-ACDA-BB96E95166A7}" dt="2023-10-18T16:36:27.253" v="1206" actId="115"/>
          <ac:spMkLst>
            <pc:docMk/>
            <pc:sldMk cId="2410572887" sldId="379"/>
            <ac:spMk id="6" creationId="{00B004AA-9B07-5232-319C-BD8861A6F689}"/>
          </ac:spMkLst>
        </pc:spChg>
        <pc:spChg chg="mod">
          <ac:chgData name="Alajos Makovec" userId="7498edce-5b83-4a2c-ba54-149f8addadb0" providerId="ADAL" clId="{3F0DAC99-E8B4-4562-ACDA-BB96E95166A7}" dt="2023-10-18T16:38:32.522" v="1209" actId="20577"/>
          <ac:spMkLst>
            <pc:docMk/>
            <pc:sldMk cId="2410572887" sldId="379"/>
            <ac:spMk id="21" creationId="{AB71B2A3-3914-5119-D672-9CD5B2151921}"/>
          </ac:spMkLst>
        </pc:spChg>
      </pc:sldChg>
      <pc:sldChg chg="modSp mod">
        <pc:chgData name="Alajos Makovec" userId="7498edce-5b83-4a2c-ba54-149f8addadb0" providerId="ADAL" clId="{3F0DAC99-E8B4-4562-ACDA-BB96E95166A7}" dt="2023-10-18T16:42:48.339" v="1210" actId="115"/>
        <pc:sldMkLst>
          <pc:docMk/>
          <pc:sldMk cId="1794952572" sldId="380"/>
        </pc:sldMkLst>
        <pc:spChg chg="mod">
          <ac:chgData name="Alajos Makovec" userId="7498edce-5b83-4a2c-ba54-149f8addadb0" providerId="ADAL" clId="{3F0DAC99-E8B4-4562-ACDA-BB96E95166A7}" dt="2023-10-18T16:42:48.339" v="1210" actId="115"/>
          <ac:spMkLst>
            <pc:docMk/>
            <pc:sldMk cId="1794952572" sldId="380"/>
            <ac:spMk id="37" creationId="{906081ED-4B48-E02D-0C65-4BB5896F54F5}"/>
          </ac:spMkLst>
        </pc:spChg>
      </pc:sldChg>
      <pc:sldChg chg="modSp mod">
        <pc:chgData name="Alajos Makovec" userId="7498edce-5b83-4a2c-ba54-149f8addadb0" providerId="ADAL" clId="{3F0DAC99-E8B4-4562-ACDA-BB96E95166A7}" dt="2023-10-18T17:04:48.458" v="1219" actId="20577"/>
        <pc:sldMkLst>
          <pc:docMk/>
          <pc:sldMk cId="24201090" sldId="386"/>
        </pc:sldMkLst>
        <pc:spChg chg="mod">
          <ac:chgData name="Alajos Makovec" userId="7498edce-5b83-4a2c-ba54-149f8addadb0" providerId="ADAL" clId="{3F0DAC99-E8B4-4562-ACDA-BB96E95166A7}" dt="2023-10-18T17:04:48.458" v="1219" actId="20577"/>
          <ac:spMkLst>
            <pc:docMk/>
            <pc:sldMk cId="24201090" sldId="386"/>
            <ac:spMk id="2" creationId="{6A265491-35AF-CC38-751A-C678D3BE2646}"/>
          </ac:spMkLst>
        </pc:spChg>
      </pc:sldChg>
      <pc:sldChg chg="modSp mod">
        <pc:chgData name="Alajos Makovec" userId="7498edce-5b83-4a2c-ba54-149f8addadb0" providerId="ADAL" clId="{3F0DAC99-E8B4-4562-ACDA-BB96E95166A7}" dt="2023-10-18T17:10:09.040" v="1226" actId="20577"/>
        <pc:sldMkLst>
          <pc:docMk/>
          <pc:sldMk cId="3449167687" sldId="389"/>
        </pc:sldMkLst>
        <pc:spChg chg="mod">
          <ac:chgData name="Alajos Makovec" userId="7498edce-5b83-4a2c-ba54-149f8addadb0" providerId="ADAL" clId="{3F0DAC99-E8B4-4562-ACDA-BB96E95166A7}" dt="2023-10-18T17:10:09.040" v="1226" actId="20577"/>
          <ac:spMkLst>
            <pc:docMk/>
            <pc:sldMk cId="3449167687" sldId="389"/>
            <ac:spMk id="47" creationId="{EC818779-B997-13A4-F921-7781D4CBF62A}"/>
          </ac:spMkLst>
        </pc:spChg>
      </pc:sldChg>
      <pc:sldChg chg="modSp mod">
        <pc:chgData name="Alajos Makovec" userId="7498edce-5b83-4a2c-ba54-149f8addadb0" providerId="ADAL" clId="{3F0DAC99-E8B4-4562-ACDA-BB96E95166A7}" dt="2023-10-18T17:52:12.357" v="1230" actId="115"/>
        <pc:sldMkLst>
          <pc:docMk/>
          <pc:sldMk cId="262268443" sldId="392"/>
        </pc:sldMkLst>
        <pc:spChg chg="mod">
          <ac:chgData name="Alajos Makovec" userId="7498edce-5b83-4a2c-ba54-149f8addadb0" providerId="ADAL" clId="{3F0DAC99-E8B4-4562-ACDA-BB96E95166A7}" dt="2023-10-18T17:52:12.357" v="1230" actId="115"/>
          <ac:spMkLst>
            <pc:docMk/>
            <pc:sldMk cId="262268443" sldId="392"/>
            <ac:spMk id="6" creationId="{00B004AA-9B07-5232-319C-BD8861A6F689}"/>
          </ac:spMkLst>
        </pc:spChg>
        <pc:spChg chg="mod">
          <ac:chgData name="Alajos Makovec" userId="7498edce-5b83-4a2c-ba54-149f8addadb0" providerId="ADAL" clId="{3F0DAC99-E8B4-4562-ACDA-BB96E95166A7}" dt="2023-10-18T14:39:49.254" v="1171" actId="20577"/>
          <ac:spMkLst>
            <pc:docMk/>
            <pc:sldMk cId="262268443" sldId="392"/>
            <ac:spMk id="17" creationId="{FE0E9F23-F793-E0A2-9375-83D8DDD92C14}"/>
          </ac:spMkLst>
        </pc:spChg>
      </pc:sldChg>
    </pc:docChg>
  </pc:docChgLst>
  <pc:docChgLst>
    <pc:chgData name="Alajos Makovec" userId="7498edce-5b83-4a2c-ba54-149f8addadb0" providerId="ADAL" clId="{8771612D-59E9-4287-8356-0A0DE2A9EC50}"/>
    <pc:docChg chg="undo redo custSel addSld delSld modSld sldOrd">
      <pc:chgData name="Alajos Makovec" userId="7498edce-5b83-4a2c-ba54-149f8addadb0" providerId="ADAL" clId="{8771612D-59E9-4287-8356-0A0DE2A9EC50}" dt="2023-08-22T18:22:10.670" v="2360" actId="313"/>
      <pc:docMkLst>
        <pc:docMk/>
      </pc:docMkLst>
      <pc:sldChg chg="modSp add del mod">
        <pc:chgData name="Alajos Makovec" userId="7498edce-5b83-4a2c-ba54-149f8addadb0" providerId="ADAL" clId="{8771612D-59E9-4287-8356-0A0DE2A9EC50}" dt="2023-08-22T17:12:10.677" v="2334" actId="20577"/>
        <pc:sldMkLst>
          <pc:docMk/>
          <pc:sldMk cId="3784689877" sldId="275"/>
        </pc:sldMkLst>
        <pc:spChg chg="mod">
          <ac:chgData name="Alajos Makovec" userId="7498edce-5b83-4a2c-ba54-149f8addadb0" providerId="ADAL" clId="{8771612D-59E9-4287-8356-0A0DE2A9EC50}" dt="2023-08-22T17:12:10.677" v="2334" actId="20577"/>
          <ac:spMkLst>
            <pc:docMk/>
            <pc:sldMk cId="3784689877" sldId="275"/>
            <ac:spMk id="11" creationId="{177733E8-37E7-93AB-97A1-F45D06909F17}"/>
          </ac:spMkLst>
        </pc:spChg>
      </pc:sldChg>
      <pc:sldChg chg="del">
        <pc:chgData name="Alajos Makovec" userId="7498edce-5b83-4a2c-ba54-149f8addadb0" providerId="ADAL" clId="{8771612D-59E9-4287-8356-0A0DE2A9EC50}" dt="2023-08-21T19:20:49.990" v="1" actId="47"/>
        <pc:sldMkLst>
          <pc:docMk/>
          <pc:sldMk cId="1989597527" sldId="294"/>
        </pc:sldMkLst>
      </pc:sldChg>
      <pc:sldChg chg="addSp delSp modSp add del mod">
        <pc:chgData name="Alajos Makovec" userId="7498edce-5b83-4a2c-ba54-149f8addadb0" providerId="ADAL" clId="{8771612D-59E9-4287-8356-0A0DE2A9EC50}" dt="2023-08-22T18:20:39.287" v="2358" actId="20577"/>
        <pc:sldMkLst>
          <pc:docMk/>
          <pc:sldMk cId="3463297523" sldId="324"/>
        </pc:sldMkLst>
        <pc:spChg chg="add mod">
          <ac:chgData name="Alajos Makovec" userId="7498edce-5b83-4a2c-ba54-149f8addadb0" providerId="ADAL" clId="{8771612D-59E9-4287-8356-0A0DE2A9EC50}" dt="2023-08-21T19:23:15.710" v="8"/>
          <ac:spMkLst>
            <pc:docMk/>
            <pc:sldMk cId="3463297523" sldId="324"/>
            <ac:spMk id="2" creationId="{D5572E12-78FF-0961-2AB1-78FFCBDDB8F3}"/>
          </ac:spMkLst>
        </pc:spChg>
        <pc:spChg chg="del">
          <ac:chgData name="Alajos Makovec" userId="7498edce-5b83-4a2c-ba54-149f8addadb0" providerId="ADAL" clId="{8771612D-59E9-4287-8356-0A0DE2A9EC50}" dt="2023-08-21T19:23:15.013" v="7" actId="478"/>
          <ac:spMkLst>
            <pc:docMk/>
            <pc:sldMk cId="3463297523" sldId="324"/>
            <ac:spMk id="3" creationId="{00000000-0000-0000-0000-000000000000}"/>
          </ac:spMkLst>
        </pc:spChg>
        <pc:spChg chg="mod">
          <ac:chgData name="Alajos Makovec" userId="7498edce-5b83-4a2c-ba54-149f8addadb0" providerId="ADAL" clId="{8771612D-59E9-4287-8356-0A0DE2A9EC50}" dt="2023-08-22T18:20:39.287" v="2358" actId="20577"/>
          <ac:spMkLst>
            <pc:docMk/>
            <pc:sldMk cId="3463297523" sldId="324"/>
            <ac:spMk id="6" creationId="{00B004AA-9B07-5232-319C-BD8861A6F689}"/>
          </ac:spMkLst>
        </pc:spChg>
      </pc:sldChg>
      <pc:sldChg chg="addSp delSp modSp add mod">
        <pc:chgData name="Alajos Makovec" userId="7498edce-5b83-4a2c-ba54-149f8addadb0" providerId="ADAL" clId="{8771612D-59E9-4287-8356-0A0DE2A9EC50}" dt="2023-08-21T19:23:11.329" v="6"/>
        <pc:sldMkLst>
          <pc:docMk/>
          <pc:sldMk cId="262668101" sldId="325"/>
        </pc:sldMkLst>
        <pc:spChg chg="add mod">
          <ac:chgData name="Alajos Makovec" userId="7498edce-5b83-4a2c-ba54-149f8addadb0" providerId="ADAL" clId="{8771612D-59E9-4287-8356-0A0DE2A9EC50}" dt="2023-08-21T19:23:11.329" v="6"/>
          <ac:spMkLst>
            <pc:docMk/>
            <pc:sldMk cId="262668101" sldId="325"/>
            <ac:spMk id="2" creationId="{46CF8246-CF36-9561-E0DA-9D96084F1687}"/>
          </ac:spMkLst>
        </pc:spChg>
        <pc:spChg chg="del">
          <ac:chgData name="Alajos Makovec" userId="7498edce-5b83-4a2c-ba54-149f8addadb0" providerId="ADAL" clId="{8771612D-59E9-4287-8356-0A0DE2A9EC50}" dt="2023-08-21T19:23:09.828" v="5" actId="478"/>
          <ac:spMkLst>
            <pc:docMk/>
            <pc:sldMk cId="262668101" sldId="325"/>
            <ac:spMk id="3" creationId="{00000000-0000-0000-0000-000000000000}"/>
          </ac:spMkLst>
        </pc:spChg>
      </pc:sldChg>
      <pc:sldChg chg="addSp delSp modSp add mod">
        <pc:chgData name="Alajos Makovec" userId="7498edce-5b83-4a2c-ba54-149f8addadb0" providerId="ADAL" clId="{8771612D-59E9-4287-8356-0A0DE2A9EC50}" dt="2023-08-21T19:35:06.670" v="249"/>
        <pc:sldMkLst>
          <pc:docMk/>
          <pc:sldMk cId="3346103796" sldId="326"/>
        </pc:sldMkLst>
        <pc:spChg chg="del">
          <ac:chgData name="Alajos Makovec" userId="7498edce-5b83-4a2c-ba54-149f8addadb0" providerId="ADAL" clId="{8771612D-59E9-4287-8356-0A0DE2A9EC50}" dt="2023-08-21T19:35:06.032" v="248" actId="478"/>
          <ac:spMkLst>
            <pc:docMk/>
            <pc:sldMk cId="3346103796" sldId="326"/>
            <ac:spMk id="3" creationId="{00000000-0000-0000-0000-000000000000}"/>
          </ac:spMkLst>
        </pc:spChg>
        <pc:spChg chg="mod">
          <ac:chgData name="Alajos Makovec" userId="7498edce-5b83-4a2c-ba54-149f8addadb0" providerId="ADAL" clId="{8771612D-59E9-4287-8356-0A0DE2A9EC50}" dt="2023-08-21T19:34:36.019" v="245" actId="948"/>
          <ac:spMkLst>
            <pc:docMk/>
            <pc:sldMk cId="3346103796" sldId="326"/>
            <ac:spMk id="8" creationId="{52E437FE-A2CC-18F8-F3EC-F5F782726421}"/>
          </ac:spMkLst>
        </pc:spChg>
        <pc:spChg chg="mod">
          <ac:chgData name="Alajos Makovec" userId="7498edce-5b83-4a2c-ba54-149f8addadb0" providerId="ADAL" clId="{8771612D-59E9-4287-8356-0A0DE2A9EC50}" dt="2023-08-21T19:33:56.199" v="242" actId="1036"/>
          <ac:spMkLst>
            <pc:docMk/>
            <pc:sldMk cId="3346103796" sldId="326"/>
            <ac:spMk id="11" creationId="{EEAC868C-E30C-D42D-B655-4146D607D992}"/>
          </ac:spMkLst>
        </pc:spChg>
        <pc:spChg chg="add mod">
          <ac:chgData name="Alajos Makovec" userId="7498edce-5b83-4a2c-ba54-149f8addadb0" providerId="ADAL" clId="{8771612D-59E9-4287-8356-0A0DE2A9EC50}" dt="2023-08-21T19:35:06.670" v="249"/>
          <ac:spMkLst>
            <pc:docMk/>
            <pc:sldMk cId="3346103796" sldId="326"/>
            <ac:spMk id="13" creationId="{C6832BEF-03AE-E019-74C4-EBBB5CFFC097}"/>
          </ac:spMkLst>
        </pc:spChg>
        <pc:graphicFrameChg chg="modGraphic">
          <ac:chgData name="Alajos Makovec" userId="7498edce-5b83-4a2c-ba54-149f8addadb0" providerId="ADAL" clId="{8771612D-59E9-4287-8356-0A0DE2A9EC50}" dt="2023-08-21T19:33:45.356" v="228" actId="20577"/>
          <ac:graphicFrameMkLst>
            <pc:docMk/>
            <pc:sldMk cId="3346103796" sldId="326"/>
            <ac:graphicFrameMk id="6" creationId="{B4A4E761-0DBA-E18B-271F-10B36564CE40}"/>
          </ac:graphicFrameMkLst>
        </pc:graphicFrameChg>
        <pc:cxnChg chg="mod">
          <ac:chgData name="Alajos Makovec" userId="7498edce-5b83-4a2c-ba54-149f8addadb0" providerId="ADAL" clId="{8771612D-59E9-4287-8356-0A0DE2A9EC50}" dt="2023-08-21T19:34:51.366" v="247" actId="14100"/>
          <ac:cxnSpMkLst>
            <pc:docMk/>
            <pc:sldMk cId="3346103796" sldId="326"/>
            <ac:cxnSpMk id="9" creationId="{F7D109F3-9890-D5B3-3D47-12395CAED430}"/>
          </ac:cxnSpMkLst>
        </pc:cxnChg>
      </pc:sldChg>
      <pc:sldChg chg="addSp delSp modSp add mod">
        <pc:chgData name="Alajos Makovec" userId="7498edce-5b83-4a2c-ba54-149f8addadb0" providerId="ADAL" clId="{8771612D-59E9-4287-8356-0A0DE2A9EC50}" dt="2023-08-21T20:43:00.269" v="1010" actId="123"/>
        <pc:sldMkLst>
          <pc:docMk/>
          <pc:sldMk cId="3221445715" sldId="327"/>
        </pc:sldMkLst>
        <pc:spChg chg="mod">
          <ac:chgData name="Alajos Makovec" userId="7498edce-5b83-4a2c-ba54-149f8addadb0" providerId="ADAL" clId="{8771612D-59E9-4287-8356-0A0DE2A9EC50}" dt="2023-08-21T19:39:10.636" v="303" actId="20577"/>
          <ac:spMkLst>
            <pc:docMk/>
            <pc:sldMk cId="3221445715" sldId="327"/>
            <ac:spMk id="2" creationId="{A065FE14-DAD9-508C-7388-F55D31AA0D71}"/>
          </ac:spMkLst>
        </pc:spChg>
        <pc:spChg chg="del mod">
          <ac:chgData name="Alajos Makovec" userId="7498edce-5b83-4a2c-ba54-149f8addadb0" providerId="ADAL" clId="{8771612D-59E9-4287-8356-0A0DE2A9EC50}" dt="2023-08-21T20:03:43.829" v="618" actId="478"/>
          <ac:spMkLst>
            <pc:docMk/>
            <pc:sldMk cId="3221445715" sldId="327"/>
            <ac:spMk id="3" creationId="{8121EE13-24C7-0167-64B2-FEFB2D2BCDAB}"/>
          </ac:spMkLst>
        </pc:spChg>
        <pc:spChg chg="add del mod">
          <ac:chgData name="Alajos Makovec" userId="7498edce-5b83-4a2c-ba54-149f8addadb0" providerId="ADAL" clId="{8771612D-59E9-4287-8356-0A0DE2A9EC50}" dt="2023-08-21T20:03:43.829" v="618" actId="478"/>
          <ac:spMkLst>
            <pc:docMk/>
            <pc:sldMk cId="3221445715" sldId="327"/>
            <ac:spMk id="12" creationId="{A3551222-AF8A-BC75-7147-1191436E187F}"/>
          </ac:spMkLst>
        </pc:spChg>
        <pc:spChg chg="add mod">
          <ac:chgData name="Alajos Makovec" userId="7498edce-5b83-4a2c-ba54-149f8addadb0" providerId="ADAL" clId="{8771612D-59E9-4287-8356-0A0DE2A9EC50}" dt="2023-08-21T20:05:47.454" v="699" actId="20577"/>
          <ac:spMkLst>
            <pc:docMk/>
            <pc:sldMk cId="3221445715" sldId="327"/>
            <ac:spMk id="13" creationId="{179D58FC-33AB-50C0-CCBB-DB623FE52F2D}"/>
          </ac:spMkLst>
        </pc:spChg>
        <pc:spChg chg="add mod">
          <ac:chgData name="Alajos Makovec" userId="7498edce-5b83-4a2c-ba54-149f8addadb0" providerId="ADAL" clId="{8771612D-59E9-4287-8356-0A0DE2A9EC50}" dt="2023-08-21T20:43:00.269" v="1010" actId="123"/>
          <ac:spMkLst>
            <pc:docMk/>
            <pc:sldMk cId="3221445715" sldId="327"/>
            <ac:spMk id="14" creationId="{ABA77058-4726-FD4E-9336-E75D832B50B7}"/>
          </ac:spMkLst>
        </pc:spChg>
        <pc:graphicFrameChg chg="mod">
          <ac:chgData name="Alajos Makovec" userId="7498edce-5b83-4a2c-ba54-149f8addadb0" providerId="ADAL" clId="{8771612D-59E9-4287-8356-0A0DE2A9EC50}" dt="2023-08-21T19:55:50.210" v="439" actId="1038"/>
          <ac:graphicFrameMkLst>
            <pc:docMk/>
            <pc:sldMk cId="3221445715" sldId="327"/>
            <ac:graphicFrameMk id="7" creationId="{909F17B7-42FB-0E98-C56E-3173DA0A3F75}"/>
          </ac:graphicFrameMkLst>
        </pc:graphicFrameChg>
        <pc:graphicFrameChg chg="mod">
          <ac:chgData name="Alajos Makovec" userId="7498edce-5b83-4a2c-ba54-149f8addadb0" providerId="ADAL" clId="{8771612D-59E9-4287-8356-0A0DE2A9EC50}" dt="2023-08-21T19:55:50.210" v="439" actId="1038"/>
          <ac:graphicFrameMkLst>
            <pc:docMk/>
            <pc:sldMk cId="3221445715" sldId="327"/>
            <ac:graphicFrameMk id="8" creationId="{F711E601-1008-04BD-92E9-4821EC7FABF1}"/>
          </ac:graphicFrameMkLst>
        </pc:graphicFrameChg>
        <pc:picChg chg="del">
          <ac:chgData name="Alajos Makovec" userId="7498edce-5b83-4a2c-ba54-149f8addadb0" providerId="ADAL" clId="{8771612D-59E9-4287-8356-0A0DE2A9EC50}" dt="2023-08-21T19:44:45.892" v="382" actId="478"/>
          <ac:picMkLst>
            <pc:docMk/>
            <pc:sldMk cId="3221445715" sldId="327"/>
            <ac:picMk id="6" creationId="{83A9D873-B4F4-212A-8EA0-93ABC41949C5}"/>
          </ac:picMkLst>
        </pc:picChg>
        <pc:picChg chg="del">
          <ac:chgData name="Alajos Makovec" userId="7498edce-5b83-4a2c-ba54-149f8addadb0" providerId="ADAL" clId="{8771612D-59E9-4287-8356-0A0DE2A9EC50}" dt="2023-08-21T19:44:47.662" v="383" actId="478"/>
          <ac:picMkLst>
            <pc:docMk/>
            <pc:sldMk cId="3221445715" sldId="327"/>
            <ac:picMk id="9" creationId="{164A36FD-C2C5-8BCF-0C6C-0D97A8D9CAF2}"/>
          </ac:picMkLst>
        </pc:picChg>
        <pc:picChg chg="add mod">
          <ac:chgData name="Alajos Makovec" userId="7498edce-5b83-4a2c-ba54-149f8addadb0" providerId="ADAL" clId="{8771612D-59E9-4287-8356-0A0DE2A9EC50}" dt="2023-08-21T19:59:17.934" v="528" actId="1076"/>
          <ac:picMkLst>
            <pc:docMk/>
            <pc:sldMk cId="3221445715" sldId="327"/>
            <ac:picMk id="11" creationId="{F6063802-738F-4470-7C68-67503649BBCF}"/>
          </ac:picMkLst>
        </pc:picChg>
        <pc:picChg chg="add del mod">
          <ac:chgData name="Alajos Makovec" userId="7498edce-5b83-4a2c-ba54-149f8addadb0" providerId="ADAL" clId="{8771612D-59E9-4287-8356-0A0DE2A9EC50}" dt="2023-08-21T20:12:09.183" v="708" actId="21"/>
          <ac:picMkLst>
            <pc:docMk/>
            <pc:sldMk cId="3221445715" sldId="327"/>
            <ac:picMk id="15" creationId="{8D7EBB61-83F8-1E7A-5C2B-D243A105EF0D}"/>
          </ac:picMkLst>
        </pc:picChg>
      </pc:sldChg>
      <pc:sldChg chg="addSp delSp modSp add mod">
        <pc:chgData name="Alajos Makovec" userId="7498edce-5b83-4a2c-ba54-149f8addadb0" providerId="ADAL" clId="{8771612D-59E9-4287-8356-0A0DE2A9EC50}" dt="2023-08-21T20:42:54.600" v="1009" actId="123"/>
        <pc:sldMkLst>
          <pc:docMk/>
          <pc:sldMk cId="3127980837" sldId="329"/>
        </pc:sldMkLst>
        <pc:spChg chg="mod">
          <ac:chgData name="Alajos Makovec" userId="7498edce-5b83-4a2c-ba54-149f8addadb0" providerId="ADAL" clId="{8771612D-59E9-4287-8356-0A0DE2A9EC50}" dt="2023-08-21T19:39:21.871" v="307" actId="20577"/>
          <ac:spMkLst>
            <pc:docMk/>
            <pc:sldMk cId="3127980837" sldId="329"/>
            <ac:spMk id="2" creationId="{54583FD4-948E-98C9-B54A-73011D2745AD}"/>
          </ac:spMkLst>
        </pc:spChg>
        <pc:spChg chg="add mod">
          <ac:chgData name="Alajos Makovec" userId="7498edce-5b83-4a2c-ba54-149f8addadb0" providerId="ADAL" clId="{8771612D-59E9-4287-8356-0A0DE2A9EC50}" dt="2023-08-21T20:28:02.122" v="784" actId="20577"/>
          <ac:spMkLst>
            <pc:docMk/>
            <pc:sldMk cId="3127980837" sldId="329"/>
            <ac:spMk id="20" creationId="{A45ADA4E-CD5D-284E-4F3E-F11DDCDD2FDF}"/>
          </ac:spMkLst>
        </pc:spChg>
        <pc:spChg chg="add mod">
          <ac:chgData name="Alajos Makovec" userId="7498edce-5b83-4a2c-ba54-149f8addadb0" providerId="ADAL" clId="{8771612D-59E9-4287-8356-0A0DE2A9EC50}" dt="2023-08-21T20:42:54.600" v="1009" actId="123"/>
          <ac:spMkLst>
            <pc:docMk/>
            <pc:sldMk cId="3127980837" sldId="329"/>
            <ac:spMk id="22" creationId="{C5BDE49F-FB8B-4384-1326-53DA9D012CF2}"/>
          </ac:spMkLst>
        </pc:spChg>
        <pc:grpChg chg="del">
          <ac:chgData name="Alajos Makovec" userId="7498edce-5b83-4a2c-ba54-149f8addadb0" providerId="ADAL" clId="{8771612D-59E9-4287-8356-0A0DE2A9EC50}" dt="2023-08-21T19:45:02.329" v="384" actId="478"/>
          <ac:grpSpMkLst>
            <pc:docMk/>
            <pc:sldMk cId="3127980837" sldId="329"/>
            <ac:grpSpMk id="21" creationId="{1AE1A045-5345-9203-7FF9-1D642BAEED6C}"/>
          </ac:grpSpMkLst>
        </pc:grpChg>
        <pc:graphicFrameChg chg="del">
          <ac:chgData name="Alajos Makovec" userId="7498edce-5b83-4a2c-ba54-149f8addadb0" providerId="ADAL" clId="{8771612D-59E9-4287-8356-0A0DE2A9EC50}" dt="2023-08-21T20:20:58.888" v="740" actId="21"/>
          <ac:graphicFrameMkLst>
            <pc:docMk/>
            <pc:sldMk cId="3127980837" sldId="329"/>
            <ac:graphicFrameMk id="7" creationId="{A8E5A6A1-5B3E-E136-E931-913C8C753663}"/>
          </ac:graphicFrameMkLst>
        </pc:graphicFrameChg>
        <pc:graphicFrameChg chg="del">
          <ac:chgData name="Alajos Makovec" userId="7498edce-5b83-4a2c-ba54-149f8addadb0" providerId="ADAL" clId="{8771612D-59E9-4287-8356-0A0DE2A9EC50}" dt="2023-08-21T20:20:58.888" v="740" actId="21"/>
          <ac:graphicFrameMkLst>
            <pc:docMk/>
            <pc:sldMk cId="3127980837" sldId="329"/>
            <ac:graphicFrameMk id="8" creationId="{DE028ECE-2EA0-7E33-DF97-6862385138AF}"/>
          </ac:graphicFrameMkLst>
        </pc:graphicFrameChg>
        <pc:graphicFrameChg chg="add del mod">
          <ac:chgData name="Alajos Makovec" userId="7498edce-5b83-4a2c-ba54-149f8addadb0" providerId="ADAL" clId="{8771612D-59E9-4287-8356-0A0DE2A9EC50}" dt="2023-08-21T20:23:29.340" v="765" actId="478"/>
          <ac:graphicFrameMkLst>
            <pc:docMk/>
            <pc:sldMk cId="3127980837" sldId="329"/>
            <ac:graphicFrameMk id="12" creationId="{BC5358A3-1F74-8D74-5904-B68B40690A20}"/>
          </ac:graphicFrameMkLst>
        </pc:graphicFrameChg>
        <pc:graphicFrameChg chg="add del mod">
          <ac:chgData name="Alajos Makovec" userId="7498edce-5b83-4a2c-ba54-149f8addadb0" providerId="ADAL" clId="{8771612D-59E9-4287-8356-0A0DE2A9EC50}" dt="2023-08-21T20:23:29.340" v="765" actId="478"/>
          <ac:graphicFrameMkLst>
            <pc:docMk/>
            <pc:sldMk cId="3127980837" sldId="329"/>
            <ac:graphicFrameMk id="13" creationId="{F67BDEA0-7600-963F-3162-B438DCB93234}"/>
          </ac:graphicFrameMkLst>
        </pc:graphicFrameChg>
        <pc:graphicFrameChg chg="add mod">
          <ac:chgData name="Alajos Makovec" userId="7498edce-5b83-4a2c-ba54-149f8addadb0" providerId="ADAL" clId="{8771612D-59E9-4287-8356-0A0DE2A9EC50}" dt="2023-08-21T20:22:36.457" v="756"/>
          <ac:graphicFrameMkLst>
            <pc:docMk/>
            <pc:sldMk cId="3127980837" sldId="329"/>
            <ac:graphicFrameMk id="18" creationId="{10BF2F52-04F9-11DA-91A8-25B91DDE8B25}"/>
          </ac:graphicFrameMkLst>
        </pc:graphicFrameChg>
        <pc:graphicFrameChg chg="add mod">
          <ac:chgData name="Alajos Makovec" userId="7498edce-5b83-4a2c-ba54-149f8addadb0" providerId="ADAL" clId="{8771612D-59E9-4287-8356-0A0DE2A9EC50}" dt="2023-08-21T20:23:25.659" v="764"/>
          <ac:graphicFrameMkLst>
            <pc:docMk/>
            <pc:sldMk cId="3127980837" sldId="329"/>
            <ac:graphicFrameMk id="19" creationId="{EFDF872D-667F-60ED-06AC-59B55CA44C4D}"/>
          </ac:graphicFrameMkLst>
        </pc:graphicFrameChg>
        <pc:picChg chg="add del mod">
          <ac:chgData name="Alajos Makovec" userId="7498edce-5b83-4a2c-ba54-149f8addadb0" providerId="ADAL" clId="{8771612D-59E9-4287-8356-0A0DE2A9EC50}" dt="2023-08-21T20:20:21.695" v="731" actId="21"/>
          <ac:picMkLst>
            <pc:docMk/>
            <pc:sldMk cId="3127980837" sldId="329"/>
            <ac:picMk id="6" creationId="{4AD01ECB-E6FD-5E28-3897-9DFA30F3B945}"/>
          </ac:picMkLst>
        </pc:picChg>
        <pc:picChg chg="add mod">
          <ac:chgData name="Alajos Makovec" userId="7498edce-5b83-4a2c-ba54-149f8addadb0" providerId="ADAL" clId="{8771612D-59E9-4287-8356-0A0DE2A9EC50}" dt="2023-08-21T20:20:55.011" v="739"/>
          <ac:picMkLst>
            <pc:docMk/>
            <pc:sldMk cId="3127980837" sldId="329"/>
            <ac:picMk id="10" creationId="{82B9F9E0-280E-7D26-25B2-0AC33798770A}"/>
          </ac:picMkLst>
        </pc:picChg>
        <pc:picChg chg="del">
          <ac:chgData name="Alajos Makovec" userId="7498edce-5b83-4a2c-ba54-149f8addadb0" providerId="ADAL" clId="{8771612D-59E9-4287-8356-0A0DE2A9EC50}" dt="2023-08-21T19:45:04.824" v="386" actId="478"/>
          <ac:picMkLst>
            <pc:docMk/>
            <pc:sldMk cId="3127980837" sldId="329"/>
            <ac:picMk id="14" creationId="{86F1E80A-FDB6-51DA-DF8B-77CB16429760}"/>
          </ac:picMkLst>
        </pc:picChg>
        <pc:picChg chg="del">
          <ac:chgData name="Alajos Makovec" userId="7498edce-5b83-4a2c-ba54-149f8addadb0" providerId="ADAL" clId="{8771612D-59E9-4287-8356-0A0DE2A9EC50}" dt="2023-08-21T19:45:05.590" v="387" actId="478"/>
          <ac:picMkLst>
            <pc:docMk/>
            <pc:sldMk cId="3127980837" sldId="329"/>
            <ac:picMk id="15" creationId="{78F49303-AB6D-7C37-ED2C-F4A74B82D3F7}"/>
          </ac:picMkLst>
        </pc:picChg>
        <pc:picChg chg="del">
          <ac:chgData name="Alajos Makovec" userId="7498edce-5b83-4a2c-ba54-149f8addadb0" providerId="ADAL" clId="{8771612D-59E9-4287-8356-0A0DE2A9EC50}" dt="2023-08-21T19:45:03.617" v="385" actId="478"/>
          <ac:picMkLst>
            <pc:docMk/>
            <pc:sldMk cId="3127980837" sldId="329"/>
            <ac:picMk id="17" creationId="{7D6580F3-4AD1-7CBB-C330-DC5E8C4B94F0}"/>
          </ac:picMkLst>
        </pc:picChg>
        <pc:picChg chg="add del mod">
          <ac:chgData name="Alajos Makovec" userId="7498edce-5b83-4a2c-ba54-149f8addadb0" providerId="ADAL" clId="{8771612D-59E9-4287-8356-0A0DE2A9EC50}" dt="2023-08-21T20:38:08.356" v="922" actId="21"/>
          <ac:picMkLst>
            <pc:docMk/>
            <pc:sldMk cId="3127980837" sldId="329"/>
            <ac:picMk id="23" creationId="{B9588E64-A707-921C-9D56-E31C74D4D4AB}"/>
          </ac:picMkLst>
        </pc:picChg>
      </pc:sldChg>
      <pc:sldChg chg="addSp delSp modSp add mod">
        <pc:chgData name="Alajos Makovec" userId="7498edce-5b83-4a2c-ba54-149f8addadb0" providerId="ADAL" clId="{8771612D-59E9-4287-8356-0A0DE2A9EC50}" dt="2023-08-21T20:43:37.402" v="1020" actId="478"/>
        <pc:sldMkLst>
          <pc:docMk/>
          <pc:sldMk cId="3789872419" sldId="330"/>
        </pc:sldMkLst>
        <pc:spChg chg="mod">
          <ac:chgData name="Alajos Makovec" userId="7498edce-5b83-4a2c-ba54-149f8addadb0" providerId="ADAL" clId="{8771612D-59E9-4287-8356-0A0DE2A9EC50}" dt="2023-08-21T19:39:26.186" v="309" actId="20577"/>
          <ac:spMkLst>
            <pc:docMk/>
            <pc:sldMk cId="3789872419" sldId="330"/>
            <ac:spMk id="2" creationId="{050A61AF-DC3F-C76D-7831-53210D2ADE3E}"/>
          </ac:spMkLst>
        </pc:spChg>
        <pc:spChg chg="del mod">
          <ac:chgData name="Alajos Makovec" userId="7498edce-5b83-4a2c-ba54-149f8addadb0" providerId="ADAL" clId="{8771612D-59E9-4287-8356-0A0DE2A9EC50}" dt="2023-08-21T20:43:37.402" v="1020" actId="478"/>
          <ac:spMkLst>
            <pc:docMk/>
            <pc:sldMk cId="3789872419" sldId="330"/>
            <ac:spMk id="3" creationId="{98BEF05D-898E-E80B-E6D4-B685256C1950}"/>
          </ac:spMkLst>
        </pc:spChg>
        <pc:spChg chg="add mod">
          <ac:chgData name="Alajos Makovec" userId="7498edce-5b83-4a2c-ba54-149f8addadb0" providerId="ADAL" clId="{8771612D-59E9-4287-8356-0A0DE2A9EC50}" dt="2023-08-21T20:42:16.930" v="996" actId="1076"/>
          <ac:spMkLst>
            <pc:docMk/>
            <pc:sldMk cId="3789872419" sldId="330"/>
            <ac:spMk id="13" creationId="{047848D1-4A38-D71B-39C8-AC1D09D1E76A}"/>
          </ac:spMkLst>
        </pc:spChg>
        <pc:spChg chg="add mod">
          <ac:chgData name="Alajos Makovec" userId="7498edce-5b83-4a2c-ba54-149f8addadb0" providerId="ADAL" clId="{8771612D-59E9-4287-8356-0A0DE2A9EC50}" dt="2023-08-21T20:43:14.519" v="1013" actId="123"/>
          <ac:spMkLst>
            <pc:docMk/>
            <pc:sldMk cId="3789872419" sldId="330"/>
            <ac:spMk id="14" creationId="{8C26F826-623A-198E-BC17-3191EA44B5CC}"/>
          </ac:spMkLst>
        </pc:spChg>
        <pc:graphicFrameChg chg="mod">
          <ac:chgData name="Alajos Makovec" userId="7498edce-5b83-4a2c-ba54-149f8addadb0" providerId="ADAL" clId="{8771612D-59E9-4287-8356-0A0DE2A9EC50}" dt="2023-08-21T19:56:03.274" v="479" actId="1038"/>
          <ac:graphicFrameMkLst>
            <pc:docMk/>
            <pc:sldMk cId="3789872419" sldId="330"/>
            <ac:graphicFrameMk id="7" creationId="{77167C4E-B28A-677B-A9E2-1CF3A6167C39}"/>
          </ac:graphicFrameMkLst>
        </pc:graphicFrameChg>
        <pc:graphicFrameChg chg="mod">
          <ac:chgData name="Alajos Makovec" userId="7498edce-5b83-4a2c-ba54-149f8addadb0" providerId="ADAL" clId="{8771612D-59E9-4287-8356-0A0DE2A9EC50}" dt="2023-08-21T19:56:03.274" v="479" actId="1038"/>
          <ac:graphicFrameMkLst>
            <pc:docMk/>
            <pc:sldMk cId="3789872419" sldId="330"/>
            <ac:graphicFrameMk id="8" creationId="{C777C3A2-4962-BCA9-EE5F-E7968481B411}"/>
          </ac:graphicFrameMkLst>
        </pc:graphicFrameChg>
        <pc:picChg chg="add del mod">
          <ac:chgData name="Alajos Makovec" userId="7498edce-5b83-4a2c-ba54-149f8addadb0" providerId="ADAL" clId="{8771612D-59E9-4287-8356-0A0DE2A9EC50}" dt="2023-08-21T20:37:59.930" v="919" actId="21"/>
          <ac:picMkLst>
            <pc:docMk/>
            <pc:sldMk cId="3789872419" sldId="330"/>
            <ac:picMk id="6" creationId="{D899CE9A-5BB9-77B2-74F8-DC3F20013072}"/>
          </ac:picMkLst>
        </pc:picChg>
        <pc:picChg chg="del">
          <ac:chgData name="Alajos Makovec" userId="7498edce-5b83-4a2c-ba54-149f8addadb0" providerId="ADAL" clId="{8771612D-59E9-4287-8356-0A0DE2A9EC50}" dt="2023-08-21T19:45:07.815" v="388" actId="478"/>
          <ac:picMkLst>
            <pc:docMk/>
            <pc:sldMk cId="3789872419" sldId="330"/>
            <ac:picMk id="9" creationId="{613D4E01-F2C6-76BA-5640-D25C6BFC2D5D}"/>
          </ac:picMkLst>
        </pc:picChg>
        <pc:picChg chg="add mod">
          <ac:chgData name="Alajos Makovec" userId="7498edce-5b83-4a2c-ba54-149f8addadb0" providerId="ADAL" clId="{8771612D-59E9-4287-8356-0A0DE2A9EC50}" dt="2023-08-21T20:38:09.903" v="923"/>
          <ac:picMkLst>
            <pc:docMk/>
            <pc:sldMk cId="3789872419" sldId="330"/>
            <ac:picMk id="10" creationId="{E45D3868-5130-8C88-0F6F-8669699C683B}"/>
          </ac:picMkLst>
        </pc:picChg>
        <pc:picChg chg="del">
          <ac:chgData name="Alajos Makovec" userId="7498edce-5b83-4a2c-ba54-149f8addadb0" providerId="ADAL" clId="{8771612D-59E9-4287-8356-0A0DE2A9EC50}" dt="2023-08-21T19:45:08.293" v="389" actId="478"/>
          <ac:picMkLst>
            <pc:docMk/>
            <pc:sldMk cId="3789872419" sldId="330"/>
            <ac:picMk id="11" creationId="{DFFDFDB3-A777-3319-AB36-CA73FE8A871B}"/>
          </ac:picMkLst>
        </pc:picChg>
        <pc:picChg chg="add del mod">
          <ac:chgData name="Alajos Makovec" userId="7498edce-5b83-4a2c-ba54-149f8addadb0" providerId="ADAL" clId="{8771612D-59E9-4287-8356-0A0DE2A9EC50}" dt="2023-08-21T20:43:32.767" v="1018" actId="21"/>
          <ac:picMkLst>
            <pc:docMk/>
            <pc:sldMk cId="3789872419" sldId="330"/>
            <ac:picMk id="15" creationId="{EFD781FC-8344-DD17-8524-45BD769C93D7}"/>
          </ac:picMkLst>
        </pc:picChg>
      </pc:sldChg>
      <pc:sldChg chg="addSp delSp modSp add mod">
        <pc:chgData name="Alajos Makovec" userId="7498edce-5b83-4a2c-ba54-149f8addadb0" providerId="ADAL" clId="{8771612D-59E9-4287-8356-0A0DE2A9EC50}" dt="2023-08-21T20:48:58.468" v="1052"/>
        <pc:sldMkLst>
          <pc:docMk/>
          <pc:sldMk cId="2024543687" sldId="333"/>
        </pc:sldMkLst>
        <pc:spChg chg="del">
          <ac:chgData name="Alajos Makovec" userId="7498edce-5b83-4a2c-ba54-149f8addadb0" providerId="ADAL" clId="{8771612D-59E9-4287-8356-0A0DE2A9EC50}" dt="2023-08-21T20:48:57.711" v="1051" actId="478"/>
          <ac:spMkLst>
            <pc:docMk/>
            <pc:sldMk cId="2024543687" sldId="333"/>
            <ac:spMk id="3" creationId="{00000000-0000-0000-0000-000000000000}"/>
          </ac:spMkLst>
        </pc:spChg>
        <pc:spChg chg="add mod">
          <ac:chgData name="Alajos Makovec" userId="7498edce-5b83-4a2c-ba54-149f8addadb0" providerId="ADAL" clId="{8771612D-59E9-4287-8356-0A0DE2A9EC50}" dt="2023-08-21T20:48:58.468" v="1052"/>
          <ac:spMkLst>
            <pc:docMk/>
            <pc:sldMk cId="2024543687" sldId="333"/>
            <ac:spMk id="6" creationId="{4119DA35-A6E7-7E1E-9A57-C1A8F0CB9946}"/>
          </ac:spMkLst>
        </pc:spChg>
      </pc:sldChg>
      <pc:sldChg chg="modSp add mod">
        <pc:chgData name="Alajos Makovec" userId="7498edce-5b83-4a2c-ba54-149f8addadb0" providerId="ADAL" clId="{8771612D-59E9-4287-8356-0A0DE2A9EC50}" dt="2023-08-22T17:12:21.682" v="2342" actId="20577"/>
        <pc:sldMkLst>
          <pc:docMk/>
          <pc:sldMk cId="3589580781" sldId="334"/>
        </pc:sldMkLst>
        <pc:spChg chg="mod">
          <ac:chgData name="Alajos Makovec" userId="7498edce-5b83-4a2c-ba54-149f8addadb0" providerId="ADAL" clId="{8771612D-59E9-4287-8356-0A0DE2A9EC50}" dt="2023-08-22T17:12:21.682" v="2342" actId="20577"/>
          <ac:spMkLst>
            <pc:docMk/>
            <pc:sldMk cId="3589580781" sldId="334"/>
            <ac:spMk id="2" creationId="{0CC1D88C-D155-B319-DDDF-A6E0561985AF}"/>
          </ac:spMkLst>
        </pc:spChg>
        <pc:graphicFrameChg chg="modGraphic">
          <ac:chgData name="Alajos Makovec" userId="7498edce-5b83-4a2c-ba54-149f8addadb0" providerId="ADAL" clId="{8771612D-59E9-4287-8356-0A0DE2A9EC50}" dt="2023-08-21T21:03:06.877" v="1302" actId="207"/>
          <ac:graphicFrameMkLst>
            <pc:docMk/>
            <pc:sldMk cId="3589580781" sldId="334"/>
            <ac:graphicFrameMk id="6" creationId="{163D6C97-3751-C73E-251B-7CD66B328990}"/>
          </ac:graphicFrameMkLst>
        </pc:graphicFrameChg>
      </pc:sldChg>
      <pc:sldChg chg="addSp delSp modSp mod">
        <pc:chgData name="Alajos Makovec" userId="7498edce-5b83-4a2c-ba54-149f8addadb0" providerId="ADAL" clId="{8771612D-59E9-4287-8356-0A0DE2A9EC50}" dt="2023-08-21T19:35:26.252" v="257"/>
        <pc:sldMkLst>
          <pc:docMk/>
          <pc:sldMk cId="4081757842" sldId="335"/>
        </pc:sldMkLst>
        <pc:spChg chg="del">
          <ac:chgData name="Alajos Makovec" userId="7498edce-5b83-4a2c-ba54-149f8addadb0" providerId="ADAL" clId="{8771612D-59E9-4287-8356-0A0DE2A9EC50}" dt="2023-08-21T19:35:17.843" v="254" actId="478"/>
          <ac:spMkLst>
            <pc:docMk/>
            <pc:sldMk cId="4081757842" sldId="335"/>
            <ac:spMk id="3" creationId="{695897D3-4D06-3163-E449-08CEB372065E}"/>
          </ac:spMkLst>
        </pc:spChg>
        <pc:spChg chg="add del mod">
          <ac:chgData name="Alajos Makovec" userId="7498edce-5b83-4a2c-ba54-149f8addadb0" providerId="ADAL" clId="{8771612D-59E9-4287-8356-0A0DE2A9EC50}" dt="2023-08-21T19:35:16.700" v="253"/>
          <ac:spMkLst>
            <pc:docMk/>
            <pc:sldMk cId="4081757842" sldId="335"/>
            <ac:spMk id="4" creationId="{BFA911B9-FA5D-D0AE-94C2-22AFDFE22C30}"/>
          </ac:spMkLst>
        </pc:spChg>
        <pc:spChg chg="add mod">
          <ac:chgData name="Alajos Makovec" userId="7498edce-5b83-4a2c-ba54-149f8addadb0" providerId="ADAL" clId="{8771612D-59E9-4287-8356-0A0DE2A9EC50}" dt="2023-08-21T19:35:18.730" v="255"/>
          <ac:spMkLst>
            <pc:docMk/>
            <pc:sldMk cId="4081757842" sldId="335"/>
            <ac:spMk id="6" creationId="{E524B694-0DE6-76CB-864C-EC83CB4AFAD8}"/>
          </ac:spMkLst>
        </pc:spChg>
        <pc:spChg chg="del">
          <ac:chgData name="Alajos Makovec" userId="7498edce-5b83-4a2c-ba54-149f8addadb0" providerId="ADAL" clId="{8771612D-59E9-4287-8356-0A0DE2A9EC50}" dt="2023-08-21T19:35:25.888" v="256" actId="478"/>
          <ac:spMkLst>
            <pc:docMk/>
            <pc:sldMk cId="4081757842" sldId="335"/>
            <ac:spMk id="7" creationId="{D124FA7A-1738-677E-5CC8-854D906272CD}"/>
          </ac:spMkLst>
        </pc:spChg>
        <pc:spChg chg="add mod">
          <ac:chgData name="Alajos Makovec" userId="7498edce-5b83-4a2c-ba54-149f8addadb0" providerId="ADAL" clId="{8771612D-59E9-4287-8356-0A0DE2A9EC50}" dt="2023-08-21T19:35:26.252" v="257"/>
          <ac:spMkLst>
            <pc:docMk/>
            <pc:sldMk cId="4081757842" sldId="335"/>
            <ac:spMk id="8" creationId="{6F47159E-CD6F-9727-7B92-5FAC1888FE19}"/>
          </ac:spMkLst>
        </pc:spChg>
      </pc:sldChg>
      <pc:sldChg chg="del">
        <pc:chgData name="Alajos Makovec" userId="7498edce-5b83-4a2c-ba54-149f8addadb0" providerId="ADAL" clId="{8771612D-59E9-4287-8356-0A0DE2A9EC50}" dt="2023-08-21T19:21:28.910" v="2" actId="47"/>
        <pc:sldMkLst>
          <pc:docMk/>
          <pc:sldMk cId="24201090" sldId="336"/>
        </pc:sldMkLst>
      </pc:sldChg>
      <pc:sldChg chg="addSp delSp modSp add mod">
        <pc:chgData name="Alajos Makovec" userId="7498edce-5b83-4a2c-ba54-149f8addadb0" providerId="ADAL" clId="{8771612D-59E9-4287-8356-0A0DE2A9EC50}" dt="2023-08-21T20:47:47.785" v="1049" actId="20577"/>
        <pc:sldMkLst>
          <pc:docMk/>
          <pc:sldMk cId="3224416469" sldId="336"/>
        </pc:sldMkLst>
        <pc:spChg chg="mod">
          <ac:chgData name="Alajos Makovec" userId="7498edce-5b83-4a2c-ba54-149f8addadb0" providerId="ADAL" clId="{8771612D-59E9-4287-8356-0A0DE2A9EC50}" dt="2023-08-21T19:39:30.383" v="311" actId="20577"/>
          <ac:spMkLst>
            <pc:docMk/>
            <pc:sldMk cId="3224416469" sldId="336"/>
            <ac:spMk id="2" creationId="{5D47B54D-61D9-5320-6608-763FB46B51FD}"/>
          </ac:spMkLst>
        </pc:spChg>
        <pc:spChg chg="del mod">
          <ac:chgData name="Alajos Makovec" userId="7498edce-5b83-4a2c-ba54-149f8addadb0" providerId="ADAL" clId="{8771612D-59E9-4287-8356-0A0DE2A9EC50}" dt="2023-08-21T20:47:28.529" v="1043" actId="478"/>
          <ac:spMkLst>
            <pc:docMk/>
            <pc:sldMk cId="3224416469" sldId="336"/>
            <ac:spMk id="6" creationId="{C4CBCEB8-5238-D4ED-84CF-2D03C5970C59}"/>
          </ac:spMkLst>
        </pc:spChg>
        <pc:spChg chg="add mod">
          <ac:chgData name="Alajos Makovec" userId="7498edce-5b83-4a2c-ba54-149f8addadb0" providerId="ADAL" clId="{8771612D-59E9-4287-8356-0A0DE2A9EC50}" dt="2023-08-21T20:47:11.339" v="1040" actId="113"/>
          <ac:spMkLst>
            <pc:docMk/>
            <pc:sldMk cId="3224416469" sldId="336"/>
            <ac:spMk id="13" creationId="{56AE2F35-0CCB-F231-20DC-4F48E5A692FE}"/>
          </ac:spMkLst>
        </pc:spChg>
        <pc:spChg chg="add mod">
          <ac:chgData name="Alajos Makovec" userId="7498edce-5b83-4a2c-ba54-149f8addadb0" providerId="ADAL" clId="{8771612D-59E9-4287-8356-0A0DE2A9EC50}" dt="2023-08-21T20:47:47.785" v="1049" actId="20577"/>
          <ac:spMkLst>
            <pc:docMk/>
            <pc:sldMk cId="3224416469" sldId="336"/>
            <ac:spMk id="14" creationId="{D1E5F73E-8C59-0F4A-8D08-F265F7E3C293}"/>
          </ac:spMkLst>
        </pc:spChg>
        <pc:graphicFrameChg chg="mod">
          <ac:chgData name="Alajos Makovec" userId="7498edce-5b83-4a2c-ba54-149f8addadb0" providerId="ADAL" clId="{8771612D-59E9-4287-8356-0A0DE2A9EC50}" dt="2023-08-21T19:56:14.632" v="519" actId="1038"/>
          <ac:graphicFrameMkLst>
            <pc:docMk/>
            <pc:sldMk cId="3224416469" sldId="336"/>
            <ac:graphicFrameMk id="7" creationId="{23CEACFB-0240-E6E8-DDFE-883E864ABBEA}"/>
          </ac:graphicFrameMkLst>
        </pc:graphicFrameChg>
        <pc:graphicFrameChg chg="mod">
          <ac:chgData name="Alajos Makovec" userId="7498edce-5b83-4a2c-ba54-149f8addadb0" providerId="ADAL" clId="{8771612D-59E9-4287-8356-0A0DE2A9EC50}" dt="2023-08-21T19:56:14.632" v="519" actId="1038"/>
          <ac:graphicFrameMkLst>
            <pc:docMk/>
            <pc:sldMk cId="3224416469" sldId="336"/>
            <ac:graphicFrameMk id="8" creationId="{0751AD00-1086-6D9C-392D-6EF61793B445}"/>
          </ac:graphicFrameMkLst>
        </pc:graphicFrameChg>
        <pc:picChg chg="add del mod">
          <ac:chgData name="Alajos Makovec" userId="7498edce-5b83-4a2c-ba54-149f8addadb0" providerId="ADAL" clId="{8771612D-59E9-4287-8356-0A0DE2A9EC50}" dt="2023-08-21T20:43:25.059" v="1015" actId="21"/>
          <ac:picMkLst>
            <pc:docMk/>
            <pc:sldMk cId="3224416469" sldId="336"/>
            <ac:picMk id="3" creationId="{AAAD6058-BDD8-E33C-670D-A329BEA66CB6}"/>
          </ac:picMkLst>
        </pc:picChg>
        <pc:picChg chg="del">
          <ac:chgData name="Alajos Makovec" userId="7498edce-5b83-4a2c-ba54-149f8addadb0" providerId="ADAL" clId="{8771612D-59E9-4287-8356-0A0DE2A9EC50}" dt="2023-08-21T19:45:09.990" v="390" actId="478"/>
          <ac:picMkLst>
            <pc:docMk/>
            <pc:sldMk cId="3224416469" sldId="336"/>
            <ac:picMk id="9" creationId="{11ED0450-7120-07DC-42AE-AF73926AAC5F}"/>
          </ac:picMkLst>
        </pc:picChg>
        <pc:picChg chg="add mod">
          <ac:chgData name="Alajos Makovec" userId="7498edce-5b83-4a2c-ba54-149f8addadb0" providerId="ADAL" clId="{8771612D-59E9-4287-8356-0A0DE2A9EC50}" dt="2023-08-21T20:43:34.059" v="1019"/>
          <ac:picMkLst>
            <pc:docMk/>
            <pc:sldMk cId="3224416469" sldId="336"/>
            <ac:picMk id="10" creationId="{3A52F691-6752-FC94-A068-BAF258B48AB3}"/>
          </ac:picMkLst>
        </pc:picChg>
        <pc:picChg chg="del">
          <ac:chgData name="Alajos Makovec" userId="7498edce-5b83-4a2c-ba54-149f8addadb0" providerId="ADAL" clId="{8771612D-59E9-4287-8356-0A0DE2A9EC50}" dt="2023-08-21T19:45:10.454" v="391" actId="478"/>
          <ac:picMkLst>
            <pc:docMk/>
            <pc:sldMk cId="3224416469" sldId="336"/>
            <ac:picMk id="11" creationId="{AFA84F04-7CE6-5ECF-9A62-CFE7937320C1}"/>
          </ac:picMkLst>
        </pc:picChg>
      </pc:sldChg>
      <pc:sldChg chg="addSp delSp modSp add mod">
        <pc:chgData name="Alajos Makovec" userId="7498edce-5b83-4a2c-ba54-149f8addadb0" providerId="ADAL" clId="{8771612D-59E9-4287-8356-0A0DE2A9EC50}" dt="2023-08-21T20:43:06.017" v="1012" actId="123"/>
        <pc:sldMkLst>
          <pc:docMk/>
          <pc:sldMk cId="3764384915" sldId="337"/>
        </pc:sldMkLst>
        <pc:spChg chg="mod">
          <ac:chgData name="Alajos Makovec" userId="7498edce-5b83-4a2c-ba54-149f8addadb0" providerId="ADAL" clId="{8771612D-59E9-4287-8356-0A0DE2A9EC50}" dt="2023-08-21T19:39:17.738" v="305" actId="20577"/>
          <ac:spMkLst>
            <pc:docMk/>
            <pc:sldMk cId="3764384915" sldId="337"/>
            <ac:spMk id="2" creationId="{A065FE14-DAD9-508C-7388-F55D31AA0D71}"/>
          </ac:spMkLst>
        </pc:spChg>
        <pc:spChg chg="del mod">
          <ac:chgData name="Alajos Makovec" userId="7498edce-5b83-4a2c-ba54-149f8addadb0" providerId="ADAL" clId="{8771612D-59E9-4287-8356-0A0DE2A9EC50}" dt="2023-08-21T20:13:02.043" v="710" actId="478"/>
          <ac:spMkLst>
            <pc:docMk/>
            <pc:sldMk cId="3764384915" sldId="337"/>
            <ac:spMk id="9" creationId="{52F4B85D-6756-4B64-6B0E-F6EEC8F30462}"/>
          </ac:spMkLst>
        </pc:spChg>
        <pc:spChg chg="add mod">
          <ac:chgData name="Alajos Makovec" userId="7498edce-5b83-4a2c-ba54-149f8addadb0" providerId="ADAL" clId="{8771612D-59E9-4287-8356-0A0DE2A9EC50}" dt="2023-08-21T20:19:17.036" v="729" actId="1076"/>
          <ac:spMkLst>
            <pc:docMk/>
            <pc:sldMk cId="3764384915" sldId="337"/>
            <ac:spMk id="14" creationId="{F26898AC-94DC-0BBA-64BD-13CADD4F017A}"/>
          </ac:spMkLst>
        </pc:spChg>
        <pc:spChg chg="add mod">
          <ac:chgData name="Alajos Makovec" userId="7498edce-5b83-4a2c-ba54-149f8addadb0" providerId="ADAL" clId="{8771612D-59E9-4287-8356-0A0DE2A9EC50}" dt="2023-08-21T20:43:06.017" v="1012" actId="123"/>
          <ac:spMkLst>
            <pc:docMk/>
            <pc:sldMk cId="3764384915" sldId="337"/>
            <ac:spMk id="15" creationId="{70E490A6-C7A4-01E2-5D54-A5E4B87DCE65}"/>
          </ac:spMkLst>
        </pc:spChg>
        <pc:graphicFrameChg chg="mod">
          <ac:chgData name="Alajos Makovec" userId="7498edce-5b83-4a2c-ba54-149f8addadb0" providerId="ADAL" clId="{8771612D-59E9-4287-8356-0A0DE2A9EC50}" dt="2023-08-21T19:44:33.889" v="381" actId="1036"/>
          <ac:graphicFrameMkLst>
            <pc:docMk/>
            <pc:sldMk cId="3764384915" sldId="337"/>
            <ac:graphicFrameMk id="10" creationId="{5EF2065E-4AD9-0007-122A-753385BA7C8B}"/>
          </ac:graphicFrameMkLst>
        </pc:graphicFrameChg>
        <pc:graphicFrameChg chg="mod">
          <ac:chgData name="Alajos Makovec" userId="7498edce-5b83-4a2c-ba54-149f8addadb0" providerId="ADAL" clId="{8771612D-59E9-4287-8356-0A0DE2A9EC50}" dt="2023-08-21T19:44:33.889" v="381" actId="1036"/>
          <ac:graphicFrameMkLst>
            <pc:docMk/>
            <pc:sldMk cId="3764384915" sldId="337"/>
            <ac:graphicFrameMk id="12" creationId="{2212702F-46F2-359B-89E0-A1FA267D06F9}"/>
          </ac:graphicFrameMkLst>
        </pc:graphicFrameChg>
        <pc:graphicFrameChg chg="add del mod">
          <ac:chgData name="Alajos Makovec" userId="7498edce-5b83-4a2c-ba54-149f8addadb0" providerId="ADAL" clId="{8771612D-59E9-4287-8356-0A0DE2A9EC50}" dt="2023-08-21T20:21:21.951" v="744" actId="21"/>
          <ac:graphicFrameMkLst>
            <pc:docMk/>
            <pc:sldMk cId="3764384915" sldId="337"/>
            <ac:graphicFrameMk id="17" creationId="{9AC1AD38-B653-0A1F-7895-86B663B068C7}"/>
          </ac:graphicFrameMkLst>
        </pc:graphicFrameChg>
        <pc:graphicFrameChg chg="add del mod">
          <ac:chgData name="Alajos Makovec" userId="7498edce-5b83-4a2c-ba54-149f8addadb0" providerId="ADAL" clId="{8771612D-59E9-4287-8356-0A0DE2A9EC50}" dt="2023-08-21T20:21:21.951" v="744" actId="21"/>
          <ac:graphicFrameMkLst>
            <pc:docMk/>
            <pc:sldMk cId="3764384915" sldId="337"/>
            <ac:graphicFrameMk id="18" creationId="{2005FA0E-CEF7-1209-3AFB-FE09162E0EAA}"/>
          </ac:graphicFrameMkLst>
        </pc:graphicFrameChg>
        <pc:picChg chg="del">
          <ac:chgData name="Alajos Makovec" userId="7498edce-5b83-4a2c-ba54-149f8addadb0" providerId="ADAL" clId="{8771612D-59E9-4287-8356-0A0DE2A9EC50}" dt="2023-08-21T19:43:32.972" v="316" actId="478"/>
          <ac:picMkLst>
            <pc:docMk/>
            <pc:sldMk cId="3764384915" sldId="337"/>
            <ac:picMk id="6" creationId="{A0335145-B7C6-0956-8EB1-0F304187C6B1}"/>
          </ac:picMkLst>
        </pc:picChg>
        <pc:picChg chg="del">
          <ac:chgData name="Alajos Makovec" userId="7498edce-5b83-4a2c-ba54-149f8addadb0" providerId="ADAL" clId="{8771612D-59E9-4287-8356-0A0DE2A9EC50}" dt="2023-08-21T19:43:32.972" v="316" actId="478"/>
          <ac:picMkLst>
            <pc:docMk/>
            <pc:sldMk cId="3764384915" sldId="337"/>
            <ac:picMk id="7" creationId="{DC041777-A5AF-35F7-2087-FC3982CC2051}"/>
          </ac:picMkLst>
        </pc:picChg>
        <pc:picChg chg="add del mod">
          <ac:chgData name="Alajos Makovec" userId="7498edce-5b83-4a2c-ba54-149f8addadb0" providerId="ADAL" clId="{8771612D-59E9-4287-8356-0A0DE2A9EC50}" dt="2023-08-21T20:11:49.272" v="704" actId="21"/>
          <ac:picMkLst>
            <pc:docMk/>
            <pc:sldMk cId="3764384915" sldId="337"/>
            <ac:picMk id="11" creationId="{1945A730-5765-14EB-67BA-A2218355389B}"/>
          </ac:picMkLst>
        </pc:picChg>
        <pc:picChg chg="add mod">
          <ac:chgData name="Alajos Makovec" userId="7498edce-5b83-4a2c-ba54-149f8addadb0" providerId="ADAL" clId="{8771612D-59E9-4287-8356-0A0DE2A9EC50}" dt="2023-08-21T20:19:49.569" v="730" actId="14826"/>
          <ac:picMkLst>
            <pc:docMk/>
            <pc:sldMk cId="3764384915" sldId="337"/>
            <ac:picMk id="13" creationId="{95D899FA-D39D-5D0B-86CC-CC5CCD90D822}"/>
          </ac:picMkLst>
        </pc:picChg>
        <pc:picChg chg="add del mod">
          <ac:chgData name="Alajos Makovec" userId="7498edce-5b83-4a2c-ba54-149f8addadb0" providerId="ADAL" clId="{8771612D-59E9-4287-8356-0A0DE2A9EC50}" dt="2023-08-21T20:20:53.407" v="738" actId="21"/>
          <ac:picMkLst>
            <pc:docMk/>
            <pc:sldMk cId="3764384915" sldId="337"/>
            <ac:picMk id="16" creationId="{4881CAAA-C389-9BBF-FF40-1D36CDDE3155}"/>
          </ac:picMkLst>
        </pc:picChg>
      </pc:sldChg>
      <pc:sldChg chg="del">
        <pc:chgData name="Alajos Makovec" userId="7498edce-5b83-4a2c-ba54-149f8addadb0" providerId="ADAL" clId="{8771612D-59E9-4287-8356-0A0DE2A9EC50}" dt="2023-08-21T19:21:28.910" v="2" actId="47"/>
        <pc:sldMkLst>
          <pc:docMk/>
          <pc:sldMk cId="4096745746" sldId="337"/>
        </pc:sldMkLst>
      </pc:sldChg>
      <pc:sldChg chg="addSp modSp add mod">
        <pc:chgData name="Alajos Makovec" userId="7498edce-5b83-4a2c-ba54-149f8addadb0" providerId="ADAL" clId="{8771612D-59E9-4287-8356-0A0DE2A9EC50}" dt="2023-08-22T18:22:10.670" v="2360" actId="313"/>
        <pc:sldMkLst>
          <pc:docMk/>
          <pc:sldMk cId="2803994790" sldId="338"/>
        </pc:sldMkLst>
        <pc:spChg chg="mod">
          <ac:chgData name="Alajos Makovec" userId="7498edce-5b83-4a2c-ba54-149f8addadb0" providerId="ADAL" clId="{8771612D-59E9-4287-8356-0A0DE2A9EC50}" dt="2023-08-21T19:25:00.268" v="58"/>
          <ac:spMkLst>
            <pc:docMk/>
            <pc:sldMk cId="2803994790" sldId="338"/>
            <ac:spMk id="2" creationId="{57B25C70-5AAF-FE94-A669-5D53B5C946A8}"/>
          </ac:spMkLst>
        </pc:spChg>
        <pc:spChg chg="add mod">
          <ac:chgData name="Alajos Makovec" userId="7498edce-5b83-4a2c-ba54-149f8addadb0" providerId="ADAL" clId="{8771612D-59E9-4287-8356-0A0DE2A9EC50}" dt="2023-08-21T19:24:53.429" v="57" actId="1076"/>
          <ac:spMkLst>
            <pc:docMk/>
            <pc:sldMk cId="2803994790" sldId="338"/>
            <ac:spMk id="7" creationId="{5DD014E8-9C89-3919-D98E-12C9E57720A7}"/>
          </ac:spMkLst>
        </pc:spChg>
        <pc:spChg chg="mod">
          <ac:chgData name="Alajos Makovec" userId="7498edce-5b83-4a2c-ba54-149f8addadb0" providerId="ADAL" clId="{8771612D-59E9-4287-8356-0A0DE2A9EC50}" dt="2023-08-22T18:22:10.670" v="2360" actId="313"/>
          <ac:spMkLst>
            <pc:docMk/>
            <pc:sldMk cId="2803994790" sldId="338"/>
            <ac:spMk id="8" creationId="{52E437FE-A2CC-18F8-F3EC-F5F782726421}"/>
          </ac:spMkLst>
        </pc:spChg>
        <pc:graphicFrameChg chg="mod">
          <ac:chgData name="Alajos Makovec" userId="7498edce-5b83-4a2c-ba54-149f8addadb0" providerId="ADAL" clId="{8771612D-59E9-4287-8356-0A0DE2A9EC50}" dt="2023-08-21T19:24:46.566" v="56" actId="1035"/>
          <ac:graphicFrameMkLst>
            <pc:docMk/>
            <pc:sldMk cId="2803994790" sldId="338"/>
            <ac:graphicFrameMk id="12" creationId="{1CF2ABC1-E794-46C0-5BBB-532B02F501A8}"/>
          </ac:graphicFrameMkLst>
        </pc:graphicFrameChg>
        <pc:cxnChg chg="mod">
          <ac:chgData name="Alajos Makovec" userId="7498edce-5b83-4a2c-ba54-149f8addadb0" providerId="ADAL" clId="{8771612D-59E9-4287-8356-0A0DE2A9EC50}" dt="2023-08-21T19:24:46.566" v="56" actId="1035"/>
          <ac:cxnSpMkLst>
            <pc:docMk/>
            <pc:sldMk cId="2803994790" sldId="338"/>
            <ac:cxnSpMk id="6" creationId="{F4837426-FD26-41B6-3D31-C790DA635DAA}"/>
          </ac:cxnSpMkLst>
        </pc:cxnChg>
        <pc:cxnChg chg="mod">
          <ac:chgData name="Alajos Makovec" userId="7498edce-5b83-4a2c-ba54-149f8addadb0" providerId="ADAL" clId="{8771612D-59E9-4287-8356-0A0DE2A9EC50}" dt="2023-08-21T19:24:46.566" v="56" actId="1035"/>
          <ac:cxnSpMkLst>
            <pc:docMk/>
            <pc:sldMk cId="2803994790" sldId="338"/>
            <ac:cxnSpMk id="11" creationId="{91530F09-28B6-E2C6-A2A4-E163419C81C3}"/>
          </ac:cxnSpMkLst>
        </pc:cxnChg>
        <pc:cxnChg chg="mod">
          <ac:chgData name="Alajos Makovec" userId="7498edce-5b83-4a2c-ba54-149f8addadb0" providerId="ADAL" clId="{8771612D-59E9-4287-8356-0A0DE2A9EC50}" dt="2023-08-21T19:24:46.566" v="56" actId="1035"/>
          <ac:cxnSpMkLst>
            <pc:docMk/>
            <pc:sldMk cId="2803994790" sldId="338"/>
            <ac:cxnSpMk id="13" creationId="{B08558A9-1EB7-7B3D-B854-43A0A8AD3B62}"/>
          </ac:cxnSpMkLst>
        </pc:cxnChg>
        <pc:cxnChg chg="mod">
          <ac:chgData name="Alajos Makovec" userId="7498edce-5b83-4a2c-ba54-149f8addadb0" providerId="ADAL" clId="{8771612D-59E9-4287-8356-0A0DE2A9EC50}" dt="2023-08-21T19:24:46.566" v="56" actId="1035"/>
          <ac:cxnSpMkLst>
            <pc:docMk/>
            <pc:sldMk cId="2803994790" sldId="338"/>
            <ac:cxnSpMk id="17" creationId="{8F9E50B1-31F9-9168-C0C8-B9AD20F6E2E3}"/>
          </ac:cxnSpMkLst>
        </pc:cxnChg>
      </pc:sldChg>
      <pc:sldChg chg="del">
        <pc:chgData name="Alajos Makovec" userId="7498edce-5b83-4a2c-ba54-149f8addadb0" providerId="ADAL" clId="{8771612D-59E9-4287-8356-0A0DE2A9EC50}" dt="2023-08-21T19:21:28.910" v="2" actId="47"/>
        <pc:sldMkLst>
          <pc:docMk/>
          <pc:sldMk cId="3709165604" sldId="338"/>
        </pc:sldMkLst>
      </pc:sldChg>
      <pc:sldChg chg="addSp delSp modSp add mod">
        <pc:chgData name="Alajos Makovec" userId="7498edce-5b83-4a2c-ba54-149f8addadb0" providerId="ADAL" clId="{8771612D-59E9-4287-8356-0A0DE2A9EC50}" dt="2023-08-21T21:01:20.144" v="1284" actId="20577"/>
        <pc:sldMkLst>
          <pc:docMk/>
          <pc:sldMk cId="1388158636" sldId="339"/>
        </pc:sldMkLst>
        <pc:spChg chg="mod">
          <ac:chgData name="Alajos Makovec" userId="7498edce-5b83-4a2c-ba54-149f8addadb0" providerId="ADAL" clId="{8771612D-59E9-4287-8356-0A0DE2A9EC50}" dt="2023-08-21T20:48:33.501" v="1050"/>
          <ac:spMkLst>
            <pc:docMk/>
            <pc:sldMk cId="1388158636" sldId="339"/>
            <ac:spMk id="2" creationId="{54583FD4-948E-98C9-B54A-73011D2745AD}"/>
          </ac:spMkLst>
        </pc:spChg>
        <pc:spChg chg="del">
          <ac:chgData name="Alajos Makovec" userId="7498edce-5b83-4a2c-ba54-149f8addadb0" providerId="ADAL" clId="{8771612D-59E9-4287-8356-0A0DE2A9EC50}" dt="2023-08-21T20:54:30.608" v="1085" actId="478"/>
          <ac:spMkLst>
            <pc:docMk/>
            <pc:sldMk cId="1388158636" sldId="339"/>
            <ac:spMk id="3" creationId="{7328B955-4F50-9B49-529B-E13C556F4B20}"/>
          </ac:spMkLst>
        </pc:spChg>
        <pc:spChg chg="add mod">
          <ac:chgData name="Alajos Makovec" userId="7498edce-5b83-4a2c-ba54-149f8addadb0" providerId="ADAL" clId="{8771612D-59E9-4287-8356-0A0DE2A9EC50}" dt="2023-08-21T20:55:41.349" v="1110" actId="15"/>
          <ac:spMkLst>
            <pc:docMk/>
            <pc:sldMk cId="1388158636" sldId="339"/>
            <ac:spMk id="10" creationId="{E863BEED-8841-5A89-BF7D-99708CA4E385}"/>
          </ac:spMkLst>
        </pc:spChg>
        <pc:spChg chg="add mod">
          <ac:chgData name="Alajos Makovec" userId="7498edce-5b83-4a2c-ba54-149f8addadb0" providerId="ADAL" clId="{8771612D-59E9-4287-8356-0A0DE2A9EC50}" dt="2023-08-21T21:01:20.144" v="1284" actId="20577"/>
          <ac:spMkLst>
            <pc:docMk/>
            <pc:sldMk cId="1388158636" sldId="339"/>
            <ac:spMk id="11" creationId="{FAE84679-1BE1-B9E0-94E4-5376E6194CFD}"/>
          </ac:spMkLst>
        </pc:spChg>
        <pc:grpChg chg="del">
          <ac:chgData name="Alajos Makovec" userId="7498edce-5b83-4a2c-ba54-149f8addadb0" providerId="ADAL" clId="{8771612D-59E9-4287-8356-0A0DE2A9EC50}" dt="2023-08-21T20:52:46.658" v="1067" actId="478"/>
          <ac:grpSpMkLst>
            <pc:docMk/>
            <pc:sldMk cId="1388158636" sldId="339"/>
            <ac:grpSpMk id="19" creationId="{A85161B3-B856-7383-19C2-9646BA72F35A}"/>
          </ac:grpSpMkLst>
        </pc:grpChg>
        <pc:grpChg chg="del mod">
          <ac:chgData name="Alajos Makovec" userId="7498edce-5b83-4a2c-ba54-149f8addadb0" providerId="ADAL" clId="{8771612D-59E9-4287-8356-0A0DE2A9EC50}" dt="2023-08-21T20:53:03.568" v="1071" actId="478"/>
          <ac:grpSpMkLst>
            <pc:docMk/>
            <pc:sldMk cId="1388158636" sldId="339"/>
            <ac:grpSpMk id="20" creationId="{AF853F66-8D21-9EB1-B7EB-13753640B8B5}"/>
          </ac:grpSpMkLst>
        </pc:grpChg>
        <pc:grpChg chg="del mod">
          <ac:chgData name="Alajos Makovec" userId="7498edce-5b83-4a2c-ba54-149f8addadb0" providerId="ADAL" clId="{8771612D-59E9-4287-8356-0A0DE2A9EC50}" dt="2023-08-21T20:53:01.922" v="1069" actId="478"/>
          <ac:grpSpMkLst>
            <pc:docMk/>
            <pc:sldMk cId="1388158636" sldId="339"/>
            <ac:grpSpMk id="22" creationId="{14279B3C-27E0-15F0-432F-0053531E7087}"/>
          </ac:grpSpMkLst>
        </pc:grpChg>
        <pc:picChg chg="add mod">
          <ac:chgData name="Alajos Makovec" userId="7498edce-5b83-4a2c-ba54-149f8addadb0" providerId="ADAL" clId="{8771612D-59E9-4287-8356-0A0DE2A9EC50}" dt="2023-08-21T20:53:47.065" v="1081" actId="1076"/>
          <ac:picMkLst>
            <pc:docMk/>
            <pc:sldMk cId="1388158636" sldId="339"/>
            <ac:picMk id="7" creationId="{28F4A0A5-3B82-792F-B218-15EA6F653F0A}"/>
          </ac:picMkLst>
        </pc:picChg>
        <pc:picChg chg="add mod">
          <ac:chgData name="Alajos Makovec" userId="7498edce-5b83-4a2c-ba54-149f8addadb0" providerId="ADAL" clId="{8771612D-59E9-4287-8356-0A0DE2A9EC50}" dt="2023-08-21T20:53:51.846" v="1082" actId="1076"/>
          <ac:picMkLst>
            <pc:docMk/>
            <pc:sldMk cId="1388158636" sldId="339"/>
            <ac:picMk id="9" creationId="{C22EEAE1-B4BF-BF74-4BDB-FDE21F7EFADC}"/>
          </ac:picMkLst>
        </pc:picChg>
        <pc:picChg chg="add del">
          <ac:chgData name="Alajos Makovec" userId="7498edce-5b83-4a2c-ba54-149f8addadb0" providerId="ADAL" clId="{8771612D-59E9-4287-8356-0A0DE2A9EC50}" dt="2023-08-21T20:56:50.160" v="1114"/>
          <ac:picMkLst>
            <pc:docMk/>
            <pc:sldMk cId="1388158636" sldId="339"/>
            <ac:picMk id="21" creationId="{98CB060D-EE15-FE17-0931-DA24C09FDC8A}"/>
          </ac:picMkLst>
        </pc:picChg>
      </pc:sldChg>
      <pc:sldChg chg="del">
        <pc:chgData name="Alajos Makovec" userId="7498edce-5b83-4a2c-ba54-149f8addadb0" providerId="ADAL" clId="{8771612D-59E9-4287-8356-0A0DE2A9EC50}" dt="2023-08-21T19:21:28.910" v="2" actId="47"/>
        <pc:sldMkLst>
          <pc:docMk/>
          <pc:sldMk cId="3373731995" sldId="339"/>
        </pc:sldMkLst>
      </pc:sldChg>
      <pc:sldChg chg="modSp add mod ord">
        <pc:chgData name="Alajos Makovec" userId="7498edce-5b83-4a2c-ba54-149f8addadb0" providerId="ADAL" clId="{8771612D-59E9-4287-8356-0A0DE2A9EC50}" dt="2023-08-21T19:37:50.279" v="300" actId="20577"/>
        <pc:sldMkLst>
          <pc:docMk/>
          <pc:sldMk cId="181334536" sldId="340"/>
        </pc:sldMkLst>
        <pc:spChg chg="mod">
          <ac:chgData name="Alajos Makovec" userId="7498edce-5b83-4a2c-ba54-149f8addadb0" providerId="ADAL" clId="{8771612D-59E9-4287-8356-0A0DE2A9EC50}" dt="2023-08-21T19:35:36.429" v="260"/>
          <ac:spMkLst>
            <pc:docMk/>
            <pc:sldMk cId="181334536" sldId="340"/>
            <ac:spMk id="2" creationId="{57B25C70-5AAF-FE94-A669-5D53B5C946A8}"/>
          </ac:spMkLst>
        </pc:spChg>
        <pc:spChg chg="mod">
          <ac:chgData name="Alajos Makovec" userId="7498edce-5b83-4a2c-ba54-149f8addadb0" providerId="ADAL" clId="{8771612D-59E9-4287-8356-0A0DE2A9EC50}" dt="2023-08-21T19:37:50.279" v="300" actId="20577"/>
          <ac:spMkLst>
            <pc:docMk/>
            <pc:sldMk cId="181334536" sldId="340"/>
            <ac:spMk id="8" creationId="{52E437FE-A2CC-18F8-F3EC-F5F782726421}"/>
          </ac:spMkLst>
        </pc:spChg>
      </pc:sldChg>
      <pc:sldChg chg="del">
        <pc:chgData name="Alajos Makovec" userId="7498edce-5b83-4a2c-ba54-149f8addadb0" providerId="ADAL" clId="{8771612D-59E9-4287-8356-0A0DE2A9EC50}" dt="2023-08-21T19:21:28.910" v="2" actId="47"/>
        <pc:sldMkLst>
          <pc:docMk/>
          <pc:sldMk cId="2367336682" sldId="340"/>
        </pc:sldMkLst>
      </pc:sldChg>
      <pc:sldChg chg="addSp delSp modSp add del mod">
        <pc:chgData name="Alajos Makovec" userId="7498edce-5b83-4a2c-ba54-149f8addadb0" providerId="ADAL" clId="{8771612D-59E9-4287-8356-0A0DE2A9EC50}" dt="2023-08-22T14:21:08.337" v="2100" actId="47"/>
        <pc:sldMkLst>
          <pc:docMk/>
          <pc:sldMk cId="1127371435" sldId="341"/>
        </pc:sldMkLst>
        <pc:spChg chg="mod">
          <ac:chgData name="Alajos Makovec" userId="7498edce-5b83-4a2c-ba54-149f8addadb0" providerId="ADAL" clId="{8771612D-59E9-4287-8356-0A0DE2A9EC50}" dt="2023-08-21T21:01:58.736" v="1290" actId="20577"/>
          <ac:spMkLst>
            <pc:docMk/>
            <pc:sldMk cId="1127371435" sldId="341"/>
            <ac:spMk id="2" creationId="{5D47B54D-61D9-5320-6608-763FB46B51FD}"/>
          </ac:spMkLst>
        </pc:spChg>
        <pc:spChg chg="del">
          <ac:chgData name="Alajos Makovec" userId="7498edce-5b83-4a2c-ba54-149f8addadb0" providerId="ADAL" clId="{8771612D-59E9-4287-8356-0A0DE2A9EC50}" dt="2023-08-21T20:49:26.406" v="1063" actId="478"/>
          <ac:spMkLst>
            <pc:docMk/>
            <pc:sldMk cId="1127371435" sldId="341"/>
            <ac:spMk id="3" creationId="{00000000-0000-0000-0000-000000000000}"/>
          </ac:spMkLst>
        </pc:spChg>
        <pc:spChg chg="add mod">
          <ac:chgData name="Alajos Makovec" userId="7498edce-5b83-4a2c-ba54-149f8addadb0" providerId="ADAL" clId="{8771612D-59E9-4287-8356-0A0DE2A9EC50}" dt="2023-08-21T20:49:27.235" v="1064"/>
          <ac:spMkLst>
            <pc:docMk/>
            <pc:sldMk cId="1127371435" sldId="341"/>
            <ac:spMk id="7" creationId="{89BE18AD-EFDD-92DC-DF98-0CD34A8D2EA7}"/>
          </ac:spMkLst>
        </pc:spChg>
      </pc:sldChg>
      <pc:sldChg chg="addSp delSp modSp add mod">
        <pc:chgData name="Alajos Makovec" userId="7498edce-5b83-4a2c-ba54-149f8addadb0" providerId="ADAL" clId="{8771612D-59E9-4287-8356-0A0DE2A9EC50}" dt="2023-08-22T15:40:13.700" v="2193" actId="115"/>
        <pc:sldMkLst>
          <pc:docMk/>
          <pc:sldMk cId="3964111170" sldId="342"/>
        </pc:sldMkLst>
        <pc:spChg chg="mod">
          <ac:chgData name="Alajos Makovec" userId="7498edce-5b83-4a2c-ba54-149f8addadb0" providerId="ADAL" clId="{8771612D-59E9-4287-8356-0A0DE2A9EC50}" dt="2023-08-21T21:02:02.138" v="1292" actId="20577"/>
          <ac:spMkLst>
            <pc:docMk/>
            <pc:sldMk cId="3964111170" sldId="342"/>
            <ac:spMk id="2" creationId="{5D47B54D-61D9-5320-6608-763FB46B51FD}"/>
          </ac:spMkLst>
        </pc:spChg>
        <pc:spChg chg="del">
          <ac:chgData name="Alajos Makovec" userId="7498edce-5b83-4a2c-ba54-149f8addadb0" providerId="ADAL" clId="{8771612D-59E9-4287-8356-0A0DE2A9EC50}" dt="2023-08-21T20:49:21.195" v="1061" actId="478"/>
          <ac:spMkLst>
            <pc:docMk/>
            <pc:sldMk cId="3964111170" sldId="342"/>
            <ac:spMk id="3" creationId="{00000000-0000-0000-0000-000000000000}"/>
          </ac:spMkLst>
        </pc:spChg>
        <pc:spChg chg="add mod">
          <ac:chgData name="Alajos Makovec" userId="7498edce-5b83-4a2c-ba54-149f8addadb0" providerId="ADAL" clId="{8771612D-59E9-4287-8356-0A0DE2A9EC50}" dt="2023-08-21T20:49:21.955" v="1062"/>
          <ac:spMkLst>
            <pc:docMk/>
            <pc:sldMk cId="3964111170" sldId="342"/>
            <ac:spMk id="6" creationId="{F8661299-9CE0-5C44-89C6-313E159A5E70}"/>
          </ac:spMkLst>
        </pc:spChg>
        <pc:spChg chg="mod">
          <ac:chgData name="Alajos Makovec" userId="7498edce-5b83-4a2c-ba54-149f8addadb0" providerId="ADAL" clId="{8771612D-59E9-4287-8356-0A0DE2A9EC50}" dt="2023-08-22T15:40:13.700" v="2193" actId="115"/>
          <ac:spMkLst>
            <pc:docMk/>
            <pc:sldMk cId="3964111170" sldId="342"/>
            <ac:spMk id="10" creationId="{6BB57BA4-3F0B-B961-BA20-244CE989AEDB}"/>
          </ac:spMkLst>
        </pc:spChg>
        <pc:spChg chg="mod">
          <ac:chgData name="Alajos Makovec" userId="7498edce-5b83-4a2c-ba54-149f8addadb0" providerId="ADAL" clId="{8771612D-59E9-4287-8356-0A0DE2A9EC50}" dt="2023-08-21T21:29:07.796" v="1540" actId="1036"/>
          <ac:spMkLst>
            <pc:docMk/>
            <pc:sldMk cId="3964111170" sldId="342"/>
            <ac:spMk id="12" creationId="{1C04B167-5DF9-85D3-C99B-02E39F975CD9}"/>
          </ac:spMkLst>
        </pc:spChg>
        <pc:spChg chg="add del mod">
          <ac:chgData name="Alajos Makovec" userId="7498edce-5b83-4a2c-ba54-149f8addadb0" providerId="ADAL" clId="{8771612D-59E9-4287-8356-0A0DE2A9EC50}" dt="2023-08-21T21:22:41.495" v="1426"/>
          <ac:spMkLst>
            <pc:docMk/>
            <pc:sldMk cId="3964111170" sldId="342"/>
            <ac:spMk id="13" creationId="{297F5C5F-E6E6-5D1F-D81B-7A0D8FFD3B00}"/>
          </ac:spMkLst>
        </pc:spChg>
        <pc:spChg chg="add mod">
          <ac:chgData name="Alajos Makovec" userId="7498edce-5b83-4a2c-ba54-149f8addadb0" providerId="ADAL" clId="{8771612D-59E9-4287-8356-0A0DE2A9EC50}" dt="2023-08-22T14:21:57.431" v="2128" actId="1035"/>
          <ac:spMkLst>
            <pc:docMk/>
            <pc:sldMk cId="3964111170" sldId="342"/>
            <ac:spMk id="14" creationId="{9AB4AFA7-5A0A-39E3-15C5-B0B545C14274}"/>
          </ac:spMkLst>
        </pc:spChg>
        <pc:spChg chg="mod">
          <ac:chgData name="Alajos Makovec" userId="7498edce-5b83-4a2c-ba54-149f8addadb0" providerId="ADAL" clId="{8771612D-59E9-4287-8356-0A0DE2A9EC50}" dt="2023-08-21T21:29:14.910" v="1543" actId="1036"/>
          <ac:spMkLst>
            <pc:docMk/>
            <pc:sldMk cId="3964111170" sldId="342"/>
            <ac:spMk id="15" creationId="{FAE0A1C9-05FA-518C-EE20-DE86131C835F}"/>
          </ac:spMkLst>
        </pc:spChg>
        <pc:spChg chg="add mod">
          <ac:chgData name="Alajos Makovec" userId="7498edce-5b83-4a2c-ba54-149f8addadb0" providerId="ADAL" clId="{8771612D-59E9-4287-8356-0A0DE2A9EC50}" dt="2023-08-21T21:33:00.069" v="1756" actId="1076"/>
          <ac:spMkLst>
            <pc:docMk/>
            <pc:sldMk cId="3964111170" sldId="342"/>
            <ac:spMk id="16" creationId="{E9347C56-9DB2-B70A-63E9-6517DA0DFE6F}"/>
          </ac:spMkLst>
        </pc:spChg>
        <pc:spChg chg="add mod">
          <ac:chgData name="Alajos Makovec" userId="7498edce-5b83-4a2c-ba54-149f8addadb0" providerId="ADAL" clId="{8771612D-59E9-4287-8356-0A0DE2A9EC50}" dt="2023-08-21T21:33:06.306" v="1758" actId="1076"/>
          <ac:spMkLst>
            <pc:docMk/>
            <pc:sldMk cId="3964111170" sldId="342"/>
            <ac:spMk id="17" creationId="{BA8F7E9B-12AC-B62E-78EF-25BD3A1A9BCC}"/>
          </ac:spMkLst>
        </pc:spChg>
        <pc:picChg chg="add mod">
          <ac:chgData name="Alajos Makovec" userId="7498edce-5b83-4a2c-ba54-149f8addadb0" providerId="ADAL" clId="{8771612D-59E9-4287-8356-0A0DE2A9EC50}" dt="2023-08-21T21:31:56.580" v="1746" actId="1076"/>
          <ac:picMkLst>
            <pc:docMk/>
            <pc:sldMk cId="3964111170" sldId="342"/>
            <ac:picMk id="7" creationId="{9EC66810-CD63-D2F2-1B79-3FD86CD7B746}"/>
          </ac:picMkLst>
        </pc:picChg>
        <pc:picChg chg="mod">
          <ac:chgData name="Alajos Makovec" userId="7498edce-5b83-4a2c-ba54-149f8addadb0" providerId="ADAL" clId="{8771612D-59E9-4287-8356-0A0DE2A9EC50}" dt="2023-08-21T21:28:36.344" v="1509" actId="1037"/>
          <ac:picMkLst>
            <pc:docMk/>
            <pc:sldMk cId="3964111170" sldId="342"/>
            <ac:picMk id="8" creationId="{0405454E-73D9-B0E7-964A-918E3BBBF175}"/>
          </ac:picMkLst>
        </pc:picChg>
        <pc:picChg chg="add del mod">
          <ac:chgData name="Alajos Makovec" userId="7498edce-5b83-4a2c-ba54-149f8addadb0" providerId="ADAL" clId="{8771612D-59E9-4287-8356-0A0DE2A9EC50}" dt="2023-08-21T21:22:34.570" v="1424"/>
          <ac:picMkLst>
            <pc:docMk/>
            <pc:sldMk cId="3964111170" sldId="342"/>
            <ac:picMk id="9" creationId="{1B473455-CF8F-D18C-2C52-91B7AE8903F1}"/>
          </ac:picMkLst>
        </pc:picChg>
        <pc:picChg chg="mod">
          <ac:chgData name="Alajos Makovec" userId="7498edce-5b83-4a2c-ba54-149f8addadb0" providerId="ADAL" clId="{8771612D-59E9-4287-8356-0A0DE2A9EC50}" dt="2023-08-21T21:28:36.344" v="1509" actId="1037"/>
          <ac:picMkLst>
            <pc:docMk/>
            <pc:sldMk cId="3964111170" sldId="342"/>
            <ac:picMk id="11" creationId="{3187B15C-7BBD-88C4-1155-0F570DA2E202}"/>
          </ac:picMkLst>
        </pc:picChg>
        <pc:cxnChg chg="add mod">
          <ac:chgData name="Alajos Makovec" userId="7498edce-5b83-4a2c-ba54-149f8addadb0" providerId="ADAL" clId="{8771612D-59E9-4287-8356-0A0DE2A9EC50}" dt="2023-08-21T21:33:31.763" v="1766" actId="692"/>
          <ac:cxnSpMkLst>
            <pc:docMk/>
            <pc:sldMk cId="3964111170" sldId="342"/>
            <ac:cxnSpMk id="19" creationId="{0089D0B2-D2AF-EC0A-430E-FEB7BD94985B}"/>
          </ac:cxnSpMkLst>
        </pc:cxnChg>
        <pc:cxnChg chg="add mod">
          <ac:chgData name="Alajos Makovec" userId="7498edce-5b83-4a2c-ba54-149f8addadb0" providerId="ADAL" clId="{8771612D-59E9-4287-8356-0A0DE2A9EC50}" dt="2023-08-21T21:33:45.946" v="1771" actId="1038"/>
          <ac:cxnSpMkLst>
            <pc:docMk/>
            <pc:sldMk cId="3964111170" sldId="342"/>
            <ac:cxnSpMk id="21" creationId="{BD1CBED7-43A9-9AB0-DFA4-AD35BAFBAF8C}"/>
          </ac:cxnSpMkLst>
        </pc:cxnChg>
      </pc:sldChg>
      <pc:sldChg chg="del">
        <pc:chgData name="Alajos Makovec" userId="7498edce-5b83-4a2c-ba54-149f8addadb0" providerId="ADAL" clId="{8771612D-59E9-4287-8356-0A0DE2A9EC50}" dt="2023-08-21T19:21:28.910" v="2" actId="47"/>
        <pc:sldMkLst>
          <pc:docMk/>
          <pc:sldMk cId="2458169407" sldId="343"/>
        </pc:sldMkLst>
      </pc:sldChg>
      <pc:sldChg chg="addSp delSp modSp add mod">
        <pc:chgData name="Alajos Makovec" userId="7498edce-5b83-4a2c-ba54-149f8addadb0" providerId="ADAL" clId="{8771612D-59E9-4287-8356-0A0DE2A9EC50}" dt="2023-08-22T15:56:50.820" v="2322" actId="1036"/>
        <pc:sldMkLst>
          <pc:docMk/>
          <pc:sldMk cId="3396838576" sldId="343"/>
        </pc:sldMkLst>
        <pc:spChg chg="mod">
          <ac:chgData name="Alajos Makovec" userId="7498edce-5b83-4a2c-ba54-149f8addadb0" providerId="ADAL" clId="{8771612D-59E9-4287-8356-0A0DE2A9EC50}" dt="2023-08-21T21:02:05.713" v="1294" actId="20577"/>
          <ac:spMkLst>
            <pc:docMk/>
            <pc:sldMk cId="3396838576" sldId="343"/>
            <ac:spMk id="2" creationId="{5D47B54D-61D9-5320-6608-763FB46B51FD}"/>
          </ac:spMkLst>
        </pc:spChg>
        <pc:spChg chg="del">
          <ac:chgData name="Alajos Makovec" userId="7498edce-5b83-4a2c-ba54-149f8addadb0" providerId="ADAL" clId="{8771612D-59E9-4287-8356-0A0DE2A9EC50}" dt="2023-08-21T20:49:16.670" v="1059" actId="478"/>
          <ac:spMkLst>
            <pc:docMk/>
            <pc:sldMk cId="3396838576" sldId="343"/>
            <ac:spMk id="3" creationId="{00000000-0000-0000-0000-000000000000}"/>
          </ac:spMkLst>
        </pc:spChg>
        <pc:spChg chg="mod">
          <ac:chgData name="Alajos Makovec" userId="7498edce-5b83-4a2c-ba54-149f8addadb0" providerId="ADAL" clId="{8771612D-59E9-4287-8356-0A0DE2A9EC50}" dt="2023-08-22T15:56:50.820" v="2322" actId="1036"/>
          <ac:spMkLst>
            <pc:docMk/>
            <pc:sldMk cId="3396838576" sldId="343"/>
            <ac:spMk id="6" creationId="{2E282382-414E-68C1-6ACA-6B8E766D2BFA}"/>
          </ac:spMkLst>
        </pc:spChg>
        <pc:spChg chg="add mod">
          <ac:chgData name="Alajos Makovec" userId="7498edce-5b83-4a2c-ba54-149f8addadb0" providerId="ADAL" clId="{8771612D-59E9-4287-8356-0A0DE2A9EC50}" dt="2023-08-21T20:49:17.307" v="1060"/>
          <ac:spMkLst>
            <pc:docMk/>
            <pc:sldMk cId="3396838576" sldId="343"/>
            <ac:spMk id="7" creationId="{B9006529-9DDF-618B-1BE6-DA373C4FD308}"/>
          </ac:spMkLst>
        </pc:spChg>
        <pc:spChg chg="mod">
          <ac:chgData name="Alajos Makovec" userId="7498edce-5b83-4a2c-ba54-149f8addadb0" providerId="ADAL" clId="{8771612D-59E9-4287-8356-0A0DE2A9EC50}" dt="2023-08-22T15:56:50.820" v="2322" actId="1036"/>
          <ac:spMkLst>
            <pc:docMk/>
            <pc:sldMk cId="3396838576" sldId="343"/>
            <ac:spMk id="13" creationId="{2C0D9C37-1252-F777-DA3A-4085DB9FCFCD}"/>
          </ac:spMkLst>
        </pc:spChg>
        <pc:spChg chg="mod">
          <ac:chgData name="Alajos Makovec" userId="7498edce-5b83-4a2c-ba54-149f8addadb0" providerId="ADAL" clId="{8771612D-59E9-4287-8356-0A0DE2A9EC50}" dt="2023-08-22T15:56:40.395" v="2297" actId="1076"/>
          <ac:spMkLst>
            <pc:docMk/>
            <pc:sldMk cId="3396838576" sldId="343"/>
            <ac:spMk id="15" creationId="{FAE0A1C9-05FA-518C-EE20-DE86131C835F}"/>
          </ac:spMkLst>
        </pc:spChg>
        <pc:spChg chg="mod">
          <ac:chgData name="Alajos Makovec" userId="7498edce-5b83-4a2c-ba54-149f8addadb0" providerId="ADAL" clId="{8771612D-59E9-4287-8356-0A0DE2A9EC50}" dt="2023-08-22T15:56:04.484" v="2291" actId="1076"/>
          <ac:spMkLst>
            <pc:docMk/>
            <pc:sldMk cId="3396838576" sldId="343"/>
            <ac:spMk id="21" creationId="{6617429D-C0DB-2A55-8B14-CCAD066755FF}"/>
          </ac:spMkLst>
        </pc:spChg>
        <pc:picChg chg="mod">
          <ac:chgData name="Alajos Makovec" userId="7498edce-5b83-4a2c-ba54-149f8addadb0" providerId="ADAL" clId="{8771612D-59E9-4287-8356-0A0DE2A9EC50}" dt="2023-08-22T15:56:50.820" v="2322" actId="1036"/>
          <ac:picMkLst>
            <pc:docMk/>
            <pc:sldMk cId="3396838576" sldId="343"/>
            <ac:picMk id="18" creationId="{30700CB4-0BF4-FAE1-66DC-5C175EBEFCAD}"/>
          </ac:picMkLst>
        </pc:picChg>
        <pc:picChg chg="mod">
          <ac:chgData name="Alajos Makovec" userId="7498edce-5b83-4a2c-ba54-149f8addadb0" providerId="ADAL" clId="{8771612D-59E9-4287-8356-0A0DE2A9EC50}" dt="2023-08-22T15:52:40.815" v="2226" actId="1076"/>
          <ac:picMkLst>
            <pc:docMk/>
            <pc:sldMk cId="3396838576" sldId="343"/>
            <ac:picMk id="22" creationId="{61AE5302-5583-30D9-B5AE-B4704790668F}"/>
          </ac:picMkLst>
        </pc:picChg>
      </pc:sldChg>
      <pc:sldChg chg="addSp delSp modSp add del mod">
        <pc:chgData name="Alajos Makovec" userId="7498edce-5b83-4a2c-ba54-149f8addadb0" providerId="ADAL" clId="{8771612D-59E9-4287-8356-0A0DE2A9EC50}" dt="2023-08-21T21:19:40.856" v="1393" actId="47"/>
        <pc:sldMkLst>
          <pc:docMk/>
          <pc:sldMk cId="889603490" sldId="344"/>
        </pc:sldMkLst>
        <pc:spChg chg="mod">
          <ac:chgData name="Alajos Makovec" userId="7498edce-5b83-4a2c-ba54-149f8addadb0" providerId="ADAL" clId="{8771612D-59E9-4287-8356-0A0DE2A9EC50}" dt="2023-08-21T21:02:09.011" v="1296" actId="20577"/>
          <ac:spMkLst>
            <pc:docMk/>
            <pc:sldMk cId="889603490" sldId="344"/>
            <ac:spMk id="2" creationId="{5D47B54D-61D9-5320-6608-763FB46B51FD}"/>
          </ac:spMkLst>
        </pc:spChg>
        <pc:spChg chg="del">
          <ac:chgData name="Alajos Makovec" userId="7498edce-5b83-4a2c-ba54-149f8addadb0" providerId="ADAL" clId="{8771612D-59E9-4287-8356-0A0DE2A9EC50}" dt="2023-08-21T20:49:12.926" v="1057" actId="478"/>
          <ac:spMkLst>
            <pc:docMk/>
            <pc:sldMk cId="889603490" sldId="344"/>
            <ac:spMk id="3" creationId="{00000000-0000-0000-0000-000000000000}"/>
          </ac:spMkLst>
        </pc:spChg>
        <pc:spChg chg="add mod">
          <ac:chgData name="Alajos Makovec" userId="7498edce-5b83-4a2c-ba54-149f8addadb0" providerId="ADAL" clId="{8771612D-59E9-4287-8356-0A0DE2A9EC50}" dt="2023-08-21T20:49:13.576" v="1058"/>
          <ac:spMkLst>
            <pc:docMk/>
            <pc:sldMk cId="889603490" sldId="344"/>
            <ac:spMk id="6" creationId="{176C45A2-60BA-D5AD-6021-5619E9D3AD9E}"/>
          </ac:spMkLst>
        </pc:spChg>
      </pc:sldChg>
      <pc:sldChg chg="del">
        <pc:chgData name="Alajos Makovec" userId="7498edce-5b83-4a2c-ba54-149f8addadb0" providerId="ADAL" clId="{8771612D-59E9-4287-8356-0A0DE2A9EC50}" dt="2023-08-21T19:21:28.910" v="2" actId="47"/>
        <pc:sldMkLst>
          <pc:docMk/>
          <pc:sldMk cId="2917946993" sldId="344"/>
        </pc:sldMkLst>
      </pc:sldChg>
      <pc:sldChg chg="addSp delSp modSp add del mod">
        <pc:chgData name="Alajos Makovec" userId="7498edce-5b83-4a2c-ba54-149f8addadb0" providerId="ADAL" clId="{8771612D-59E9-4287-8356-0A0DE2A9EC50}" dt="2023-08-21T21:19:36.149" v="1392" actId="47"/>
        <pc:sldMkLst>
          <pc:docMk/>
          <pc:sldMk cId="3201529978" sldId="345"/>
        </pc:sldMkLst>
        <pc:spChg chg="mod">
          <ac:chgData name="Alajos Makovec" userId="7498edce-5b83-4a2c-ba54-149f8addadb0" providerId="ADAL" clId="{8771612D-59E9-4287-8356-0A0DE2A9EC50}" dt="2023-08-21T21:02:12.723" v="1298" actId="20577"/>
          <ac:spMkLst>
            <pc:docMk/>
            <pc:sldMk cId="3201529978" sldId="345"/>
            <ac:spMk id="2" creationId="{5D47B54D-61D9-5320-6608-763FB46B51FD}"/>
          </ac:spMkLst>
        </pc:spChg>
        <pc:spChg chg="del">
          <ac:chgData name="Alajos Makovec" userId="7498edce-5b83-4a2c-ba54-149f8addadb0" providerId="ADAL" clId="{8771612D-59E9-4287-8356-0A0DE2A9EC50}" dt="2023-08-21T20:49:08.660" v="1055" actId="478"/>
          <ac:spMkLst>
            <pc:docMk/>
            <pc:sldMk cId="3201529978" sldId="345"/>
            <ac:spMk id="3" creationId="{00000000-0000-0000-0000-000000000000}"/>
          </ac:spMkLst>
        </pc:spChg>
        <pc:spChg chg="add mod">
          <ac:chgData name="Alajos Makovec" userId="7498edce-5b83-4a2c-ba54-149f8addadb0" providerId="ADAL" clId="{8771612D-59E9-4287-8356-0A0DE2A9EC50}" dt="2023-08-21T20:49:09.241" v="1056"/>
          <ac:spMkLst>
            <pc:docMk/>
            <pc:sldMk cId="3201529978" sldId="345"/>
            <ac:spMk id="6" creationId="{E4ED4AEC-CEB2-F422-86E8-611BE45ECF6C}"/>
          </ac:spMkLst>
        </pc:spChg>
      </pc:sldChg>
      <pc:sldChg chg="del">
        <pc:chgData name="Alajos Makovec" userId="7498edce-5b83-4a2c-ba54-149f8addadb0" providerId="ADAL" clId="{8771612D-59E9-4287-8356-0A0DE2A9EC50}" dt="2023-08-21T19:21:28.910" v="2" actId="47"/>
        <pc:sldMkLst>
          <pc:docMk/>
          <pc:sldMk cId="3239111257" sldId="345"/>
        </pc:sldMkLst>
      </pc:sldChg>
      <pc:sldChg chg="del">
        <pc:chgData name="Alajos Makovec" userId="7498edce-5b83-4a2c-ba54-149f8addadb0" providerId="ADAL" clId="{8771612D-59E9-4287-8356-0A0DE2A9EC50}" dt="2023-08-21T19:21:28.910" v="2" actId="47"/>
        <pc:sldMkLst>
          <pc:docMk/>
          <pc:sldMk cId="2267197497" sldId="346"/>
        </pc:sldMkLst>
      </pc:sldChg>
      <pc:sldChg chg="addSp delSp modSp add del mod">
        <pc:chgData name="Alajos Makovec" userId="7498edce-5b83-4a2c-ba54-149f8addadb0" providerId="ADAL" clId="{8771612D-59E9-4287-8356-0A0DE2A9EC50}" dt="2023-08-21T21:19:36.149" v="1392" actId="47"/>
        <pc:sldMkLst>
          <pc:docMk/>
          <pc:sldMk cId="2624484706" sldId="346"/>
        </pc:sldMkLst>
        <pc:spChg chg="mod">
          <ac:chgData name="Alajos Makovec" userId="7498edce-5b83-4a2c-ba54-149f8addadb0" providerId="ADAL" clId="{8771612D-59E9-4287-8356-0A0DE2A9EC50}" dt="2023-08-21T21:02:16.855" v="1300" actId="20577"/>
          <ac:spMkLst>
            <pc:docMk/>
            <pc:sldMk cId="2624484706" sldId="346"/>
            <ac:spMk id="2" creationId="{5D47B54D-61D9-5320-6608-763FB46B51FD}"/>
          </ac:spMkLst>
        </pc:spChg>
        <pc:spChg chg="del">
          <ac:chgData name="Alajos Makovec" userId="7498edce-5b83-4a2c-ba54-149f8addadb0" providerId="ADAL" clId="{8771612D-59E9-4287-8356-0A0DE2A9EC50}" dt="2023-08-21T20:49:03.756" v="1053" actId="478"/>
          <ac:spMkLst>
            <pc:docMk/>
            <pc:sldMk cId="2624484706" sldId="346"/>
            <ac:spMk id="3" creationId="{00000000-0000-0000-0000-000000000000}"/>
          </ac:spMkLst>
        </pc:spChg>
        <pc:spChg chg="add mod">
          <ac:chgData name="Alajos Makovec" userId="7498edce-5b83-4a2c-ba54-149f8addadb0" providerId="ADAL" clId="{8771612D-59E9-4287-8356-0A0DE2A9EC50}" dt="2023-08-21T20:49:04.600" v="1054"/>
          <ac:spMkLst>
            <pc:docMk/>
            <pc:sldMk cId="2624484706" sldId="346"/>
            <ac:spMk id="7" creationId="{6F6E3F05-88B5-ACE9-2BFD-3EE82E6BBD73}"/>
          </ac:spMkLst>
        </pc:spChg>
      </pc:sldChg>
      <pc:sldChg chg="del">
        <pc:chgData name="Alajos Makovec" userId="7498edce-5b83-4a2c-ba54-149f8addadb0" providerId="ADAL" clId="{8771612D-59E9-4287-8356-0A0DE2A9EC50}" dt="2023-08-21T19:21:28.910" v="2" actId="47"/>
        <pc:sldMkLst>
          <pc:docMk/>
          <pc:sldMk cId="1372005867" sldId="347"/>
        </pc:sldMkLst>
      </pc:sldChg>
      <pc:sldChg chg="del">
        <pc:chgData name="Alajos Makovec" userId="7498edce-5b83-4a2c-ba54-149f8addadb0" providerId="ADAL" clId="{8771612D-59E9-4287-8356-0A0DE2A9EC50}" dt="2023-08-21T19:21:28.910" v="2" actId="47"/>
        <pc:sldMkLst>
          <pc:docMk/>
          <pc:sldMk cId="36959870" sldId="348"/>
        </pc:sldMkLst>
      </pc:sldChg>
      <pc:sldChg chg="add">
        <pc:chgData name="Alajos Makovec" userId="7498edce-5b83-4a2c-ba54-149f8addadb0" providerId="ADAL" clId="{8771612D-59E9-4287-8356-0A0DE2A9EC50}" dt="2023-08-21T19:20:47.555" v="0"/>
        <pc:sldMkLst>
          <pc:docMk/>
          <pc:sldMk cId="3391783435" sldId="349"/>
        </pc:sldMkLst>
      </pc:sldChg>
      <pc:sldChg chg="addSp delSp modSp add mod">
        <pc:chgData name="Alajos Makovec" userId="7498edce-5b83-4a2c-ba54-149f8addadb0" providerId="ADAL" clId="{8771612D-59E9-4287-8356-0A0DE2A9EC50}" dt="2023-08-21T19:35:10.957" v="251"/>
        <pc:sldMkLst>
          <pc:docMk/>
          <pc:sldMk cId="3742900394" sldId="350"/>
        </pc:sldMkLst>
        <pc:spChg chg="del">
          <ac:chgData name="Alajos Makovec" userId="7498edce-5b83-4a2c-ba54-149f8addadb0" providerId="ADAL" clId="{8771612D-59E9-4287-8356-0A0DE2A9EC50}" dt="2023-08-21T19:35:10.766" v="250" actId="478"/>
          <ac:spMkLst>
            <pc:docMk/>
            <pc:sldMk cId="3742900394" sldId="350"/>
            <ac:spMk id="3" creationId="{00000000-0000-0000-0000-000000000000}"/>
          </ac:spMkLst>
        </pc:spChg>
        <pc:spChg chg="add mod">
          <ac:chgData name="Alajos Makovec" userId="7498edce-5b83-4a2c-ba54-149f8addadb0" providerId="ADAL" clId="{8771612D-59E9-4287-8356-0A0DE2A9EC50}" dt="2023-08-21T19:35:10.957" v="251"/>
          <ac:spMkLst>
            <pc:docMk/>
            <pc:sldMk cId="3742900394" sldId="350"/>
            <ac:spMk id="6" creationId="{4103A639-A224-5A2D-34B6-B22CCD67D83C}"/>
          </ac:spMkLst>
        </pc:spChg>
      </pc:sldChg>
      <pc:sldChg chg="addSp delSp modSp add mod">
        <pc:chgData name="Alajos Makovec" userId="7498edce-5b83-4a2c-ba54-149f8addadb0" providerId="ADAL" clId="{8771612D-59E9-4287-8356-0A0DE2A9EC50}" dt="2023-08-22T14:20:55.701" v="2099" actId="14100"/>
        <pc:sldMkLst>
          <pc:docMk/>
          <pc:sldMk cId="876211940" sldId="351"/>
        </pc:sldMkLst>
        <pc:spChg chg="mod">
          <ac:chgData name="Alajos Makovec" userId="7498edce-5b83-4a2c-ba54-149f8addadb0" providerId="ADAL" clId="{8771612D-59E9-4287-8356-0A0DE2A9EC50}" dt="2023-08-21T21:01:54.596" v="1288" actId="20577"/>
          <ac:spMkLst>
            <pc:docMk/>
            <pc:sldMk cId="876211940" sldId="351"/>
            <ac:spMk id="2" creationId="{5D47B54D-61D9-5320-6608-763FB46B51FD}"/>
          </ac:spMkLst>
        </pc:spChg>
        <pc:spChg chg="del">
          <ac:chgData name="Alajos Makovec" userId="7498edce-5b83-4a2c-ba54-149f8addadb0" providerId="ADAL" clId="{8771612D-59E9-4287-8356-0A0DE2A9EC50}" dt="2023-08-21T20:49:30.855" v="1065" actId="478"/>
          <ac:spMkLst>
            <pc:docMk/>
            <pc:sldMk cId="876211940" sldId="351"/>
            <ac:spMk id="3" creationId="{00000000-0000-0000-0000-000000000000}"/>
          </ac:spMkLst>
        </pc:spChg>
        <pc:spChg chg="add mod">
          <ac:chgData name="Alajos Makovec" userId="7498edce-5b83-4a2c-ba54-149f8addadb0" providerId="ADAL" clId="{8771612D-59E9-4287-8356-0A0DE2A9EC50}" dt="2023-08-22T14:19:55.283" v="2075" actId="12788"/>
          <ac:spMkLst>
            <pc:docMk/>
            <pc:sldMk cId="876211940" sldId="351"/>
            <ac:spMk id="3" creationId="{495FB6FB-419D-7939-C0CD-D32C85EDFA58}"/>
          </ac:spMkLst>
        </pc:spChg>
        <pc:spChg chg="add mod">
          <ac:chgData name="Alajos Makovec" userId="7498edce-5b83-4a2c-ba54-149f8addadb0" providerId="ADAL" clId="{8771612D-59E9-4287-8356-0A0DE2A9EC50}" dt="2023-08-21T20:49:31.489" v="1066"/>
          <ac:spMkLst>
            <pc:docMk/>
            <pc:sldMk cId="876211940" sldId="351"/>
            <ac:spMk id="6" creationId="{85590C8E-5BE1-5D64-C964-E23E73ACFB03}"/>
          </ac:spMkLst>
        </pc:spChg>
        <pc:spChg chg="add mod">
          <ac:chgData name="Alajos Makovec" userId="7498edce-5b83-4a2c-ba54-149f8addadb0" providerId="ADAL" clId="{8771612D-59E9-4287-8356-0A0DE2A9EC50}" dt="2023-08-22T14:12:56.185" v="1890" actId="164"/>
          <ac:spMkLst>
            <pc:docMk/>
            <pc:sldMk cId="876211940" sldId="351"/>
            <ac:spMk id="7" creationId="{9890D1F6-9CAC-99F8-8A18-8BEE6740F358}"/>
          </ac:spMkLst>
        </pc:spChg>
        <pc:spChg chg="mod">
          <ac:chgData name="Alajos Makovec" userId="7498edce-5b83-4a2c-ba54-149f8addadb0" providerId="ADAL" clId="{8771612D-59E9-4287-8356-0A0DE2A9EC50}" dt="2023-08-22T14:19:55.283" v="2075" actId="12788"/>
          <ac:spMkLst>
            <pc:docMk/>
            <pc:sldMk cId="876211940" sldId="351"/>
            <ac:spMk id="10" creationId="{6BB57BA4-3F0B-B961-BA20-244CE989AEDB}"/>
          </ac:spMkLst>
        </pc:spChg>
        <pc:spChg chg="add del mod">
          <ac:chgData name="Alajos Makovec" userId="7498edce-5b83-4a2c-ba54-149f8addadb0" providerId="ADAL" clId="{8771612D-59E9-4287-8356-0A0DE2A9EC50}" dt="2023-08-22T14:14:36.304" v="1949" actId="21"/>
          <ac:spMkLst>
            <pc:docMk/>
            <pc:sldMk cId="876211940" sldId="351"/>
            <ac:spMk id="14" creationId="{4E9350D6-26A3-2977-F50D-BA0A4060960C}"/>
          </ac:spMkLst>
        </pc:spChg>
        <pc:spChg chg="del mod">
          <ac:chgData name="Alajos Makovec" userId="7498edce-5b83-4a2c-ba54-149f8addadb0" providerId="ADAL" clId="{8771612D-59E9-4287-8356-0A0DE2A9EC50}" dt="2023-08-22T14:10:01.363" v="1807" actId="478"/>
          <ac:spMkLst>
            <pc:docMk/>
            <pc:sldMk cId="876211940" sldId="351"/>
            <ac:spMk id="15" creationId="{9A011D78-0D17-F824-E705-5439AB2FB103}"/>
          </ac:spMkLst>
        </pc:spChg>
        <pc:spChg chg="mod">
          <ac:chgData name="Alajos Makovec" userId="7498edce-5b83-4a2c-ba54-149f8addadb0" providerId="ADAL" clId="{8771612D-59E9-4287-8356-0A0DE2A9EC50}" dt="2023-08-22T14:19:55.283" v="2075" actId="12788"/>
          <ac:spMkLst>
            <pc:docMk/>
            <pc:sldMk cId="876211940" sldId="351"/>
            <ac:spMk id="16" creationId="{469C10D5-212B-B764-2843-440464B713BD}"/>
          </ac:spMkLst>
        </pc:spChg>
        <pc:spChg chg="mod">
          <ac:chgData name="Alajos Makovec" userId="7498edce-5b83-4a2c-ba54-149f8addadb0" providerId="ADAL" clId="{8771612D-59E9-4287-8356-0A0DE2A9EC50}" dt="2023-08-21T21:09:42.319" v="1369" actId="14100"/>
          <ac:spMkLst>
            <pc:docMk/>
            <pc:sldMk cId="876211940" sldId="351"/>
            <ac:spMk id="17" creationId="{DCA8735D-A695-817A-DC2A-6304E544D1F4}"/>
          </ac:spMkLst>
        </pc:spChg>
        <pc:spChg chg="del">
          <ac:chgData name="Alajos Makovec" userId="7498edce-5b83-4a2c-ba54-149f8addadb0" providerId="ADAL" clId="{8771612D-59E9-4287-8356-0A0DE2A9EC50}" dt="2023-08-22T14:10:43.872" v="1823" actId="478"/>
          <ac:spMkLst>
            <pc:docMk/>
            <pc:sldMk cId="876211940" sldId="351"/>
            <ac:spMk id="19" creationId="{ABA9AED9-B903-6A07-7022-7F9759441540}"/>
          </ac:spMkLst>
        </pc:spChg>
        <pc:spChg chg="mod">
          <ac:chgData name="Alajos Makovec" userId="7498edce-5b83-4a2c-ba54-149f8addadb0" providerId="ADAL" clId="{8771612D-59E9-4287-8356-0A0DE2A9EC50}" dt="2023-08-22T14:13:30.996" v="1897" actId="403"/>
          <ac:spMkLst>
            <pc:docMk/>
            <pc:sldMk cId="876211940" sldId="351"/>
            <ac:spMk id="24" creationId="{ACB68E49-2FCC-2F63-2C25-A2DB8A7ED4F1}"/>
          </ac:spMkLst>
        </pc:spChg>
        <pc:spChg chg="mod">
          <ac:chgData name="Alajos Makovec" userId="7498edce-5b83-4a2c-ba54-149f8addadb0" providerId="ADAL" clId="{8771612D-59E9-4287-8356-0A0DE2A9EC50}" dt="2023-08-22T14:13:30.996" v="1897" actId="403"/>
          <ac:spMkLst>
            <pc:docMk/>
            <pc:sldMk cId="876211940" sldId="351"/>
            <ac:spMk id="26" creationId="{DD6D166C-303A-B959-A3DB-0B0E4869B7EC}"/>
          </ac:spMkLst>
        </pc:spChg>
        <pc:spChg chg="mod">
          <ac:chgData name="Alajos Makovec" userId="7498edce-5b83-4a2c-ba54-149f8addadb0" providerId="ADAL" clId="{8771612D-59E9-4287-8356-0A0DE2A9EC50}" dt="2023-08-22T14:13:30.996" v="1897" actId="403"/>
          <ac:spMkLst>
            <pc:docMk/>
            <pc:sldMk cId="876211940" sldId="351"/>
            <ac:spMk id="27" creationId="{DA46C4A9-67EA-7C08-89AD-AC8FDADDAD51}"/>
          </ac:spMkLst>
        </pc:spChg>
        <pc:spChg chg="mod">
          <ac:chgData name="Alajos Makovec" userId="7498edce-5b83-4a2c-ba54-149f8addadb0" providerId="ADAL" clId="{8771612D-59E9-4287-8356-0A0DE2A9EC50}" dt="2023-08-22T14:13:30.996" v="1897" actId="403"/>
          <ac:spMkLst>
            <pc:docMk/>
            <pc:sldMk cId="876211940" sldId="351"/>
            <ac:spMk id="29" creationId="{EA68D739-C5FC-EA8A-BA3F-384CABEB369A}"/>
          </ac:spMkLst>
        </pc:spChg>
        <pc:spChg chg="mod">
          <ac:chgData name="Alajos Makovec" userId="7498edce-5b83-4a2c-ba54-149f8addadb0" providerId="ADAL" clId="{8771612D-59E9-4287-8356-0A0DE2A9EC50}" dt="2023-08-22T14:13:30.996" v="1897" actId="403"/>
          <ac:spMkLst>
            <pc:docMk/>
            <pc:sldMk cId="876211940" sldId="351"/>
            <ac:spMk id="30" creationId="{C7A59A01-65B3-FD00-31E1-F09AE03EAEDB}"/>
          </ac:spMkLst>
        </pc:spChg>
        <pc:spChg chg="mod">
          <ac:chgData name="Alajos Makovec" userId="7498edce-5b83-4a2c-ba54-149f8addadb0" providerId="ADAL" clId="{8771612D-59E9-4287-8356-0A0DE2A9EC50}" dt="2023-08-22T14:13:30.996" v="1897" actId="403"/>
          <ac:spMkLst>
            <pc:docMk/>
            <pc:sldMk cId="876211940" sldId="351"/>
            <ac:spMk id="31" creationId="{085D967B-D3BE-062F-4B64-7364BD70078F}"/>
          </ac:spMkLst>
        </pc:spChg>
        <pc:spChg chg="mod">
          <ac:chgData name="Alajos Makovec" userId="7498edce-5b83-4a2c-ba54-149f8addadb0" providerId="ADAL" clId="{8771612D-59E9-4287-8356-0A0DE2A9EC50}" dt="2023-08-22T14:13:30.996" v="1897" actId="403"/>
          <ac:spMkLst>
            <pc:docMk/>
            <pc:sldMk cId="876211940" sldId="351"/>
            <ac:spMk id="32" creationId="{2968F531-DDE4-8AB7-54BA-71347F87ABDA}"/>
          </ac:spMkLst>
        </pc:spChg>
        <pc:spChg chg="add mod">
          <ac:chgData name="Alajos Makovec" userId="7498edce-5b83-4a2c-ba54-149f8addadb0" providerId="ADAL" clId="{8771612D-59E9-4287-8356-0A0DE2A9EC50}" dt="2023-08-22T14:19:10.683" v="2067" actId="164"/>
          <ac:spMkLst>
            <pc:docMk/>
            <pc:sldMk cId="876211940" sldId="351"/>
            <ac:spMk id="34" creationId="{717BA810-3A83-8FD6-9B3D-4FCBB318880B}"/>
          </ac:spMkLst>
        </pc:spChg>
        <pc:spChg chg="add mod">
          <ac:chgData name="Alajos Makovec" userId="7498edce-5b83-4a2c-ba54-149f8addadb0" providerId="ADAL" clId="{8771612D-59E9-4287-8356-0A0DE2A9EC50}" dt="2023-08-22T14:20:55.701" v="2099" actId="14100"/>
          <ac:spMkLst>
            <pc:docMk/>
            <pc:sldMk cId="876211940" sldId="351"/>
            <ac:spMk id="35" creationId="{725E9B41-B965-E8AB-3EA0-16DDFA5FA91D}"/>
          </ac:spMkLst>
        </pc:spChg>
        <pc:grpChg chg="add mod">
          <ac:chgData name="Alajos Makovec" userId="7498edce-5b83-4a2c-ba54-149f8addadb0" providerId="ADAL" clId="{8771612D-59E9-4287-8356-0A0DE2A9EC50}" dt="2023-08-22T14:18:55.686" v="2064" actId="1037"/>
          <ac:grpSpMkLst>
            <pc:docMk/>
            <pc:sldMk cId="876211940" sldId="351"/>
            <ac:grpSpMk id="8" creationId="{6843E24A-DF13-2D4A-C124-BA6CD8460CB6}"/>
          </ac:grpSpMkLst>
        </pc:grpChg>
        <pc:grpChg chg="del">
          <ac:chgData name="Alajos Makovec" userId="7498edce-5b83-4a2c-ba54-149f8addadb0" providerId="ADAL" clId="{8771612D-59E9-4287-8356-0A0DE2A9EC50}" dt="2023-08-22T13:49:37.672" v="1776" actId="478"/>
          <ac:grpSpMkLst>
            <pc:docMk/>
            <pc:sldMk cId="876211940" sldId="351"/>
            <ac:grpSpMk id="18" creationId="{89021C6B-EB31-1B91-60D9-62B73A62625E}"/>
          </ac:grpSpMkLst>
        </pc:grpChg>
        <pc:grpChg chg="add mod">
          <ac:chgData name="Alajos Makovec" userId="7498edce-5b83-4a2c-ba54-149f8addadb0" providerId="ADAL" clId="{8771612D-59E9-4287-8356-0A0DE2A9EC50}" dt="2023-08-22T14:19:10.683" v="2067" actId="164"/>
          <ac:grpSpMkLst>
            <pc:docMk/>
            <pc:sldMk cId="876211940" sldId="351"/>
            <ac:grpSpMk id="20" creationId="{0564CAF2-EDB5-1DED-6347-F6F19D8AB482}"/>
          </ac:grpSpMkLst>
        </pc:grpChg>
        <pc:grpChg chg="mod">
          <ac:chgData name="Alajos Makovec" userId="7498edce-5b83-4a2c-ba54-149f8addadb0" providerId="ADAL" clId="{8771612D-59E9-4287-8356-0A0DE2A9EC50}" dt="2023-08-22T14:13:05.614" v="1891"/>
          <ac:grpSpMkLst>
            <pc:docMk/>
            <pc:sldMk cId="876211940" sldId="351"/>
            <ac:grpSpMk id="22" creationId="{9E89CD82-8206-24E3-B785-33F0638F3908}"/>
          </ac:grpSpMkLst>
        </pc:grpChg>
        <pc:grpChg chg="mod">
          <ac:chgData name="Alajos Makovec" userId="7498edce-5b83-4a2c-ba54-149f8addadb0" providerId="ADAL" clId="{8771612D-59E9-4287-8356-0A0DE2A9EC50}" dt="2023-08-22T14:13:05.614" v="1891"/>
          <ac:grpSpMkLst>
            <pc:docMk/>
            <pc:sldMk cId="876211940" sldId="351"/>
            <ac:grpSpMk id="25" creationId="{03E28A50-4A04-BAA2-FA9E-6BBF769433E8}"/>
          </ac:grpSpMkLst>
        </pc:grpChg>
        <pc:grpChg chg="add mod">
          <ac:chgData name="Alajos Makovec" userId="7498edce-5b83-4a2c-ba54-149f8addadb0" providerId="ADAL" clId="{8771612D-59E9-4287-8356-0A0DE2A9EC50}" dt="2023-08-22T14:19:15.248" v="2068" actId="1076"/>
          <ac:grpSpMkLst>
            <pc:docMk/>
            <pc:sldMk cId="876211940" sldId="351"/>
            <ac:grpSpMk id="36" creationId="{889458C7-9A1F-0A75-E30F-4B575D05EC08}"/>
          </ac:grpSpMkLst>
        </pc:grpChg>
        <pc:picChg chg="mod">
          <ac:chgData name="Alajos Makovec" userId="7498edce-5b83-4a2c-ba54-149f8addadb0" providerId="ADAL" clId="{8771612D-59E9-4287-8356-0A0DE2A9EC50}" dt="2023-08-22T14:12:56.185" v="1890" actId="164"/>
          <ac:picMkLst>
            <pc:docMk/>
            <pc:sldMk cId="876211940" sldId="351"/>
            <ac:picMk id="9" creationId="{7B8CBDA2-67C4-794A-6755-129A94CA8B3C}"/>
          </ac:picMkLst>
        </pc:picChg>
        <pc:picChg chg="mod">
          <ac:chgData name="Alajos Makovec" userId="7498edce-5b83-4a2c-ba54-149f8addadb0" providerId="ADAL" clId="{8771612D-59E9-4287-8356-0A0DE2A9EC50}" dt="2023-08-22T14:13:05.614" v="1891"/>
          <ac:picMkLst>
            <pc:docMk/>
            <pc:sldMk cId="876211940" sldId="351"/>
            <ac:picMk id="21" creationId="{877B9D27-941C-05A0-0204-79D7489B924E}"/>
          </ac:picMkLst>
        </pc:picChg>
        <pc:picChg chg="add del mod">
          <ac:chgData name="Alajos Makovec" userId="7498edce-5b83-4a2c-ba54-149f8addadb0" providerId="ADAL" clId="{8771612D-59E9-4287-8356-0A0DE2A9EC50}" dt="2023-08-22T14:19:19.164" v="2070" actId="21"/>
          <ac:picMkLst>
            <pc:docMk/>
            <pc:sldMk cId="876211940" sldId="351"/>
            <ac:picMk id="33" creationId="{99993E45-2414-D8CC-2873-8454FFFA3D88}"/>
          </ac:picMkLst>
        </pc:picChg>
        <pc:picChg chg="add mod">
          <ac:chgData name="Alajos Makovec" userId="7498edce-5b83-4a2c-ba54-149f8addadb0" providerId="ADAL" clId="{8771612D-59E9-4287-8356-0A0DE2A9EC50}" dt="2023-08-22T14:19:25.640" v="2072" actId="1076"/>
          <ac:picMkLst>
            <pc:docMk/>
            <pc:sldMk cId="876211940" sldId="351"/>
            <ac:picMk id="37" creationId="{A5DE0224-5E77-C8E8-D832-041304793122}"/>
          </ac:picMkLst>
        </pc:picChg>
        <pc:picChg chg="add mod">
          <ac:chgData name="Alajos Makovec" userId="7498edce-5b83-4a2c-ba54-149f8addadb0" providerId="ADAL" clId="{8771612D-59E9-4287-8356-0A0DE2A9EC50}" dt="2023-08-22T14:20:31.086" v="2097" actId="1076"/>
          <ac:picMkLst>
            <pc:docMk/>
            <pc:sldMk cId="876211940" sldId="351"/>
            <ac:picMk id="38" creationId="{764F553C-ED25-C235-60EA-A6CF2CD58857}"/>
          </ac:picMkLst>
        </pc:picChg>
        <pc:cxnChg chg="mod">
          <ac:chgData name="Alajos Makovec" userId="7498edce-5b83-4a2c-ba54-149f8addadb0" providerId="ADAL" clId="{8771612D-59E9-4287-8356-0A0DE2A9EC50}" dt="2023-08-22T14:13:05.614" v="1891"/>
          <ac:cxnSpMkLst>
            <pc:docMk/>
            <pc:sldMk cId="876211940" sldId="351"/>
            <ac:cxnSpMk id="23" creationId="{CB5A6F11-0B4E-B29C-B2EF-F2287EBBF522}"/>
          </ac:cxnSpMkLst>
        </pc:cxnChg>
        <pc:cxnChg chg="mod">
          <ac:chgData name="Alajos Makovec" userId="7498edce-5b83-4a2c-ba54-149f8addadb0" providerId="ADAL" clId="{8771612D-59E9-4287-8356-0A0DE2A9EC50}" dt="2023-08-22T14:13:05.614" v="1891"/>
          <ac:cxnSpMkLst>
            <pc:docMk/>
            <pc:sldMk cId="876211940" sldId="351"/>
            <ac:cxnSpMk id="28" creationId="{AE45D1A7-E84D-EE2E-6E09-3C2CB0D046AB}"/>
          </ac:cxnSpMkLst>
        </pc:cxnChg>
      </pc:sldChg>
      <pc:sldChg chg="delSp modSp add del mod">
        <pc:chgData name="Alajos Makovec" userId="7498edce-5b83-4a2c-ba54-149f8addadb0" providerId="ADAL" clId="{8771612D-59E9-4287-8356-0A0DE2A9EC50}" dt="2023-08-21T20:43:02.757" v="1011" actId="47"/>
        <pc:sldMkLst>
          <pc:docMk/>
          <pc:sldMk cId="2678588792" sldId="352"/>
        </pc:sldMkLst>
        <pc:spChg chg="del">
          <ac:chgData name="Alajos Makovec" userId="7498edce-5b83-4a2c-ba54-149f8addadb0" providerId="ADAL" clId="{8771612D-59E9-4287-8356-0A0DE2A9EC50}" dt="2023-08-21T20:11:38.881" v="703" actId="478"/>
          <ac:spMkLst>
            <pc:docMk/>
            <pc:sldMk cId="2678588792" sldId="352"/>
            <ac:spMk id="3" creationId="{8121EE13-24C7-0167-64B2-FEFB2D2BCDAB}"/>
          </ac:spMkLst>
        </pc:spChg>
        <pc:spChg chg="del mod">
          <ac:chgData name="Alajos Makovec" userId="7498edce-5b83-4a2c-ba54-149f8addadb0" providerId="ADAL" clId="{8771612D-59E9-4287-8356-0A0DE2A9EC50}" dt="2023-08-21T20:11:37.017" v="702" actId="478"/>
          <ac:spMkLst>
            <pc:docMk/>
            <pc:sldMk cId="2678588792" sldId="352"/>
            <ac:spMk id="12" creationId="{A3551222-AF8A-BC75-7147-1191436E187F}"/>
          </ac:spMkLst>
        </pc:spChg>
        <pc:graphicFrameChg chg="del">
          <ac:chgData name="Alajos Makovec" userId="7498edce-5b83-4a2c-ba54-149f8addadb0" providerId="ADAL" clId="{8771612D-59E9-4287-8356-0A0DE2A9EC50}" dt="2023-08-21T20:00:04.812" v="536" actId="478"/>
          <ac:graphicFrameMkLst>
            <pc:docMk/>
            <pc:sldMk cId="2678588792" sldId="352"/>
            <ac:graphicFrameMk id="7" creationId="{909F17B7-42FB-0E98-C56E-3173DA0A3F75}"/>
          </ac:graphicFrameMkLst>
        </pc:graphicFrameChg>
        <pc:graphicFrameChg chg="del">
          <ac:chgData name="Alajos Makovec" userId="7498edce-5b83-4a2c-ba54-149f8addadb0" providerId="ADAL" clId="{8771612D-59E9-4287-8356-0A0DE2A9EC50}" dt="2023-08-21T20:00:04.812" v="536" actId="478"/>
          <ac:graphicFrameMkLst>
            <pc:docMk/>
            <pc:sldMk cId="2678588792" sldId="352"/>
            <ac:graphicFrameMk id="8" creationId="{F711E601-1008-04BD-92E9-4821EC7FABF1}"/>
          </ac:graphicFrameMkLst>
        </pc:graphicFrameChg>
        <pc:picChg chg="del">
          <ac:chgData name="Alajos Makovec" userId="7498edce-5b83-4a2c-ba54-149f8addadb0" providerId="ADAL" clId="{8771612D-59E9-4287-8356-0A0DE2A9EC50}" dt="2023-08-21T20:00:04.812" v="536" actId="478"/>
          <ac:picMkLst>
            <pc:docMk/>
            <pc:sldMk cId="2678588792" sldId="352"/>
            <ac:picMk id="11" creationId="{F6063802-738F-4470-7C68-67503649BBCF}"/>
          </ac:picMkLst>
        </pc:picChg>
      </pc:sldChg>
      <pc:sldChg chg="add del ord">
        <pc:chgData name="Alajos Makovec" userId="7498edce-5b83-4a2c-ba54-149f8addadb0" providerId="ADAL" clId="{8771612D-59E9-4287-8356-0A0DE2A9EC50}" dt="2023-08-21T21:19:04.080" v="1376"/>
        <pc:sldMkLst>
          <pc:docMk/>
          <pc:sldMk cId="3772855746" sldId="352"/>
        </pc:sldMkLst>
      </pc:sldChg>
      <pc:sldChg chg="modSp add mod">
        <pc:chgData name="Alajos Makovec" userId="7498edce-5b83-4a2c-ba54-149f8addadb0" providerId="ADAL" clId="{8771612D-59E9-4287-8356-0A0DE2A9EC50}" dt="2023-08-21T21:19:14.397" v="1390" actId="20577"/>
        <pc:sldMkLst>
          <pc:docMk/>
          <pc:sldMk cId="4294013329" sldId="352"/>
        </pc:sldMkLst>
        <pc:spChg chg="mod">
          <ac:chgData name="Alajos Makovec" userId="7498edce-5b83-4a2c-ba54-149f8addadb0" providerId="ADAL" clId="{8771612D-59E9-4287-8356-0A0DE2A9EC50}" dt="2023-08-21T21:19:14.397" v="1390" actId="20577"/>
          <ac:spMkLst>
            <pc:docMk/>
            <pc:sldMk cId="4294013329" sldId="352"/>
            <ac:spMk id="2" creationId="{A822F5A3-C9C1-8C33-7562-16CA8F9F56AB}"/>
          </ac:spMkLst>
        </pc:spChg>
      </pc:sldChg>
      <pc:sldChg chg="modSp add mod">
        <pc:chgData name="Alajos Makovec" userId="7498edce-5b83-4a2c-ba54-149f8addadb0" providerId="ADAL" clId="{8771612D-59E9-4287-8356-0A0DE2A9EC50}" dt="2023-08-22T17:12:45.865" v="2344" actId="20577"/>
        <pc:sldMkLst>
          <pc:docMk/>
          <pc:sldMk cId="3431408482" sldId="353"/>
        </pc:sldMkLst>
        <pc:spChg chg="mod">
          <ac:chgData name="Alajos Makovec" userId="7498edce-5b83-4a2c-ba54-149f8addadb0" providerId="ADAL" clId="{8771612D-59E9-4287-8356-0A0DE2A9EC50}" dt="2023-08-22T17:12:45.865" v="2344" actId="20577"/>
          <ac:spMkLst>
            <pc:docMk/>
            <pc:sldMk cId="3431408482" sldId="353"/>
            <ac:spMk id="2" creationId="{5D47B54D-61D9-5320-6608-763FB46B51FD}"/>
          </ac:spMkLst>
        </pc:spChg>
      </pc:sldChg>
      <pc:sldChg chg="modSp add mod">
        <pc:chgData name="Alajos Makovec" userId="7498edce-5b83-4a2c-ba54-149f8addadb0" providerId="ADAL" clId="{8771612D-59E9-4287-8356-0A0DE2A9EC50}" dt="2023-08-22T17:12:49.848" v="2346" actId="20577"/>
        <pc:sldMkLst>
          <pc:docMk/>
          <pc:sldMk cId="2962373513" sldId="354"/>
        </pc:sldMkLst>
        <pc:spChg chg="mod">
          <ac:chgData name="Alajos Makovec" userId="7498edce-5b83-4a2c-ba54-149f8addadb0" providerId="ADAL" clId="{8771612D-59E9-4287-8356-0A0DE2A9EC50}" dt="2023-08-22T17:12:49.848" v="2346" actId="20577"/>
          <ac:spMkLst>
            <pc:docMk/>
            <pc:sldMk cId="2962373513" sldId="354"/>
            <ac:spMk id="2" creationId="{5D47B54D-61D9-5320-6608-763FB46B51FD}"/>
          </ac:spMkLst>
        </pc:spChg>
      </pc:sldChg>
      <pc:sldChg chg="modSp add mod">
        <pc:chgData name="Alajos Makovec" userId="7498edce-5b83-4a2c-ba54-149f8addadb0" providerId="ADAL" clId="{8771612D-59E9-4287-8356-0A0DE2A9EC50}" dt="2023-08-22T17:12:54.075" v="2348" actId="20577"/>
        <pc:sldMkLst>
          <pc:docMk/>
          <pc:sldMk cId="764565444" sldId="355"/>
        </pc:sldMkLst>
        <pc:spChg chg="mod">
          <ac:chgData name="Alajos Makovec" userId="7498edce-5b83-4a2c-ba54-149f8addadb0" providerId="ADAL" clId="{8771612D-59E9-4287-8356-0A0DE2A9EC50}" dt="2023-08-22T17:12:54.075" v="2348" actId="20577"/>
          <ac:spMkLst>
            <pc:docMk/>
            <pc:sldMk cId="764565444" sldId="355"/>
            <ac:spMk id="2" creationId="{5D47B54D-61D9-5320-6608-763FB46B51FD}"/>
          </ac:spMkLst>
        </pc:spChg>
      </pc:sldChg>
      <pc:sldChg chg="modSp add mod">
        <pc:chgData name="Alajos Makovec" userId="7498edce-5b83-4a2c-ba54-149f8addadb0" providerId="ADAL" clId="{8771612D-59E9-4287-8356-0A0DE2A9EC50}" dt="2023-08-22T17:12:58.105" v="2350" actId="20577"/>
        <pc:sldMkLst>
          <pc:docMk/>
          <pc:sldMk cId="1517308533" sldId="356"/>
        </pc:sldMkLst>
        <pc:spChg chg="mod">
          <ac:chgData name="Alajos Makovec" userId="7498edce-5b83-4a2c-ba54-149f8addadb0" providerId="ADAL" clId="{8771612D-59E9-4287-8356-0A0DE2A9EC50}" dt="2023-08-22T17:12:58.105" v="2350" actId="20577"/>
          <ac:spMkLst>
            <pc:docMk/>
            <pc:sldMk cId="1517308533" sldId="356"/>
            <ac:spMk id="2" creationId="{5D47B54D-61D9-5320-6608-763FB46B51FD}"/>
          </ac:spMkLst>
        </pc:spChg>
      </pc:sldChg>
      <pc:sldChg chg="modSp add mod">
        <pc:chgData name="Alajos Makovec" userId="7498edce-5b83-4a2c-ba54-149f8addadb0" providerId="ADAL" clId="{8771612D-59E9-4287-8356-0A0DE2A9EC50}" dt="2023-08-22T17:13:02.202" v="2352" actId="20577"/>
        <pc:sldMkLst>
          <pc:docMk/>
          <pc:sldMk cId="3907903480" sldId="357"/>
        </pc:sldMkLst>
        <pc:spChg chg="mod">
          <ac:chgData name="Alajos Makovec" userId="7498edce-5b83-4a2c-ba54-149f8addadb0" providerId="ADAL" clId="{8771612D-59E9-4287-8356-0A0DE2A9EC50}" dt="2023-08-22T17:13:02.202" v="2352" actId="20577"/>
          <ac:spMkLst>
            <pc:docMk/>
            <pc:sldMk cId="3907903480" sldId="357"/>
            <ac:spMk id="2" creationId="{5D47B54D-61D9-5320-6608-763FB46B51FD}"/>
          </ac:spMkLst>
        </pc:spChg>
      </pc:sldChg>
      <pc:sldChg chg="modSp add mod">
        <pc:chgData name="Alajos Makovec" userId="7498edce-5b83-4a2c-ba54-149f8addadb0" providerId="ADAL" clId="{8771612D-59E9-4287-8356-0A0DE2A9EC50}" dt="2023-08-22T17:13:05.888" v="2354" actId="20577"/>
        <pc:sldMkLst>
          <pc:docMk/>
          <pc:sldMk cId="1571112420" sldId="358"/>
        </pc:sldMkLst>
        <pc:spChg chg="mod">
          <ac:chgData name="Alajos Makovec" userId="7498edce-5b83-4a2c-ba54-149f8addadb0" providerId="ADAL" clId="{8771612D-59E9-4287-8356-0A0DE2A9EC50}" dt="2023-08-22T17:13:05.888" v="2354" actId="20577"/>
          <ac:spMkLst>
            <pc:docMk/>
            <pc:sldMk cId="1571112420" sldId="358"/>
            <ac:spMk id="2" creationId="{5D47B54D-61D9-5320-6608-763FB46B51FD}"/>
          </ac:spMkLst>
        </pc:spChg>
      </pc:sldChg>
      <pc:sldChg chg="modSp add mod">
        <pc:chgData name="Alajos Makovec" userId="7498edce-5b83-4a2c-ba54-149f8addadb0" providerId="ADAL" clId="{8771612D-59E9-4287-8356-0A0DE2A9EC50}" dt="2023-08-22T17:13:09.766" v="2356" actId="20577"/>
        <pc:sldMkLst>
          <pc:docMk/>
          <pc:sldMk cId="2426071067" sldId="359"/>
        </pc:sldMkLst>
        <pc:spChg chg="mod">
          <ac:chgData name="Alajos Makovec" userId="7498edce-5b83-4a2c-ba54-149f8addadb0" providerId="ADAL" clId="{8771612D-59E9-4287-8356-0A0DE2A9EC50}" dt="2023-08-22T17:13:09.766" v="2356" actId="20577"/>
          <ac:spMkLst>
            <pc:docMk/>
            <pc:sldMk cId="2426071067" sldId="359"/>
            <ac:spMk id="2" creationId="{5D47B54D-61D9-5320-6608-763FB46B51FD}"/>
          </ac:spMkLst>
        </pc:spChg>
      </pc:sldChg>
    </pc:docChg>
  </pc:docChgLst>
  <pc:docChgLst>
    <pc:chgData name="Alajos Makovec" userId="7498edce-5b83-4a2c-ba54-149f8addadb0" providerId="ADAL" clId="{C99D5685-F87F-431C-9F59-3B6391F3B03E}"/>
    <pc:docChg chg="undo redo custSel addSld delSld modSld sldOrd">
      <pc:chgData name="Alajos Makovec" userId="7498edce-5b83-4a2c-ba54-149f8addadb0" providerId="ADAL" clId="{C99D5685-F87F-431C-9F59-3B6391F3B03E}" dt="2023-10-19T13:51:33.330" v="6099" actId="115"/>
      <pc:docMkLst>
        <pc:docMk/>
      </pc:docMkLst>
      <pc:sldChg chg="modSp mod">
        <pc:chgData name="Alajos Makovec" userId="7498edce-5b83-4a2c-ba54-149f8addadb0" providerId="ADAL" clId="{C99D5685-F87F-431C-9F59-3B6391F3B03E}" dt="2023-10-15T16:41:53.329" v="5198" actId="1076"/>
        <pc:sldMkLst>
          <pc:docMk/>
          <pc:sldMk cId="3784689877" sldId="275"/>
        </pc:sldMkLst>
        <pc:spChg chg="mod">
          <ac:chgData name="Alajos Makovec" userId="7498edce-5b83-4a2c-ba54-149f8addadb0" providerId="ADAL" clId="{C99D5685-F87F-431C-9F59-3B6391F3B03E}" dt="2023-10-15T16:41:53.329" v="5198" actId="1076"/>
          <ac:spMkLst>
            <pc:docMk/>
            <pc:sldMk cId="3784689877" sldId="275"/>
            <ac:spMk id="11" creationId="{177733E8-37E7-93AB-97A1-F45D06909F17}"/>
          </ac:spMkLst>
        </pc:spChg>
      </pc:sldChg>
      <pc:sldChg chg="modSp mod">
        <pc:chgData name="Alajos Makovec" userId="7498edce-5b83-4a2c-ba54-149f8addadb0" providerId="ADAL" clId="{C99D5685-F87F-431C-9F59-3B6391F3B03E}" dt="2023-10-16T15:31:59.035" v="5907" actId="14100"/>
        <pc:sldMkLst>
          <pc:docMk/>
          <pc:sldMk cId="3346103796" sldId="326"/>
        </pc:sldMkLst>
        <pc:spChg chg="mod">
          <ac:chgData name="Alajos Makovec" userId="7498edce-5b83-4a2c-ba54-149f8addadb0" providerId="ADAL" clId="{C99D5685-F87F-431C-9F59-3B6391F3B03E}" dt="2023-10-16T15:30:00.756" v="5804" actId="20577"/>
          <ac:spMkLst>
            <pc:docMk/>
            <pc:sldMk cId="3346103796" sldId="326"/>
            <ac:spMk id="2" creationId="{57B25C70-5AAF-FE94-A669-5D53B5C946A8}"/>
          </ac:spMkLst>
        </pc:spChg>
        <pc:spChg chg="mod">
          <ac:chgData name="Alajos Makovec" userId="7498edce-5b83-4a2c-ba54-149f8addadb0" providerId="ADAL" clId="{C99D5685-F87F-431C-9F59-3B6391F3B03E}" dt="2023-10-16T15:31:46.767" v="5906" actId="1035"/>
          <ac:spMkLst>
            <pc:docMk/>
            <pc:sldMk cId="3346103796" sldId="326"/>
            <ac:spMk id="8" creationId="{52E437FE-A2CC-18F8-F3EC-F5F782726421}"/>
          </ac:spMkLst>
        </pc:spChg>
        <pc:spChg chg="mod">
          <ac:chgData name="Alajos Makovec" userId="7498edce-5b83-4a2c-ba54-149f8addadb0" providerId="ADAL" clId="{C99D5685-F87F-431C-9F59-3B6391F3B03E}" dt="2023-10-16T15:31:46.767" v="5906" actId="1035"/>
          <ac:spMkLst>
            <pc:docMk/>
            <pc:sldMk cId="3346103796" sldId="326"/>
            <ac:spMk id="12" creationId="{AF641FEF-AA81-8D29-D0E3-9065FCC0C0A4}"/>
          </ac:spMkLst>
        </pc:spChg>
        <pc:cxnChg chg="mod">
          <ac:chgData name="Alajos Makovec" userId="7498edce-5b83-4a2c-ba54-149f8addadb0" providerId="ADAL" clId="{C99D5685-F87F-431C-9F59-3B6391F3B03E}" dt="2023-10-16T15:31:59.035" v="5907" actId="14100"/>
          <ac:cxnSpMkLst>
            <pc:docMk/>
            <pc:sldMk cId="3346103796" sldId="326"/>
            <ac:cxnSpMk id="9" creationId="{F7D109F3-9890-D5B3-3D47-12395CAED430}"/>
          </ac:cxnSpMkLst>
        </pc:cxnChg>
      </pc:sldChg>
      <pc:sldChg chg="addSp delSp modSp mod">
        <pc:chgData name="Alajos Makovec" userId="7498edce-5b83-4a2c-ba54-149f8addadb0" providerId="ADAL" clId="{C99D5685-F87F-431C-9F59-3B6391F3B03E}" dt="2023-10-16T16:15:44.817" v="5917" actId="14826"/>
        <pc:sldMkLst>
          <pc:docMk/>
          <pc:sldMk cId="3221445715" sldId="327"/>
        </pc:sldMkLst>
        <pc:picChg chg="add del mod">
          <ac:chgData name="Alajos Makovec" userId="7498edce-5b83-4a2c-ba54-149f8addadb0" providerId="ADAL" clId="{C99D5685-F87F-431C-9F59-3B6391F3B03E}" dt="2023-10-16T16:13:57.243" v="5912" actId="21"/>
          <ac:picMkLst>
            <pc:docMk/>
            <pc:sldMk cId="3221445715" sldId="327"/>
            <ac:picMk id="4" creationId="{DB71CF34-0E7F-B1D6-CAC0-0CBAB652E478}"/>
          </ac:picMkLst>
        </pc:picChg>
        <pc:picChg chg="add del mod">
          <ac:chgData name="Alajos Makovec" userId="7498edce-5b83-4a2c-ba54-149f8addadb0" providerId="ADAL" clId="{C99D5685-F87F-431C-9F59-3B6391F3B03E}" dt="2023-10-16T16:15:30.346" v="5915"/>
          <ac:picMkLst>
            <pc:docMk/>
            <pc:sldMk cId="3221445715" sldId="327"/>
            <ac:picMk id="9" creationId="{94279070-1E35-1BF9-9492-BA7888490476}"/>
          </ac:picMkLst>
        </pc:picChg>
        <pc:picChg chg="add del mod">
          <ac:chgData name="Alajos Makovec" userId="7498edce-5b83-4a2c-ba54-149f8addadb0" providerId="ADAL" clId="{C99D5685-F87F-431C-9F59-3B6391F3B03E}" dt="2023-10-16T16:15:44.817" v="5917" actId="14826"/>
          <ac:picMkLst>
            <pc:docMk/>
            <pc:sldMk cId="3221445715" sldId="327"/>
            <ac:picMk id="11" creationId="{F6063802-738F-4470-7C68-67503649BBCF}"/>
          </ac:picMkLst>
        </pc:picChg>
      </pc:sldChg>
      <pc:sldChg chg="modSp">
        <pc:chgData name="Alajos Makovec" userId="7498edce-5b83-4a2c-ba54-149f8addadb0" providerId="ADAL" clId="{C99D5685-F87F-431C-9F59-3B6391F3B03E}" dt="2023-10-16T16:15:58.087" v="5919" actId="14826"/>
        <pc:sldMkLst>
          <pc:docMk/>
          <pc:sldMk cId="3127980837" sldId="329"/>
        </pc:sldMkLst>
        <pc:picChg chg="mod">
          <ac:chgData name="Alajos Makovec" userId="7498edce-5b83-4a2c-ba54-149f8addadb0" providerId="ADAL" clId="{C99D5685-F87F-431C-9F59-3B6391F3B03E}" dt="2023-10-16T16:15:58.087" v="5919" actId="14826"/>
          <ac:picMkLst>
            <pc:docMk/>
            <pc:sldMk cId="3127980837" sldId="329"/>
            <ac:picMk id="10" creationId="{82B9F9E0-280E-7D26-25B2-0AC33798770A}"/>
          </ac:picMkLst>
        </pc:picChg>
      </pc:sldChg>
      <pc:sldChg chg="modSp">
        <pc:chgData name="Alajos Makovec" userId="7498edce-5b83-4a2c-ba54-149f8addadb0" providerId="ADAL" clId="{C99D5685-F87F-431C-9F59-3B6391F3B03E}" dt="2023-10-16T16:16:05.772" v="5920" actId="14826"/>
        <pc:sldMkLst>
          <pc:docMk/>
          <pc:sldMk cId="3789872419" sldId="330"/>
        </pc:sldMkLst>
        <pc:picChg chg="mod">
          <ac:chgData name="Alajos Makovec" userId="7498edce-5b83-4a2c-ba54-149f8addadb0" providerId="ADAL" clId="{C99D5685-F87F-431C-9F59-3B6391F3B03E}" dt="2023-10-16T16:16:05.772" v="5920" actId="14826"/>
          <ac:picMkLst>
            <pc:docMk/>
            <pc:sldMk cId="3789872419" sldId="330"/>
            <ac:picMk id="10" creationId="{E45D3868-5130-8C88-0F6F-8669699C683B}"/>
          </ac:picMkLst>
        </pc:picChg>
      </pc:sldChg>
      <pc:sldChg chg="del">
        <pc:chgData name="Alajos Makovec" userId="7498edce-5b83-4a2c-ba54-149f8addadb0" providerId="ADAL" clId="{C99D5685-F87F-431C-9F59-3B6391F3B03E}" dt="2023-10-13T21:34:13.426" v="474" actId="47"/>
        <pc:sldMkLst>
          <pc:docMk/>
          <pc:sldMk cId="2024543687" sldId="333"/>
        </pc:sldMkLst>
      </pc:sldChg>
      <pc:sldChg chg="modSp mod">
        <pc:chgData name="Alajos Makovec" userId="7498edce-5b83-4a2c-ba54-149f8addadb0" providerId="ADAL" clId="{C99D5685-F87F-431C-9F59-3B6391F3B03E}" dt="2023-10-13T21:37:57.861" v="559" actId="1036"/>
        <pc:sldMkLst>
          <pc:docMk/>
          <pc:sldMk cId="204295241" sldId="334"/>
        </pc:sldMkLst>
        <pc:spChg chg="mod">
          <ac:chgData name="Alajos Makovec" userId="7498edce-5b83-4a2c-ba54-149f8addadb0" providerId="ADAL" clId="{C99D5685-F87F-431C-9F59-3B6391F3B03E}" dt="2023-10-13T21:37:47.300" v="545" actId="1036"/>
          <ac:spMkLst>
            <pc:docMk/>
            <pc:sldMk cId="204295241" sldId="334"/>
            <ac:spMk id="4" creationId="{D6335F36-1440-4BEB-ACFC-2209C15F6588}"/>
          </ac:spMkLst>
        </pc:spChg>
        <pc:spChg chg="mod">
          <ac:chgData name="Alajos Makovec" userId="7498edce-5b83-4a2c-ba54-149f8addadb0" providerId="ADAL" clId="{C99D5685-F87F-431C-9F59-3B6391F3B03E}" dt="2023-10-13T21:37:57.861" v="559" actId="1036"/>
          <ac:spMkLst>
            <pc:docMk/>
            <pc:sldMk cId="204295241" sldId="334"/>
            <ac:spMk id="7" creationId="{7DD12098-50CF-2FF2-CF55-0A6F0AF739E9}"/>
          </ac:spMkLst>
        </pc:spChg>
        <pc:spChg chg="mod">
          <ac:chgData name="Alajos Makovec" userId="7498edce-5b83-4a2c-ba54-149f8addadb0" providerId="ADAL" clId="{C99D5685-F87F-431C-9F59-3B6391F3B03E}" dt="2023-10-13T21:37:47.300" v="545" actId="1036"/>
          <ac:spMkLst>
            <pc:docMk/>
            <pc:sldMk cId="204295241" sldId="334"/>
            <ac:spMk id="8" creationId="{43ACD695-F528-3153-7A73-A3DB920AA333}"/>
          </ac:spMkLst>
        </pc:spChg>
        <pc:graphicFrameChg chg="mod">
          <ac:chgData name="Alajos Makovec" userId="7498edce-5b83-4a2c-ba54-149f8addadb0" providerId="ADAL" clId="{C99D5685-F87F-431C-9F59-3B6391F3B03E}" dt="2023-10-13T21:37:54.175" v="553" actId="1035"/>
          <ac:graphicFrameMkLst>
            <pc:docMk/>
            <pc:sldMk cId="204295241" sldId="334"/>
            <ac:graphicFrameMk id="6" creationId="{163D6C97-3751-C73E-251B-7CD66B328990}"/>
          </ac:graphicFrameMkLst>
        </pc:graphicFrameChg>
      </pc:sldChg>
      <pc:sldChg chg="addSp modSp mod">
        <pc:chgData name="Alajos Makovec" userId="7498edce-5b83-4a2c-ba54-149f8addadb0" providerId="ADAL" clId="{C99D5685-F87F-431C-9F59-3B6391F3B03E}" dt="2023-10-16T14:19:32.827" v="5726"/>
        <pc:sldMkLst>
          <pc:docMk/>
          <pc:sldMk cId="4081757842" sldId="335"/>
        </pc:sldMkLst>
        <pc:spChg chg="mod">
          <ac:chgData name="Alajos Makovec" userId="7498edce-5b83-4a2c-ba54-149f8addadb0" providerId="ADAL" clId="{C99D5685-F87F-431C-9F59-3B6391F3B03E}" dt="2023-10-15T18:33:39.192" v="5418" actId="1076"/>
          <ac:spMkLst>
            <pc:docMk/>
            <pc:sldMk cId="4081757842" sldId="335"/>
            <ac:spMk id="2" creationId="{5FED35FF-3714-A78A-FA1A-381D7F20D612}"/>
          </ac:spMkLst>
        </pc:spChg>
        <pc:spChg chg="add mod">
          <ac:chgData name="Alajos Makovec" userId="7498edce-5b83-4a2c-ba54-149f8addadb0" providerId="ADAL" clId="{C99D5685-F87F-431C-9F59-3B6391F3B03E}" dt="2023-10-16T14:19:32.827" v="5726"/>
          <ac:spMkLst>
            <pc:docMk/>
            <pc:sldMk cId="4081757842" sldId="335"/>
            <ac:spMk id="6" creationId="{DA6BD6A4-B080-2046-5A4F-A246136EB5F5}"/>
          </ac:spMkLst>
        </pc:spChg>
        <pc:spChg chg="add mod">
          <ac:chgData name="Alajos Makovec" userId="7498edce-5b83-4a2c-ba54-149f8addadb0" providerId="ADAL" clId="{C99D5685-F87F-431C-9F59-3B6391F3B03E}" dt="2023-10-15T18:36:19.433" v="5474" actId="1076"/>
          <ac:spMkLst>
            <pc:docMk/>
            <pc:sldMk cId="4081757842" sldId="335"/>
            <ac:spMk id="7" creationId="{29FF773F-0254-C0A2-F9B6-C97E31E15C33}"/>
          </ac:spMkLst>
        </pc:spChg>
      </pc:sldChg>
      <pc:sldChg chg="modSp mod">
        <pc:chgData name="Alajos Makovec" userId="7498edce-5b83-4a2c-ba54-149f8addadb0" providerId="ADAL" clId="{C99D5685-F87F-431C-9F59-3B6391F3B03E}" dt="2023-10-16T16:16:12.584" v="5921" actId="14826"/>
        <pc:sldMkLst>
          <pc:docMk/>
          <pc:sldMk cId="3224416469" sldId="336"/>
        </pc:sldMkLst>
        <pc:spChg chg="mod">
          <ac:chgData name="Alajos Makovec" userId="7498edce-5b83-4a2c-ba54-149f8addadb0" providerId="ADAL" clId="{C99D5685-F87F-431C-9F59-3B6391F3B03E}" dt="2023-10-15T18:40:35.271" v="5496" actId="20577"/>
          <ac:spMkLst>
            <pc:docMk/>
            <pc:sldMk cId="3224416469" sldId="336"/>
            <ac:spMk id="13" creationId="{56AE2F35-0CCB-F231-20DC-4F48E5A692FE}"/>
          </ac:spMkLst>
        </pc:spChg>
        <pc:picChg chg="mod">
          <ac:chgData name="Alajos Makovec" userId="7498edce-5b83-4a2c-ba54-149f8addadb0" providerId="ADAL" clId="{C99D5685-F87F-431C-9F59-3B6391F3B03E}" dt="2023-10-16T16:16:12.584" v="5921" actId="14826"/>
          <ac:picMkLst>
            <pc:docMk/>
            <pc:sldMk cId="3224416469" sldId="336"/>
            <ac:picMk id="10" creationId="{3A52F691-6752-FC94-A068-BAF258B48AB3}"/>
          </ac:picMkLst>
        </pc:picChg>
      </pc:sldChg>
      <pc:sldChg chg="modSp">
        <pc:chgData name="Alajos Makovec" userId="7498edce-5b83-4a2c-ba54-149f8addadb0" providerId="ADAL" clId="{C99D5685-F87F-431C-9F59-3B6391F3B03E}" dt="2023-10-16T16:15:51.685" v="5918" actId="14826"/>
        <pc:sldMkLst>
          <pc:docMk/>
          <pc:sldMk cId="3764384915" sldId="337"/>
        </pc:sldMkLst>
        <pc:picChg chg="mod">
          <ac:chgData name="Alajos Makovec" userId="7498edce-5b83-4a2c-ba54-149f8addadb0" providerId="ADAL" clId="{C99D5685-F87F-431C-9F59-3B6391F3B03E}" dt="2023-10-16T16:15:51.685" v="5918" actId="14826"/>
          <ac:picMkLst>
            <pc:docMk/>
            <pc:sldMk cId="3764384915" sldId="337"/>
            <ac:picMk id="13" creationId="{95D899FA-D39D-5D0B-86CC-CC5CCD90D822}"/>
          </ac:picMkLst>
        </pc:picChg>
      </pc:sldChg>
      <pc:sldChg chg="addSp delSp modSp add mod">
        <pc:chgData name="Alajos Makovec" userId="7498edce-5b83-4a2c-ba54-149f8addadb0" providerId="ADAL" clId="{C99D5685-F87F-431C-9F59-3B6391F3B03E}" dt="2023-10-14T16:52:18.691" v="2934"/>
        <pc:sldMkLst>
          <pc:docMk/>
          <pc:sldMk cId="2622374508" sldId="341"/>
        </pc:sldMkLst>
        <pc:spChg chg="del">
          <ac:chgData name="Alajos Makovec" userId="7498edce-5b83-4a2c-ba54-149f8addadb0" providerId="ADAL" clId="{C99D5685-F87F-431C-9F59-3B6391F3B03E}" dt="2023-10-14T16:52:18.367" v="2933" actId="478"/>
          <ac:spMkLst>
            <pc:docMk/>
            <pc:sldMk cId="2622374508" sldId="341"/>
            <ac:spMk id="2" creationId="{CF1DCDF3-B105-6DD6-6C87-7226250B856C}"/>
          </ac:spMkLst>
        </pc:spChg>
        <pc:spChg chg="add mod">
          <ac:chgData name="Alajos Makovec" userId="7498edce-5b83-4a2c-ba54-149f8addadb0" providerId="ADAL" clId="{C99D5685-F87F-431C-9F59-3B6391F3B03E}" dt="2023-10-14T16:48:48.544" v="2852" actId="20577"/>
          <ac:spMkLst>
            <pc:docMk/>
            <pc:sldMk cId="2622374508" sldId="341"/>
            <ac:spMk id="3" creationId="{7C0BC373-D825-F26D-CDBA-38AFC6C8BD92}"/>
          </ac:spMkLst>
        </pc:spChg>
        <pc:spChg chg="del">
          <ac:chgData name="Alajos Makovec" userId="7498edce-5b83-4a2c-ba54-149f8addadb0" providerId="ADAL" clId="{C99D5685-F87F-431C-9F59-3B6391F3B03E}" dt="2023-10-14T16:52:18.367" v="2933" actId="478"/>
          <ac:spMkLst>
            <pc:docMk/>
            <pc:sldMk cId="2622374508" sldId="341"/>
            <ac:spMk id="6" creationId="{462B3BB9-C05F-FE0C-A0C6-AF9ABB072CB7}"/>
          </ac:spMkLst>
        </pc:spChg>
        <pc:spChg chg="add mod">
          <ac:chgData name="Alajos Makovec" userId="7498edce-5b83-4a2c-ba54-149f8addadb0" providerId="ADAL" clId="{C99D5685-F87F-431C-9F59-3B6391F3B03E}" dt="2023-10-14T16:52:18.691" v="2934"/>
          <ac:spMkLst>
            <pc:docMk/>
            <pc:sldMk cId="2622374508" sldId="341"/>
            <ac:spMk id="9" creationId="{974AC4AB-BE0C-69ED-6221-8206E430CFEF}"/>
          </ac:spMkLst>
        </pc:spChg>
        <pc:spChg chg="add mod">
          <ac:chgData name="Alajos Makovec" userId="7498edce-5b83-4a2c-ba54-149f8addadb0" providerId="ADAL" clId="{C99D5685-F87F-431C-9F59-3B6391F3B03E}" dt="2023-10-14T16:52:18.691" v="2934"/>
          <ac:spMkLst>
            <pc:docMk/>
            <pc:sldMk cId="2622374508" sldId="341"/>
            <ac:spMk id="10" creationId="{8578D802-0F74-C15A-443B-A5903E952409}"/>
          </ac:spMkLst>
        </pc:spChg>
        <pc:spChg chg="del">
          <ac:chgData name="Alajos Makovec" userId="7498edce-5b83-4a2c-ba54-149f8addadb0" providerId="ADAL" clId="{C99D5685-F87F-431C-9F59-3B6391F3B03E}" dt="2023-10-14T16:48:45.883" v="2849" actId="478"/>
          <ac:spMkLst>
            <pc:docMk/>
            <pc:sldMk cId="2622374508" sldId="341"/>
            <ac:spMk id="14" creationId="{EDDCA3B0-0BCC-9249-4D6A-231782343B38}"/>
          </ac:spMkLst>
        </pc:spChg>
        <pc:spChg chg="mod">
          <ac:chgData name="Alajos Makovec" userId="7498edce-5b83-4a2c-ba54-149f8addadb0" providerId="ADAL" clId="{C99D5685-F87F-431C-9F59-3B6391F3B03E}" dt="2023-10-14T16:51:47.296" v="2928" actId="1076"/>
          <ac:spMkLst>
            <pc:docMk/>
            <pc:sldMk cId="2622374508" sldId="341"/>
            <ac:spMk id="31" creationId="{FCECE268-12C8-133F-9CA5-08D329BEB9BC}"/>
          </ac:spMkLst>
        </pc:spChg>
        <pc:spChg chg="mod">
          <ac:chgData name="Alajos Makovec" userId="7498edce-5b83-4a2c-ba54-149f8addadb0" providerId="ADAL" clId="{C99D5685-F87F-431C-9F59-3B6391F3B03E}" dt="2023-10-14T16:51:00.655" v="2898" actId="20577"/>
          <ac:spMkLst>
            <pc:docMk/>
            <pc:sldMk cId="2622374508" sldId="341"/>
            <ac:spMk id="32" creationId="{04489BF5-DB0C-5196-2244-F799BE96DDBE}"/>
          </ac:spMkLst>
        </pc:spChg>
      </pc:sldChg>
      <pc:sldChg chg="addSp delSp modSp mod">
        <pc:chgData name="Alajos Makovec" userId="7498edce-5b83-4a2c-ba54-149f8addadb0" providerId="ADAL" clId="{C99D5685-F87F-431C-9F59-3B6391F3B03E}" dt="2023-10-13T18:03:52.870" v="443" actId="1076"/>
        <pc:sldMkLst>
          <pc:docMk/>
          <pc:sldMk cId="3964111170" sldId="342"/>
        </pc:sldMkLst>
        <pc:spChg chg="add mod">
          <ac:chgData name="Alajos Makovec" userId="7498edce-5b83-4a2c-ba54-149f8addadb0" providerId="ADAL" clId="{C99D5685-F87F-431C-9F59-3B6391F3B03E}" dt="2023-10-13T16:18:01.239" v="219" actId="1036"/>
          <ac:spMkLst>
            <pc:docMk/>
            <pc:sldMk cId="3964111170" sldId="342"/>
            <ac:spMk id="6" creationId="{DBDA7D27-8EBC-48E9-EB13-4E7B8EF5B391}"/>
          </ac:spMkLst>
        </pc:spChg>
        <pc:spChg chg="mod">
          <ac:chgData name="Alajos Makovec" userId="7498edce-5b83-4a2c-ba54-149f8addadb0" providerId="ADAL" clId="{C99D5685-F87F-431C-9F59-3B6391F3B03E}" dt="2023-10-13T16:35:01.246" v="292" actId="1076"/>
          <ac:spMkLst>
            <pc:docMk/>
            <pc:sldMk cId="3964111170" sldId="342"/>
            <ac:spMk id="10" creationId="{6BB57BA4-3F0B-B961-BA20-244CE989AEDB}"/>
          </ac:spMkLst>
        </pc:spChg>
        <pc:spChg chg="add del">
          <ac:chgData name="Alajos Makovec" userId="7498edce-5b83-4a2c-ba54-149f8addadb0" providerId="ADAL" clId="{C99D5685-F87F-431C-9F59-3B6391F3B03E}" dt="2023-10-13T16:14:12.372" v="162" actId="21"/>
          <ac:spMkLst>
            <pc:docMk/>
            <pc:sldMk cId="3964111170" sldId="342"/>
            <ac:spMk id="12" creationId="{1C04B167-5DF9-85D3-C99B-02E39F975CD9}"/>
          </ac:spMkLst>
        </pc:spChg>
        <pc:spChg chg="add mod">
          <ac:chgData name="Alajos Makovec" userId="7498edce-5b83-4a2c-ba54-149f8addadb0" providerId="ADAL" clId="{C99D5685-F87F-431C-9F59-3B6391F3B03E}" dt="2023-10-13T18:03:52.870" v="443" actId="1076"/>
          <ac:spMkLst>
            <pc:docMk/>
            <pc:sldMk cId="3964111170" sldId="342"/>
            <ac:spMk id="13" creationId="{C8A7027A-E5A4-88FB-8BB3-848C484AA645}"/>
          </ac:spMkLst>
        </pc:spChg>
        <pc:spChg chg="mod">
          <ac:chgData name="Alajos Makovec" userId="7498edce-5b83-4a2c-ba54-149f8addadb0" providerId="ADAL" clId="{C99D5685-F87F-431C-9F59-3B6391F3B03E}" dt="2023-10-13T16:18:01.239" v="219" actId="1036"/>
          <ac:spMkLst>
            <pc:docMk/>
            <pc:sldMk cId="3964111170" sldId="342"/>
            <ac:spMk id="14" creationId="{9AB4AFA7-5A0A-39E3-15C5-B0B545C14274}"/>
          </ac:spMkLst>
        </pc:spChg>
        <pc:spChg chg="mod">
          <ac:chgData name="Alajos Makovec" userId="7498edce-5b83-4a2c-ba54-149f8addadb0" providerId="ADAL" clId="{C99D5685-F87F-431C-9F59-3B6391F3B03E}" dt="2023-10-13T16:18:01.239" v="219" actId="1036"/>
          <ac:spMkLst>
            <pc:docMk/>
            <pc:sldMk cId="3964111170" sldId="342"/>
            <ac:spMk id="16" creationId="{E9347C56-9DB2-B70A-63E9-6517DA0DFE6F}"/>
          </ac:spMkLst>
        </pc:spChg>
        <pc:spChg chg="mod">
          <ac:chgData name="Alajos Makovec" userId="7498edce-5b83-4a2c-ba54-149f8addadb0" providerId="ADAL" clId="{C99D5685-F87F-431C-9F59-3B6391F3B03E}" dt="2023-10-13T16:16:48.797" v="202" actId="1035"/>
          <ac:spMkLst>
            <pc:docMk/>
            <pc:sldMk cId="3964111170" sldId="342"/>
            <ac:spMk id="17" creationId="{BA8F7E9B-12AC-B62E-78EF-25BD3A1A9BCC}"/>
          </ac:spMkLst>
        </pc:spChg>
        <pc:grpChg chg="add mod">
          <ac:chgData name="Alajos Makovec" userId="7498edce-5b83-4a2c-ba54-149f8addadb0" providerId="ADAL" clId="{C99D5685-F87F-431C-9F59-3B6391F3B03E}" dt="2023-10-13T16:18:01.239" v="219" actId="1036"/>
          <ac:grpSpMkLst>
            <pc:docMk/>
            <pc:sldMk cId="3964111170" sldId="342"/>
            <ac:grpSpMk id="4" creationId="{8E2E9341-43E6-D81C-2435-9352C847334D}"/>
          </ac:grpSpMkLst>
        </pc:grpChg>
        <pc:picChg chg="mod">
          <ac:chgData name="Alajos Makovec" userId="7498edce-5b83-4a2c-ba54-149f8addadb0" providerId="ADAL" clId="{C99D5685-F87F-431C-9F59-3B6391F3B03E}" dt="2023-10-13T16:14:57.931" v="174" actId="164"/>
          <ac:picMkLst>
            <pc:docMk/>
            <pc:sldMk cId="3964111170" sldId="342"/>
            <ac:picMk id="7" creationId="{9EC66810-CD63-D2F2-1B79-3FD86CD7B746}"/>
          </ac:picMkLst>
        </pc:picChg>
        <pc:picChg chg="mod">
          <ac:chgData name="Alajos Makovec" userId="7498edce-5b83-4a2c-ba54-149f8addadb0" providerId="ADAL" clId="{C99D5685-F87F-431C-9F59-3B6391F3B03E}" dt="2023-10-13T16:18:01.239" v="219" actId="1036"/>
          <ac:picMkLst>
            <pc:docMk/>
            <pc:sldMk cId="3964111170" sldId="342"/>
            <ac:picMk id="8" creationId="{0405454E-73D9-B0E7-964A-918E3BBBF175}"/>
          </ac:picMkLst>
        </pc:picChg>
        <pc:picChg chg="del">
          <ac:chgData name="Alajos Makovec" userId="7498edce-5b83-4a2c-ba54-149f8addadb0" providerId="ADAL" clId="{C99D5685-F87F-431C-9F59-3B6391F3B03E}" dt="2023-10-13T16:14:15.680" v="163" actId="478"/>
          <ac:picMkLst>
            <pc:docMk/>
            <pc:sldMk cId="3964111170" sldId="342"/>
            <ac:picMk id="11" creationId="{3187B15C-7BBD-88C4-1155-0F570DA2E202}"/>
          </ac:picMkLst>
        </pc:picChg>
        <pc:cxnChg chg="mod">
          <ac:chgData name="Alajos Makovec" userId="7498edce-5b83-4a2c-ba54-149f8addadb0" providerId="ADAL" clId="{C99D5685-F87F-431C-9F59-3B6391F3B03E}" dt="2023-10-13T16:18:01.239" v="219" actId="1036"/>
          <ac:cxnSpMkLst>
            <pc:docMk/>
            <pc:sldMk cId="3964111170" sldId="342"/>
            <ac:cxnSpMk id="19" creationId="{0089D0B2-D2AF-EC0A-430E-FEB7BD94985B}"/>
          </ac:cxnSpMkLst>
        </pc:cxnChg>
        <pc:cxnChg chg="mod">
          <ac:chgData name="Alajos Makovec" userId="7498edce-5b83-4a2c-ba54-149f8addadb0" providerId="ADAL" clId="{C99D5685-F87F-431C-9F59-3B6391F3B03E}" dt="2023-10-13T16:14:57.931" v="174" actId="164"/>
          <ac:cxnSpMkLst>
            <pc:docMk/>
            <pc:sldMk cId="3964111170" sldId="342"/>
            <ac:cxnSpMk id="21" creationId="{BD1CBED7-43A9-9AB0-DFA4-AD35BAFBAF8C}"/>
          </ac:cxnSpMkLst>
        </pc:cxnChg>
      </pc:sldChg>
      <pc:sldChg chg="addSp delSp modSp mod">
        <pc:chgData name="Alajos Makovec" userId="7498edce-5b83-4a2c-ba54-149f8addadb0" providerId="ADAL" clId="{C99D5685-F87F-431C-9F59-3B6391F3B03E}" dt="2023-10-17T20:39:27.592" v="5949" actId="20577"/>
        <pc:sldMkLst>
          <pc:docMk/>
          <pc:sldMk cId="3396838576" sldId="343"/>
        </pc:sldMkLst>
        <pc:spChg chg="add del mod">
          <ac:chgData name="Alajos Makovec" userId="7498edce-5b83-4a2c-ba54-149f8addadb0" providerId="ADAL" clId="{C99D5685-F87F-431C-9F59-3B6391F3B03E}" dt="2023-10-13T16:14:32.107" v="168" actId="21"/>
          <ac:spMkLst>
            <pc:docMk/>
            <pc:sldMk cId="3396838576" sldId="343"/>
            <ac:spMk id="4" creationId="{59F9C8D4-A425-020E-F5EE-2FC72651C095}"/>
          </ac:spMkLst>
        </pc:spChg>
        <pc:spChg chg="add mod">
          <ac:chgData name="Alajos Makovec" userId="7498edce-5b83-4a2c-ba54-149f8addadb0" providerId="ADAL" clId="{C99D5685-F87F-431C-9F59-3B6391F3B03E}" dt="2023-10-13T21:40:06.538" v="576" actId="164"/>
          <ac:spMkLst>
            <pc:docMk/>
            <pc:sldMk cId="3396838576" sldId="343"/>
            <ac:spMk id="4" creationId="{F3B9CB38-DDA2-95CD-EF5E-14D463A48707}"/>
          </ac:spMkLst>
        </pc:spChg>
        <pc:spChg chg="mod">
          <ac:chgData name="Alajos Makovec" userId="7498edce-5b83-4a2c-ba54-149f8addadb0" providerId="ADAL" clId="{C99D5685-F87F-431C-9F59-3B6391F3B03E}" dt="2023-10-17T20:39:27.592" v="5949" actId="20577"/>
          <ac:spMkLst>
            <pc:docMk/>
            <pc:sldMk cId="3396838576" sldId="343"/>
            <ac:spMk id="6" creationId="{2E282382-414E-68C1-6ACA-6B8E766D2BFA}"/>
          </ac:spMkLst>
        </pc:spChg>
        <pc:spChg chg="add mod">
          <ac:chgData name="Alajos Makovec" userId="7498edce-5b83-4a2c-ba54-149f8addadb0" providerId="ADAL" clId="{C99D5685-F87F-431C-9F59-3B6391F3B03E}" dt="2023-10-13T21:44:53.966" v="662" actId="1036"/>
          <ac:spMkLst>
            <pc:docMk/>
            <pc:sldMk cId="3396838576" sldId="343"/>
            <ac:spMk id="7" creationId="{99D863A4-B340-7BAE-B15E-09379E2A8ECE}"/>
          </ac:spMkLst>
        </pc:spChg>
        <pc:spChg chg="mod">
          <ac:chgData name="Alajos Makovec" userId="7498edce-5b83-4a2c-ba54-149f8addadb0" providerId="ADAL" clId="{C99D5685-F87F-431C-9F59-3B6391F3B03E}" dt="2023-10-13T21:40:04.018" v="575" actId="164"/>
          <ac:spMkLst>
            <pc:docMk/>
            <pc:sldMk cId="3396838576" sldId="343"/>
            <ac:spMk id="13" creationId="{2C0D9C37-1252-F777-DA3A-4085DB9FCFCD}"/>
          </ac:spMkLst>
        </pc:spChg>
        <pc:spChg chg="del">
          <ac:chgData name="Alajos Makovec" userId="7498edce-5b83-4a2c-ba54-149f8addadb0" providerId="ADAL" clId="{C99D5685-F87F-431C-9F59-3B6391F3B03E}" dt="2023-10-13T16:14:04.066" v="159" actId="478"/>
          <ac:spMkLst>
            <pc:docMk/>
            <pc:sldMk cId="3396838576" sldId="343"/>
            <ac:spMk id="15" creationId="{FAE0A1C9-05FA-518C-EE20-DE86131C835F}"/>
          </ac:spMkLst>
        </pc:spChg>
        <pc:spChg chg="mod">
          <ac:chgData name="Alajos Makovec" userId="7498edce-5b83-4a2c-ba54-149f8addadb0" providerId="ADAL" clId="{C99D5685-F87F-431C-9F59-3B6391F3B03E}" dt="2023-10-13T21:48:00.930" v="808" actId="1036"/>
          <ac:spMkLst>
            <pc:docMk/>
            <pc:sldMk cId="3396838576" sldId="343"/>
            <ac:spMk id="21" creationId="{6617429D-C0DB-2A55-8B14-CCAD066755FF}"/>
          </ac:spMkLst>
        </pc:spChg>
        <pc:grpChg chg="add mod">
          <ac:chgData name="Alajos Makovec" userId="7498edce-5b83-4a2c-ba54-149f8addadb0" providerId="ADAL" clId="{C99D5685-F87F-431C-9F59-3B6391F3B03E}" dt="2023-10-13T21:43:42.653" v="611" actId="1036"/>
          <ac:grpSpMkLst>
            <pc:docMk/>
            <pc:sldMk cId="3396838576" sldId="343"/>
            <ac:grpSpMk id="9" creationId="{E8E9E981-6B8C-57D3-871A-1F2E3494D3F9}"/>
          </ac:grpSpMkLst>
        </pc:grpChg>
        <pc:grpChg chg="add mod">
          <ac:chgData name="Alajos Makovec" userId="7498edce-5b83-4a2c-ba54-149f8addadb0" providerId="ADAL" clId="{C99D5685-F87F-431C-9F59-3B6391F3B03E}" dt="2023-10-13T21:43:44.566" v="616" actId="1035"/>
          <ac:grpSpMkLst>
            <pc:docMk/>
            <pc:sldMk cId="3396838576" sldId="343"/>
            <ac:grpSpMk id="10" creationId="{7FDEC1F7-3C26-7CD0-C643-D6003A60E499}"/>
          </ac:grpSpMkLst>
        </pc:grpChg>
        <pc:picChg chg="add mod">
          <ac:chgData name="Alajos Makovec" userId="7498edce-5b83-4a2c-ba54-149f8addadb0" providerId="ADAL" clId="{C99D5685-F87F-431C-9F59-3B6391F3B03E}" dt="2023-10-13T21:45:02.077" v="685" actId="1076"/>
          <ac:picMkLst>
            <pc:docMk/>
            <pc:sldMk cId="3396838576" sldId="343"/>
            <ac:picMk id="11" creationId="{903E740B-A68C-17E9-D212-024A6810A883}"/>
          </ac:picMkLst>
        </pc:picChg>
        <pc:picChg chg="mod">
          <ac:chgData name="Alajos Makovec" userId="7498edce-5b83-4a2c-ba54-149f8addadb0" providerId="ADAL" clId="{C99D5685-F87F-431C-9F59-3B6391F3B03E}" dt="2023-10-13T21:40:04.018" v="575" actId="164"/>
          <ac:picMkLst>
            <pc:docMk/>
            <pc:sldMk cId="3396838576" sldId="343"/>
            <ac:picMk id="18" creationId="{30700CB4-0BF4-FAE1-66DC-5C175EBEFCAD}"/>
          </ac:picMkLst>
        </pc:picChg>
        <pc:picChg chg="mod">
          <ac:chgData name="Alajos Makovec" userId="7498edce-5b83-4a2c-ba54-149f8addadb0" providerId="ADAL" clId="{C99D5685-F87F-431C-9F59-3B6391F3B03E}" dt="2023-10-13T21:40:06.538" v="576" actId="164"/>
          <ac:picMkLst>
            <pc:docMk/>
            <pc:sldMk cId="3396838576" sldId="343"/>
            <ac:picMk id="22" creationId="{61AE5302-5583-30D9-B5AE-B4704790668F}"/>
          </ac:picMkLst>
        </pc:picChg>
      </pc:sldChg>
      <pc:sldChg chg="addSp delSp modSp add del mod">
        <pc:chgData name="Alajos Makovec" userId="7498edce-5b83-4a2c-ba54-149f8addadb0" providerId="ADAL" clId="{C99D5685-F87F-431C-9F59-3B6391F3B03E}" dt="2023-10-13T23:35:17.826" v="2074" actId="47"/>
        <pc:sldMkLst>
          <pc:docMk/>
          <pc:sldMk cId="2917946993" sldId="344"/>
        </pc:sldMkLst>
        <pc:spChg chg="del">
          <ac:chgData name="Alajos Makovec" userId="7498edce-5b83-4a2c-ba54-149f8addadb0" providerId="ADAL" clId="{C99D5685-F87F-431C-9F59-3B6391F3B03E}" dt="2023-10-13T22:59:08.138" v="1510" actId="478"/>
          <ac:spMkLst>
            <pc:docMk/>
            <pc:sldMk cId="2917946993" sldId="344"/>
            <ac:spMk id="2" creationId="{5BE85DA5-6826-2425-04E7-04C3AC353DC4}"/>
          </ac:spMkLst>
        </pc:spChg>
        <pc:spChg chg="add mod">
          <ac:chgData name="Alajos Makovec" userId="7498edce-5b83-4a2c-ba54-149f8addadb0" providerId="ADAL" clId="{C99D5685-F87F-431C-9F59-3B6391F3B03E}" dt="2023-10-13T22:59:08.454" v="1511"/>
          <ac:spMkLst>
            <pc:docMk/>
            <pc:sldMk cId="2917946993" sldId="344"/>
            <ac:spMk id="3" creationId="{A00A76F8-770C-21F0-0A46-D4C60BDD048E}"/>
          </ac:spMkLst>
        </pc:spChg>
        <pc:spChg chg="del">
          <ac:chgData name="Alajos Makovec" userId="7498edce-5b83-4a2c-ba54-149f8addadb0" providerId="ADAL" clId="{C99D5685-F87F-431C-9F59-3B6391F3B03E}" dt="2023-10-13T22:59:08.138" v="1510" actId="478"/>
          <ac:spMkLst>
            <pc:docMk/>
            <pc:sldMk cId="2917946993" sldId="344"/>
            <ac:spMk id="4" creationId="{00000000-0000-0000-0000-000000000000}"/>
          </ac:spMkLst>
        </pc:spChg>
        <pc:spChg chg="add mod">
          <ac:chgData name="Alajos Makovec" userId="7498edce-5b83-4a2c-ba54-149f8addadb0" providerId="ADAL" clId="{C99D5685-F87F-431C-9F59-3B6391F3B03E}" dt="2023-10-13T22:59:08.454" v="1511"/>
          <ac:spMkLst>
            <pc:docMk/>
            <pc:sldMk cId="2917946993" sldId="344"/>
            <ac:spMk id="7" creationId="{E1410190-8E66-C181-9DB1-B90A5F01768F}"/>
          </ac:spMkLst>
        </pc:spChg>
      </pc:sldChg>
      <pc:sldChg chg="addSp delSp modSp add del mod">
        <pc:chgData name="Alajos Makovec" userId="7498edce-5b83-4a2c-ba54-149f8addadb0" providerId="ADAL" clId="{C99D5685-F87F-431C-9F59-3B6391F3B03E}" dt="2023-10-13T23:35:17.826" v="2074" actId="47"/>
        <pc:sldMkLst>
          <pc:docMk/>
          <pc:sldMk cId="3239111257" sldId="345"/>
        </pc:sldMkLst>
        <pc:spChg chg="del">
          <ac:chgData name="Alajos Makovec" userId="7498edce-5b83-4a2c-ba54-149f8addadb0" providerId="ADAL" clId="{C99D5685-F87F-431C-9F59-3B6391F3B03E}" dt="2023-10-13T22:59:11.160" v="1512" actId="478"/>
          <ac:spMkLst>
            <pc:docMk/>
            <pc:sldMk cId="3239111257" sldId="345"/>
            <ac:spMk id="2" creationId="{5BE85DA5-6826-2425-04E7-04C3AC353DC4}"/>
          </ac:spMkLst>
        </pc:spChg>
        <pc:spChg chg="add mod">
          <ac:chgData name="Alajos Makovec" userId="7498edce-5b83-4a2c-ba54-149f8addadb0" providerId="ADAL" clId="{C99D5685-F87F-431C-9F59-3B6391F3B03E}" dt="2023-10-13T22:59:11.489" v="1513"/>
          <ac:spMkLst>
            <pc:docMk/>
            <pc:sldMk cId="3239111257" sldId="345"/>
            <ac:spMk id="3" creationId="{C27C3F29-0E0A-8612-A3B2-45E3BE9DDC24}"/>
          </ac:spMkLst>
        </pc:spChg>
        <pc:spChg chg="del">
          <ac:chgData name="Alajos Makovec" userId="7498edce-5b83-4a2c-ba54-149f8addadb0" providerId="ADAL" clId="{C99D5685-F87F-431C-9F59-3B6391F3B03E}" dt="2023-10-13T22:59:11.160" v="1512" actId="478"/>
          <ac:spMkLst>
            <pc:docMk/>
            <pc:sldMk cId="3239111257" sldId="345"/>
            <ac:spMk id="4" creationId="{00000000-0000-0000-0000-000000000000}"/>
          </ac:spMkLst>
        </pc:spChg>
        <pc:spChg chg="add mod">
          <ac:chgData name="Alajos Makovec" userId="7498edce-5b83-4a2c-ba54-149f8addadb0" providerId="ADAL" clId="{C99D5685-F87F-431C-9F59-3B6391F3B03E}" dt="2023-10-13T22:59:11.489" v="1513"/>
          <ac:spMkLst>
            <pc:docMk/>
            <pc:sldMk cId="3239111257" sldId="345"/>
            <ac:spMk id="7" creationId="{00D8B40A-FCE8-6B82-2638-011D4AD19D0D}"/>
          </ac:spMkLst>
        </pc:spChg>
      </pc:sldChg>
      <pc:sldChg chg="addSp delSp modSp add mod">
        <pc:chgData name="Alajos Makovec" userId="7498edce-5b83-4a2c-ba54-149f8addadb0" providerId="ADAL" clId="{C99D5685-F87F-431C-9F59-3B6391F3B03E}" dt="2023-10-14T16:31:47.766" v="2536" actId="20577"/>
        <pc:sldMkLst>
          <pc:docMk/>
          <pc:sldMk cId="2267197497" sldId="346"/>
        </pc:sldMkLst>
        <pc:spChg chg="del">
          <ac:chgData name="Alajos Makovec" userId="7498edce-5b83-4a2c-ba54-149f8addadb0" providerId="ADAL" clId="{C99D5685-F87F-431C-9F59-3B6391F3B03E}" dt="2023-10-13T22:59:14.096" v="1514" actId="478"/>
          <ac:spMkLst>
            <pc:docMk/>
            <pc:sldMk cId="2267197497" sldId="346"/>
            <ac:spMk id="2" creationId="{5BE85DA5-6826-2425-04E7-04C3AC353DC4}"/>
          </ac:spMkLst>
        </pc:spChg>
        <pc:spChg chg="add mod">
          <ac:chgData name="Alajos Makovec" userId="7498edce-5b83-4a2c-ba54-149f8addadb0" providerId="ADAL" clId="{C99D5685-F87F-431C-9F59-3B6391F3B03E}" dt="2023-10-13T22:59:14.421" v="1515"/>
          <ac:spMkLst>
            <pc:docMk/>
            <pc:sldMk cId="2267197497" sldId="346"/>
            <ac:spMk id="3" creationId="{69898C1D-26A3-9DF9-3012-FFE8068E0399}"/>
          </ac:spMkLst>
        </pc:spChg>
        <pc:spChg chg="del">
          <ac:chgData name="Alajos Makovec" userId="7498edce-5b83-4a2c-ba54-149f8addadb0" providerId="ADAL" clId="{C99D5685-F87F-431C-9F59-3B6391F3B03E}" dt="2023-10-13T22:59:14.096" v="1514" actId="478"/>
          <ac:spMkLst>
            <pc:docMk/>
            <pc:sldMk cId="2267197497" sldId="346"/>
            <ac:spMk id="4" creationId="{00000000-0000-0000-0000-000000000000}"/>
          </ac:spMkLst>
        </pc:spChg>
        <pc:spChg chg="add mod">
          <ac:chgData name="Alajos Makovec" userId="7498edce-5b83-4a2c-ba54-149f8addadb0" providerId="ADAL" clId="{C99D5685-F87F-431C-9F59-3B6391F3B03E}" dt="2023-10-13T22:59:14.421" v="1515"/>
          <ac:spMkLst>
            <pc:docMk/>
            <pc:sldMk cId="2267197497" sldId="346"/>
            <ac:spMk id="6" creationId="{AEE48AB5-54E3-E684-B8DD-59BD548216CC}"/>
          </ac:spMkLst>
        </pc:spChg>
        <pc:spChg chg="add mod">
          <ac:chgData name="Alajos Makovec" userId="7498edce-5b83-4a2c-ba54-149f8addadb0" providerId="ADAL" clId="{C99D5685-F87F-431C-9F59-3B6391F3B03E}" dt="2023-10-14T16:19:22.145" v="2189" actId="1035"/>
          <ac:spMkLst>
            <pc:docMk/>
            <pc:sldMk cId="2267197497" sldId="346"/>
            <ac:spMk id="8" creationId="{26F9B566-CE67-CE53-1FD5-0A424DCE8E91}"/>
          </ac:spMkLst>
        </pc:spChg>
        <pc:spChg chg="add mod">
          <ac:chgData name="Alajos Makovec" userId="7498edce-5b83-4a2c-ba54-149f8addadb0" providerId="ADAL" clId="{C99D5685-F87F-431C-9F59-3B6391F3B03E}" dt="2023-10-14T16:18:52.160" v="2143" actId="1037"/>
          <ac:spMkLst>
            <pc:docMk/>
            <pc:sldMk cId="2267197497" sldId="346"/>
            <ac:spMk id="9" creationId="{88A4512B-4863-7477-84A8-52AF666EB70B}"/>
          </ac:spMkLst>
        </pc:spChg>
        <pc:spChg chg="add mod">
          <ac:chgData name="Alajos Makovec" userId="7498edce-5b83-4a2c-ba54-149f8addadb0" providerId="ADAL" clId="{C99D5685-F87F-431C-9F59-3B6391F3B03E}" dt="2023-10-14T16:21:46.253" v="2340" actId="20577"/>
          <ac:spMkLst>
            <pc:docMk/>
            <pc:sldMk cId="2267197497" sldId="346"/>
            <ac:spMk id="11" creationId="{9947B8B3-6A86-B27D-0D71-1A7C95686EBE}"/>
          </ac:spMkLst>
        </pc:spChg>
        <pc:spChg chg="mod">
          <ac:chgData name="Alajos Makovec" userId="7498edce-5b83-4a2c-ba54-149f8addadb0" providerId="ADAL" clId="{C99D5685-F87F-431C-9F59-3B6391F3B03E}" dt="2023-10-14T16:31:47.766" v="2536" actId="20577"/>
          <ac:spMkLst>
            <pc:docMk/>
            <pc:sldMk cId="2267197497" sldId="346"/>
            <ac:spMk id="14" creationId="{EDDCA3B0-0BCC-9249-4D6A-231782343B38}"/>
          </ac:spMkLst>
        </pc:spChg>
        <pc:spChg chg="mod">
          <ac:chgData name="Alajos Makovec" userId="7498edce-5b83-4a2c-ba54-149f8addadb0" providerId="ADAL" clId="{C99D5685-F87F-431C-9F59-3B6391F3B03E}" dt="2023-10-14T16:21:53.212" v="2341" actId="1076"/>
          <ac:spMkLst>
            <pc:docMk/>
            <pc:sldMk cId="2267197497" sldId="346"/>
            <ac:spMk id="20" creationId="{9BDA82B8-0E9B-B289-9412-AEE04572AC20}"/>
          </ac:spMkLst>
        </pc:spChg>
        <pc:spChg chg="del">
          <ac:chgData name="Alajos Makovec" userId="7498edce-5b83-4a2c-ba54-149f8addadb0" providerId="ADAL" clId="{C99D5685-F87F-431C-9F59-3B6391F3B03E}" dt="2023-10-14T16:16:28.059" v="2077" actId="478"/>
          <ac:spMkLst>
            <pc:docMk/>
            <pc:sldMk cId="2267197497" sldId="346"/>
            <ac:spMk id="21" creationId="{F369A372-2911-055C-353B-18A913F9B7D2}"/>
          </ac:spMkLst>
        </pc:spChg>
        <pc:spChg chg="mod">
          <ac:chgData name="Alajos Makovec" userId="7498edce-5b83-4a2c-ba54-149f8addadb0" providerId="ADAL" clId="{C99D5685-F87F-431C-9F59-3B6391F3B03E}" dt="2023-10-14T16:21:05.012" v="2318" actId="1038"/>
          <ac:spMkLst>
            <pc:docMk/>
            <pc:sldMk cId="2267197497" sldId="346"/>
            <ac:spMk id="22" creationId="{02BD1A32-98E9-2FF4-3765-89679A2F3C4A}"/>
          </ac:spMkLst>
        </pc:spChg>
        <pc:spChg chg="del">
          <ac:chgData name="Alajos Makovec" userId="7498edce-5b83-4a2c-ba54-149f8addadb0" providerId="ADAL" clId="{C99D5685-F87F-431C-9F59-3B6391F3B03E}" dt="2023-10-14T16:16:31.556" v="2078" actId="478"/>
          <ac:spMkLst>
            <pc:docMk/>
            <pc:sldMk cId="2267197497" sldId="346"/>
            <ac:spMk id="23" creationId="{100E7673-7469-D91A-6C70-92D06234B521}"/>
          </ac:spMkLst>
        </pc:spChg>
        <pc:spChg chg="mod">
          <ac:chgData name="Alajos Makovec" userId="7498edce-5b83-4a2c-ba54-149f8addadb0" providerId="ADAL" clId="{C99D5685-F87F-431C-9F59-3B6391F3B03E}" dt="2023-10-14T16:20:57.627" v="2301" actId="1036"/>
          <ac:spMkLst>
            <pc:docMk/>
            <pc:sldMk cId="2267197497" sldId="346"/>
            <ac:spMk id="24" creationId="{3E2CE042-C514-E4D9-15EE-4E4DC3B3EE6A}"/>
          </ac:spMkLst>
        </pc:spChg>
        <pc:spChg chg="del">
          <ac:chgData name="Alajos Makovec" userId="7498edce-5b83-4a2c-ba54-149f8addadb0" providerId="ADAL" clId="{C99D5685-F87F-431C-9F59-3B6391F3B03E}" dt="2023-10-14T16:16:31.556" v="2078" actId="478"/>
          <ac:spMkLst>
            <pc:docMk/>
            <pc:sldMk cId="2267197497" sldId="346"/>
            <ac:spMk id="25" creationId="{71B65B28-6813-C3ED-E1AD-18157917A27E}"/>
          </ac:spMkLst>
        </pc:spChg>
        <pc:spChg chg="mod">
          <ac:chgData name="Alajos Makovec" userId="7498edce-5b83-4a2c-ba54-149f8addadb0" providerId="ADAL" clId="{C99D5685-F87F-431C-9F59-3B6391F3B03E}" dt="2023-10-14T16:21:11.636" v="2335" actId="1037"/>
          <ac:spMkLst>
            <pc:docMk/>
            <pc:sldMk cId="2267197497" sldId="346"/>
            <ac:spMk id="26" creationId="{8F675324-01D7-D7DC-08D2-A126DB3A28E7}"/>
          </ac:spMkLst>
        </pc:spChg>
        <pc:spChg chg="del">
          <ac:chgData name="Alajos Makovec" userId="7498edce-5b83-4a2c-ba54-149f8addadb0" providerId="ADAL" clId="{C99D5685-F87F-431C-9F59-3B6391F3B03E}" dt="2023-10-14T16:16:31.556" v="2078" actId="478"/>
          <ac:spMkLst>
            <pc:docMk/>
            <pc:sldMk cId="2267197497" sldId="346"/>
            <ac:spMk id="27" creationId="{5A1882AE-6CFF-E99C-779B-AE051EA1FC3D}"/>
          </ac:spMkLst>
        </pc:spChg>
        <pc:picChg chg="add mod">
          <ac:chgData name="Alajos Makovec" userId="7498edce-5b83-4a2c-ba54-149f8addadb0" providerId="ADAL" clId="{C99D5685-F87F-431C-9F59-3B6391F3B03E}" dt="2023-10-14T16:18:17.907" v="2132" actId="1076"/>
          <ac:picMkLst>
            <pc:docMk/>
            <pc:sldMk cId="2267197497" sldId="346"/>
            <ac:picMk id="2" creationId="{E7EE0319-3EB1-E9C1-8F96-FBE04CA05263}"/>
          </ac:picMkLst>
        </pc:picChg>
        <pc:picChg chg="add mod">
          <ac:chgData name="Alajos Makovec" userId="7498edce-5b83-4a2c-ba54-149f8addadb0" providerId="ADAL" clId="{C99D5685-F87F-431C-9F59-3B6391F3B03E}" dt="2023-10-14T16:18:09.137" v="2129" actId="1076"/>
          <ac:picMkLst>
            <pc:docMk/>
            <pc:sldMk cId="2267197497" sldId="346"/>
            <ac:picMk id="4" creationId="{928ADD99-2E72-C9AF-CF07-408F969505C8}"/>
          </ac:picMkLst>
        </pc:picChg>
        <pc:picChg chg="mod">
          <ac:chgData name="Alajos Makovec" userId="7498edce-5b83-4a2c-ba54-149f8addadb0" providerId="ADAL" clId="{C99D5685-F87F-431C-9F59-3B6391F3B03E}" dt="2023-10-14T16:20:53.596" v="2296" actId="1035"/>
          <ac:picMkLst>
            <pc:docMk/>
            <pc:sldMk cId="2267197497" sldId="346"/>
            <ac:picMk id="7" creationId="{2306D713-1073-9B70-AD34-60ACA81B3D2E}"/>
          </ac:picMkLst>
        </pc:picChg>
        <pc:picChg chg="mod">
          <ac:chgData name="Alajos Makovec" userId="7498edce-5b83-4a2c-ba54-149f8addadb0" providerId="ADAL" clId="{C99D5685-F87F-431C-9F59-3B6391F3B03E}" dt="2023-10-14T16:21:11.636" v="2335" actId="1037"/>
          <ac:picMkLst>
            <pc:docMk/>
            <pc:sldMk cId="2267197497" sldId="346"/>
            <ac:picMk id="10" creationId="{C6109161-E8C7-F0BF-650A-78175D3B649B}"/>
          </ac:picMkLst>
        </pc:picChg>
        <pc:picChg chg="mod">
          <ac:chgData name="Alajos Makovec" userId="7498edce-5b83-4a2c-ba54-149f8addadb0" providerId="ADAL" clId="{C99D5685-F87F-431C-9F59-3B6391F3B03E}" dt="2023-10-14T16:21:05.012" v="2318" actId="1038"/>
          <ac:picMkLst>
            <pc:docMk/>
            <pc:sldMk cId="2267197497" sldId="346"/>
            <ac:picMk id="12" creationId="{50AC3832-F830-5ED9-1FF6-0540A83AC234}"/>
          </ac:picMkLst>
        </pc:picChg>
        <pc:picChg chg="del">
          <ac:chgData name="Alajos Makovec" userId="7498edce-5b83-4a2c-ba54-149f8addadb0" providerId="ADAL" clId="{C99D5685-F87F-431C-9F59-3B6391F3B03E}" dt="2023-10-14T16:16:28.059" v="2077" actId="478"/>
          <ac:picMkLst>
            <pc:docMk/>
            <pc:sldMk cId="2267197497" sldId="346"/>
            <ac:picMk id="17" creationId="{AF1805B9-54C3-B6AF-0A68-6C32BC601E3E}"/>
          </ac:picMkLst>
        </pc:picChg>
        <pc:picChg chg="del">
          <ac:chgData name="Alajos Makovec" userId="7498edce-5b83-4a2c-ba54-149f8addadb0" providerId="ADAL" clId="{C99D5685-F87F-431C-9F59-3B6391F3B03E}" dt="2023-10-14T16:16:28.059" v="2077" actId="478"/>
          <ac:picMkLst>
            <pc:docMk/>
            <pc:sldMk cId="2267197497" sldId="346"/>
            <ac:picMk id="18" creationId="{338237C1-D8BC-92B5-FE14-F84DF95C7DDD}"/>
          </ac:picMkLst>
        </pc:picChg>
        <pc:picChg chg="del">
          <ac:chgData name="Alajos Makovec" userId="7498edce-5b83-4a2c-ba54-149f8addadb0" providerId="ADAL" clId="{C99D5685-F87F-431C-9F59-3B6391F3B03E}" dt="2023-10-14T16:16:28.059" v="2077" actId="478"/>
          <ac:picMkLst>
            <pc:docMk/>
            <pc:sldMk cId="2267197497" sldId="346"/>
            <ac:picMk id="19" creationId="{3F0A4634-411A-FE7A-67DD-40A60AFDF79E}"/>
          </ac:picMkLst>
        </pc:picChg>
        <pc:cxnChg chg="add mod">
          <ac:chgData name="Alajos Makovec" userId="7498edce-5b83-4a2c-ba54-149f8addadb0" providerId="ADAL" clId="{C99D5685-F87F-431C-9F59-3B6391F3B03E}" dt="2023-10-14T16:20:21.523" v="2240" actId="1035"/>
          <ac:cxnSpMkLst>
            <pc:docMk/>
            <pc:sldMk cId="2267197497" sldId="346"/>
            <ac:cxnSpMk id="13" creationId="{5C131436-13FE-51C2-05BA-7C7B460887E7}"/>
          </ac:cxnSpMkLst>
        </pc:cxnChg>
      </pc:sldChg>
      <pc:sldChg chg="addSp delSp modSp add del mod">
        <pc:chgData name="Alajos Makovec" userId="7498edce-5b83-4a2c-ba54-149f8addadb0" providerId="ADAL" clId="{C99D5685-F87F-431C-9F59-3B6391F3B03E}" dt="2023-10-14T16:22:12.689" v="2345" actId="47"/>
        <pc:sldMkLst>
          <pc:docMk/>
          <pc:sldMk cId="1372005867" sldId="347"/>
        </pc:sldMkLst>
        <pc:spChg chg="del">
          <ac:chgData name="Alajos Makovec" userId="7498edce-5b83-4a2c-ba54-149f8addadb0" providerId="ADAL" clId="{C99D5685-F87F-431C-9F59-3B6391F3B03E}" dt="2023-10-13T22:59:18.848" v="1516" actId="478"/>
          <ac:spMkLst>
            <pc:docMk/>
            <pc:sldMk cId="1372005867" sldId="347"/>
            <ac:spMk id="2" creationId="{5BE85DA5-6826-2425-04E7-04C3AC353DC4}"/>
          </ac:spMkLst>
        </pc:spChg>
        <pc:spChg chg="add mod">
          <ac:chgData name="Alajos Makovec" userId="7498edce-5b83-4a2c-ba54-149f8addadb0" providerId="ADAL" clId="{C99D5685-F87F-431C-9F59-3B6391F3B03E}" dt="2023-10-13T22:59:19.165" v="1517"/>
          <ac:spMkLst>
            <pc:docMk/>
            <pc:sldMk cId="1372005867" sldId="347"/>
            <ac:spMk id="3" creationId="{579FCE22-897D-B01A-E8E1-C2D645EB69EC}"/>
          </ac:spMkLst>
        </pc:spChg>
        <pc:spChg chg="del">
          <ac:chgData name="Alajos Makovec" userId="7498edce-5b83-4a2c-ba54-149f8addadb0" providerId="ADAL" clId="{C99D5685-F87F-431C-9F59-3B6391F3B03E}" dt="2023-10-13T22:59:18.848" v="1516" actId="478"/>
          <ac:spMkLst>
            <pc:docMk/>
            <pc:sldMk cId="1372005867" sldId="347"/>
            <ac:spMk id="4" creationId="{00000000-0000-0000-0000-000000000000}"/>
          </ac:spMkLst>
        </pc:spChg>
        <pc:spChg chg="add mod">
          <ac:chgData name="Alajos Makovec" userId="7498edce-5b83-4a2c-ba54-149f8addadb0" providerId="ADAL" clId="{C99D5685-F87F-431C-9F59-3B6391F3B03E}" dt="2023-10-13T22:59:19.165" v="1517"/>
          <ac:spMkLst>
            <pc:docMk/>
            <pc:sldMk cId="1372005867" sldId="347"/>
            <ac:spMk id="7" creationId="{9A4E6098-5FCE-9965-FA99-EB5377168A67}"/>
          </ac:spMkLst>
        </pc:spChg>
        <pc:spChg chg="del">
          <ac:chgData name="Alajos Makovec" userId="7498edce-5b83-4a2c-ba54-149f8addadb0" providerId="ADAL" clId="{C99D5685-F87F-431C-9F59-3B6391F3B03E}" dt="2023-10-14T16:19:01.581" v="2144" actId="21"/>
          <ac:spMkLst>
            <pc:docMk/>
            <pc:sldMk cId="1372005867" sldId="347"/>
            <ac:spMk id="20" creationId="{9BDA82B8-0E9B-B289-9412-AEE04572AC20}"/>
          </ac:spMkLst>
        </pc:spChg>
        <pc:spChg chg="del">
          <ac:chgData name="Alajos Makovec" userId="7498edce-5b83-4a2c-ba54-149f8addadb0" providerId="ADAL" clId="{C99D5685-F87F-431C-9F59-3B6391F3B03E}" dt="2023-10-14T16:18:28.747" v="2134" actId="21"/>
          <ac:spMkLst>
            <pc:docMk/>
            <pc:sldMk cId="1372005867" sldId="347"/>
            <ac:spMk id="28" creationId="{95C1F2A7-F732-29E7-2117-CD88601BB3F2}"/>
          </ac:spMkLst>
        </pc:spChg>
        <pc:grpChg chg="del">
          <ac:chgData name="Alajos Makovec" userId="7498edce-5b83-4a2c-ba54-149f8addadb0" providerId="ADAL" clId="{C99D5685-F87F-431C-9F59-3B6391F3B03E}" dt="2023-10-14T16:17:37.851" v="2122" actId="165"/>
          <ac:grpSpMkLst>
            <pc:docMk/>
            <pc:sldMk cId="1372005867" sldId="347"/>
            <ac:grpSpMk id="15" creationId="{36EC8E99-C486-7EC9-C169-3CBA8F138098}"/>
          </ac:grpSpMkLst>
        </pc:grpChg>
        <pc:picChg chg="mod topLvl">
          <ac:chgData name="Alajos Makovec" userId="7498edce-5b83-4a2c-ba54-149f8addadb0" providerId="ADAL" clId="{C99D5685-F87F-431C-9F59-3B6391F3B03E}" dt="2023-10-14T16:17:43.138" v="2123" actId="14100"/>
          <ac:picMkLst>
            <pc:docMk/>
            <pc:sldMk cId="1372005867" sldId="347"/>
            <ac:picMk id="6" creationId="{D5F47297-2491-9337-F833-ACCAA8DAC0D6}"/>
          </ac:picMkLst>
        </pc:picChg>
        <pc:picChg chg="mod topLvl">
          <ac:chgData name="Alajos Makovec" userId="7498edce-5b83-4a2c-ba54-149f8addadb0" providerId="ADAL" clId="{C99D5685-F87F-431C-9F59-3B6391F3B03E}" dt="2023-10-14T16:17:43.138" v="2123" actId="14100"/>
          <ac:picMkLst>
            <pc:docMk/>
            <pc:sldMk cId="1372005867" sldId="347"/>
            <ac:picMk id="13" creationId="{422EA3D7-7FA7-FD84-29D5-E1D9DD8E5024}"/>
          </ac:picMkLst>
        </pc:picChg>
      </pc:sldChg>
      <pc:sldChg chg="addSp delSp modSp add del mod">
        <pc:chgData name="Alajos Makovec" userId="7498edce-5b83-4a2c-ba54-149f8addadb0" providerId="ADAL" clId="{C99D5685-F87F-431C-9F59-3B6391F3B03E}" dt="2023-10-14T16:22:12.689" v="2345" actId="47"/>
        <pc:sldMkLst>
          <pc:docMk/>
          <pc:sldMk cId="36959870" sldId="348"/>
        </pc:sldMkLst>
        <pc:spChg chg="del">
          <ac:chgData name="Alajos Makovec" userId="7498edce-5b83-4a2c-ba54-149f8addadb0" providerId="ADAL" clId="{C99D5685-F87F-431C-9F59-3B6391F3B03E}" dt="2023-10-13T22:59:24.216" v="1518" actId="478"/>
          <ac:spMkLst>
            <pc:docMk/>
            <pc:sldMk cId="36959870" sldId="348"/>
            <ac:spMk id="2" creationId="{5BE85DA5-6826-2425-04E7-04C3AC353DC4}"/>
          </ac:spMkLst>
        </pc:spChg>
        <pc:spChg chg="add mod">
          <ac:chgData name="Alajos Makovec" userId="7498edce-5b83-4a2c-ba54-149f8addadb0" providerId="ADAL" clId="{C99D5685-F87F-431C-9F59-3B6391F3B03E}" dt="2023-10-13T22:59:24.533" v="1519"/>
          <ac:spMkLst>
            <pc:docMk/>
            <pc:sldMk cId="36959870" sldId="348"/>
            <ac:spMk id="3" creationId="{7FDF3739-E867-F8BE-FDC8-C5C2EF18B7AC}"/>
          </ac:spMkLst>
        </pc:spChg>
        <pc:spChg chg="del">
          <ac:chgData name="Alajos Makovec" userId="7498edce-5b83-4a2c-ba54-149f8addadb0" providerId="ADAL" clId="{C99D5685-F87F-431C-9F59-3B6391F3B03E}" dt="2023-10-13T22:59:24.216" v="1518" actId="478"/>
          <ac:spMkLst>
            <pc:docMk/>
            <pc:sldMk cId="36959870" sldId="348"/>
            <ac:spMk id="4" creationId="{00000000-0000-0000-0000-000000000000}"/>
          </ac:spMkLst>
        </pc:spChg>
        <pc:spChg chg="add mod">
          <ac:chgData name="Alajos Makovec" userId="7498edce-5b83-4a2c-ba54-149f8addadb0" providerId="ADAL" clId="{C99D5685-F87F-431C-9F59-3B6391F3B03E}" dt="2023-10-13T22:59:24.533" v="1519"/>
          <ac:spMkLst>
            <pc:docMk/>
            <pc:sldMk cId="36959870" sldId="348"/>
            <ac:spMk id="7" creationId="{F434F0BE-C15A-0C97-F24D-F090FB0315F8}"/>
          </ac:spMkLst>
        </pc:spChg>
      </pc:sldChg>
      <pc:sldChg chg="modSp mod">
        <pc:chgData name="Alajos Makovec" userId="7498edce-5b83-4a2c-ba54-149f8addadb0" providerId="ADAL" clId="{C99D5685-F87F-431C-9F59-3B6391F3B03E}" dt="2023-10-19T13:51:33.330" v="6099" actId="115"/>
        <pc:sldMkLst>
          <pc:docMk/>
          <pc:sldMk cId="3742900394" sldId="350"/>
        </pc:sldMkLst>
        <pc:spChg chg="mod">
          <ac:chgData name="Alajos Makovec" userId="7498edce-5b83-4a2c-ba54-149f8addadb0" providerId="ADAL" clId="{C99D5685-F87F-431C-9F59-3B6391F3B03E}" dt="2023-10-19T13:51:33.330" v="6099" actId="115"/>
          <ac:spMkLst>
            <pc:docMk/>
            <pc:sldMk cId="3742900394" sldId="350"/>
            <ac:spMk id="13" creationId="{1A737681-AAE9-CE05-B1D8-C53056E11C40}"/>
          </ac:spMkLst>
        </pc:spChg>
      </pc:sldChg>
      <pc:sldChg chg="del">
        <pc:chgData name="Alajos Makovec" userId="7498edce-5b83-4a2c-ba54-149f8addadb0" providerId="ADAL" clId="{C99D5685-F87F-431C-9F59-3B6391F3B03E}" dt="2023-10-15T16:42:10.741" v="5199" actId="47"/>
        <pc:sldMkLst>
          <pc:docMk/>
          <pc:sldMk cId="4294013329" sldId="352"/>
        </pc:sldMkLst>
      </pc:sldChg>
      <pc:sldChg chg="modSp mod">
        <pc:chgData name="Alajos Makovec" userId="7498edce-5b83-4a2c-ba54-149f8addadb0" providerId="ADAL" clId="{C99D5685-F87F-431C-9F59-3B6391F3B03E}" dt="2023-10-13T21:33:45.527" v="463" actId="20577"/>
        <pc:sldMkLst>
          <pc:docMk/>
          <pc:sldMk cId="359518047" sldId="360"/>
        </pc:sldMkLst>
        <pc:spChg chg="mod">
          <ac:chgData name="Alajos Makovec" userId="7498edce-5b83-4a2c-ba54-149f8addadb0" providerId="ADAL" clId="{C99D5685-F87F-431C-9F59-3B6391F3B03E}" dt="2023-10-13T21:33:45.527" v="463" actId="20577"/>
          <ac:spMkLst>
            <pc:docMk/>
            <pc:sldMk cId="359518047" sldId="360"/>
            <ac:spMk id="2" creationId="{A822F5A3-C9C1-8C33-7562-16CA8F9F56AB}"/>
          </ac:spMkLst>
        </pc:spChg>
      </pc:sldChg>
      <pc:sldChg chg="modSp mod">
        <pc:chgData name="Alajos Makovec" userId="7498edce-5b83-4a2c-ba54-149f8addadb0" providerId="ADAL" clId="{C99D5685-F87F-431C-9F59-3B6391F3B03E}" dt="2023-10-13T22:50:05.708" v="1444"/>
        <pc:sldMkLst>
          <pc:docMk/>
          <pc:sldMk cId="2438636844" sldId="361"/>
        </pc:sldMkLst>
        <pc:spChg chg="mod">
          <ac:chgData name="Alajos Makovec" userId="7498edce-5b83-4a2c-ba54-149f8addadb0" providerId="ADAL" clId="{C99D5685-F87F-431C-9F59-3B6391F3B03E}" dt="2023-10-13T22:50:05.708" v="1444"/>
          <ac:spMkLst>
            <pc:docMk/>
            <pc:sldMk cId="2438636844" sldId="361"/>
            <ac:spMk id="2" creationId="{A822F5A3-C9C1-8C33-7562-16CA8F9F56AB}"/>
          </ac:spMkLst>
        </pc:spChg>
      </pc:sldChg>
      <pc:sldChg chg="modSp del mod">
        <pc:chgData name="Alajos Makovec" userId="7498edce-5b83-4a2c-ba54-149f8addadb0" providerId="ADAL" clId="{C99D5685-F87F-431C-9F59-3B6391F3B03E}" dt="2023-10-13T21:34:05.093" v="470" actId="47"/>
        <pc:sldMkLst>
          <pc:docMk/>
          <pc:sldMk cId="3168553554" sldId="362"/>
        </pc:sldMkLst>
        <pc:spChg chg="mod">
          <ac:chgData name="Alajos Makovec" userId="7498edce-5b83-4a2c-ba54-149f8addadb0" providerId="ADAL" clId="{C99D5685-F87F-431C-9F59-3B6391F3B03E}" dt="2023-10-13T21:34:01.710" v="469" actId="20577"/>
          <ac:spMkLst>
            <pc:docMk/>
            <pc:sldMk cId="3168553554" sldId="362"/>
            <ac:spMk id="2" creationId="{A822F5A3-C9C1-8C33-7562-16CA8F9F56AB}"/>
          </ac:spMkLst>
        </pc:spChg>
      </pc:sldChg>
      <pc:sldChg chg="modSp mod">
        <pc:chgData name="Alajos Makovec" userId="7498edce-5b83-4a2c-ba54-149f8addadb0" providerId="ADAL" clId="{C99D5685-F87F-431C-9F59-3B6391F3B03E}" dt="2023-10-14T23:45:19.391" v="3699"/>
        <pc:sldMkLst>
          <pc:docMk/>
          <pc:sldMk cId="494978232" sldId="363"/>
        </pc:sldMkLst>
        <pc:spChg chg="mod">
          <ac:chgData name="Alajos Makovec" userId="7498edce-5b83-4a2c-ba54-149f8addadb0" providerId="ADAL" clId="{C99D5685-F87F-431C-9F59-3B6391F3B03E}" dt="2023-10-14T23:45:19.391" v="3699"/>
          <ac:spMkLst>
            <pc:docMk/>
            <pc:sldMk cId="494978232" sldId="363"/>
            <ac:spMk id="2" creationId="{A822F5A3-C9C1-8C33-7562-16CA8F9F56AB}"/>
          </ac:spMkLst>
        </pc:spChg>
      </pc:sldChg>
      <pc:sldChg chg="addSp delSp modSp mod">
        <pc:chgData name="Alajos Makovec" userId="7498edce-5b83-4a2c-ba54-149f8addadb0" providerId="ADAL" clId="{C99D5685-F87F-431C-9F59-3B6391F3B03E}" dt="2023-10-13T21:36:08.723" v="487" actId="947"/>
        <pc:sldMkLst>
          <pc:docMk/>
          <pc:sldMk cId="4048771240" sldId="364"/>
        </pc:sldMkLst>
        <pc:spChg chg="add del mod">
          <ac:chgData name="Alajos Makovec" userId="7498edce-5b83-4a2c-ba54-149f8addadb0" providerId="ADAL" clId="{C99D5685-F87F-431C-9F59-3B6391F3B03E}" dt="2023-10-13T15:59:32.114" v="10"/>
          <ac:spMkLst>
            <pc:docMk/>
            <pc:sldMk cId="4048771240" sldId="364"/>
            <ac:spMk id="7" creationId="{A9B8E6DA-1900-EC3E-218A-47BABFAC4F40}"/>
          </ac:spMkLst>
        </pc:spChg>
        <pc:spChg chg="add mod">
          <ac:chgData name="Alajos Makovec" userId="7498edce-5b83-4a2c-ba54-149f8addadb0" providerId="ADAL" clId="{C99D5685-F87F-431C-9F59-3B6391F3B03E}" dt="2023-10-13T21:36:08.723" v="487" actId="947"/>
          <ac:spMkLst>
            <pc:docMk/>
            <pc:sldMk cId="4048771240" sldId="364"/>
            <ac:spMk id="12" creationId="{458A566B-6A1B-30CA-0ADD-50B3417330A9}"/>
          </ac:spMkLst>
        </pc:spChg>
        <pc:spChg chg="add del mod">
          <ac:chgData name="Alajos Makovec" userId="7498edce-5b83-4a2c-ba54-149f8addadb0" providerId="ADAL" clId="{C99D5685-F87F-431C-9F59-3B6391F3B03E}" dt="2023-10-13T16:39:45.073" v="350" actId="21"/>
          <ac:spMkLst>
            <pc:docMk/>
            <pc:sldMk cId="4048771240" sldId="364"/>
            <ac:spMk id="13" creationId="{7D467B63-31CE-38D7-6D87-C3EF59C77F20}"/>
          </ac:spMkLst>
        </pc:spChg>
        <pc:spChg chg="mod">
          <ac:chgData name="Alajos Makovec" userId="7498edce-5b83-4a2c-ba54-149f8addadb0" providerId="ADAL" clId="{C99D5685-F87F-431C-9F59-3B6391F3B03E}" dt="2023-10-13T16:13:54.315" v="157" actId="164"/>
          <ac:spMkLst>
            <pc:docMk/>
            <pc:sldMk cId="4048771240" sldId="364"/>
            <ac:spMk id="18" creationId="{69E5BFC2-290A-4F69-AD2A-675753C2392F}"/>
          </ac:spMkLst>
        </pc:spChg>
        <pc:spChg chg="mod">
          <ac:chgData name="Alajos Makovec" userId="7498edce-5b83-4a2c-ba54-149f8addadb0" providerId="ADAL" clId="{C99D5685-F87F-431C-9F59-3B6391F3B03E}" dt="2023-10-13T16:39:11.773" v="339" actId="1076"/>
          <ac:spMkLst>
            <pc:docMk/>
            <pc:sldMk cId="4048771240" sldId="364"/>
            <ac:spMk id="20" creationId="{F50B0CC8-57F7-BDE1-D6DD-5442A1C89F8F}"/>
          </ac:spMkLst>
        </pc:spChg>
        <pc:spChg chg="del mod">
          <ac:chgData name="Alajos Makovec" userId="7498edce-5b83-4a2c-ba54-149f8addadb0" providerId="ADAL" clId="{C99D5685-F87F-431C-9F59-3B6391F3B03E}" dt="2023-10-13T16:13:59.947" v="158" actId="21"/>
          <ac:spMkLst>
            <pc:docMk/>
            <pc:sldMk cId="4048771240" sldId="364"/>
            <ac:spMk id="22" creationId="{2733D410-D22C-D916-4E59-BB99CBA0B91D}"/>
          </ac:spMkLst>
        </pc:spChg>
        <pc:grpChg chg="add mod">
          <ac:chgData name="Alajos Makovec" userId="7498edce-5b83-4a2c-ba54-149f8addadb0" providerId="ADAL" clId="{C99D5685-F87F-431C-9F59-3B6391F3B03E}" dt="2023-10-13T16:39:26.867" v="348" actId="1035"/>
          <ac:grpSpMkLst>
            <pc:docMk/>
            <pc:sldMk cId="4048771240" sldId="364"/>
            <ac:grpSpMk id="8" creationId="{1269737F-1593-3C26-757F-1FE900E20187}"/>
          </ac:grpSpMkLst>
        </pc:grpChg>
        <pc:grpChg chg="add mod">
          <ac:chgData name="Alajos Makovec" userId="7498edce-5b83-4a2c-ba54-149f8addadb0" providerId="ADAL" clId="{C99D5685-F87F-431C-9F59-3B6391F3B03E}" dt="2023-10-13T16:39:35.579" v="349" actId="1076"/>
          <ac:grpSpMkLst>
            <pc:docMk/>
            <pc:sldMk cId="4048771240" sldId="364"/>
            <ac:grpSpMk id="10" creationId="{41FA090A-5E2C-959E-D507-930BA616E7CB}"/>
          </ac:grpSpMkLst>
        </pc:grpChg>
        <pc:picChg chg="mod">
          <ac:chgData name="Alajos Makovec" userId="7498edce-5b83-4a2c-ba54-149f8addadb0" providerId="ADAL" clId="{C99D5685-F87F-431C-9F59-3B6391F3B03E}" dt="2023-10-13T16:39:05.180" v="338" actId="1076"/>
          <ac:picMkLst>
            <pc:docMk/>
            <pc:sldMk cId="4048771240" sldId="364"/>
            <ac:picMk id="4" creationId="{6BD6419F-09E6-1818-3B3E-057A5F5B6EA1}"/>
          </ac:picMkLst>
        </pc:picChg>
        <pc:picChg chg="mod">
          <ac:chgData name="Alajos Makovec" userId="7498edce-5b83-4a2c-ba54-149f8addadb0" providerId="ADAL" clId="{C99D5685-F87F-431C-9F59-3B6391F3B03E}" dt="2023-10-13T16:13:54.315" v="157" actId="164"/>
          <ac:picMkLst>
            <pc:docMk/>
            <pc:sldMk cId="4048771240" sldId="364"/>
            <ac:picMk id="6" creationId="{DB71CF34-0E7F-B1D6-CAC0-0CBAB652E478}"/>
          </ac:picMkLst>
        </pc:picChg>
        <pc:picChg chg="mod">
          <ac:chgData name="Alajos Makovec" userId="7498edce-5b83-4a2c-ba54-149f8addadb0" providerId="ADAL" clId="{C99D5685-F87F-431C-9F59-3B6391F3B03E}" dt="2023-10-13T16:01:22.010" v="94" actId="1036"/>
          <ac:picMkLst>
            <pc:docMk/>
            <pc:sldMk cId="4048771240" sldId="364"/>
            <ac:picMk id="11" creationId="{3187B15C-7BBD-88C4-1155-0F570DA2E202}"/>
          </ac:picMkLst>
        </pc:picChg>
      </pc:sldChg>
      <pc:sldChg chg="add del">
        <pc:chgData name="Alajos Makovec" userId="7498edce-5b83-4a2c-ba54-149f8addadb0" providerId="ADAL" clId="{C99D5685-F87F-431C-9F59-3B6391F3B03E}" dt="2023-10-13T18:03:59.413" v="444" actId="47"/>
        <pc:sldMkLst>
          <pc:docMk/>
          <pc:sldMk cId="431396745" sldId="365"/>
        </pc:sldMkLst>
      </pc:sldChg>
      <pc:sldChg chg="addSp delSp modSp add mod">
        <pc:chgData name="Alajos Makovec" userId="7498edce-5b83-4a2c-ba54-149f8addadb0" providerId="ADAL" clId="{C99D5685-F87F-431C-9F59-3B6391F3B03E}" dt="2023-10-15T18:45:51.769" v="5521" actId="113"/>
        <pc:sldMkLst>
          <pc:docMk/>
          <pc:sldMk cId="3617100580" sldId="365"/>
        </pc:sldMkLst>
        <pc:spChg chg="mod">
          <ac:chgData name="Alajos Makovec" userId="7498edce-5b83-4a2c-ba54-149f8addadb0" providerId="ADAL" clId="{C99D5685-F87F-431C-9F59-3B6391F3B03E}" dt="2023-10-13T21:48:31.331" v="831" actId="20577"/>
          <ac:spMkLst>
            <pc:docMk/>
            <pc:sldMk cId="3617100580" sldId="365"/>
            <ac:spMk id="2" creationId="{5D47B54D-61D9-5320-6608-763FB46B51FD}"/>
          </ac:spMkLst>
        </pc:spChg>
        <pc:spChg chg="del">
          <ac:chgData name="Alajos Makovec" userId="7498edce-5b83-4a2c-ba54-149f8addadb0" providerId="ADAL" clId="{C99D5685-F87F-431C-9F59-3B6391F3B03E}" dt="2023-10-13T21:48:36.412" v="832" actId="478"/>
          <ac:spMkLst>
            <pc:docMk/>
            <pc:sldMk cId="3617100580" sldId="365"/>
            <ac:spMk id="6" creationId="{2E282382-414E-68C1-6ACA-6B8E766D2BFA}"/>
          </ac:spMkLst>
        </pc:spChg>
        <pc:spChg chg="del">
          <ac:chgData name="Alajos Makovec" userId="7498edce-5b83-4a2c-ba54-149f8addadb0" providerId="ADAL" clId="{C99D5685-F87F-431C-9F59-3B6391F3B03E}" dt="2023-10-13T21:48:36.412" v="832" actId="478"/>
          <ac:spMkLst>
            <pc:docMk/>
            <pc:sldMk cId="3617100580" sldId="365"/>
            <ac:spMk id="7" creationId="{99D863A4-B340-7BAE-B15E-09379E2A8ECE}"/>
          </ac:spMkLst>
        </pc:spChg>
        <pc:spChg chg="mod">
          <ac:chgData name="Alajos Makovec" userId="7498edce-5b83-4a2c-ba54-149f8addadb0" providerId="ADAL" clId="{C99D5685-F87F-431C-9F59-3B6391F3B03E}" dt="2023-10-15T18:42:23.777" v="5497" actId="313"/>
          <ac:spMkLst>
            <pc:docMk/>
            <pc:sldMk cId="3617100580" sldId="365"/>
            <ac:spMk id="21" creationId="{6617429D-C0DB-2A55-8B14-CCAD066755FF}"/>
          </ac:spMkLst>
        </pc:spChg>
        <pc:spChg chg="add mod">
          <ac:chgData name="Alajos Makovec" userId="7498edce-5b83-4a2c-ba54-149f8addadb0" providerId="ADAL" clId="{C99D5685-F87F-431C-9F59-3B6391F3B03E}" dt="2023-10-15T18:45:51.769" v="5521" actId="113"/>
          <ac:spMkLst>
            <pc:docMk/>
            <pc:sldMk cId="3617100580" sldId="365"/>
            <ac:spMk id="38" creationId="{AEEF9173-1EDB-5FC1-E034-05F66A614E27}"/>
          </ac:spMkLst>
        </pc:spChg>
        <pc:grpChg chg="del">
          <ac:chgData name="Alajos Makovec" userId="7498edce-5b83-4a2c-ba54-149f8addadb0" providerId="ADAL" clId="{C99D5685-F87F-431C-9F59-3B6391F3B03E}" dt="2023-10-13T21:48:36.412" v="832" actId="478"/>
          <ac:grpSpMkLst>
            <pc:docMk/>
            <pc:sldMk cId="3617100580" sldId="365"/>
            <ac:grpSpMk id="9" creationId="{E8E9E981-6B8C-57D3-871A-1F2E3494D3F9}"/>
          </ac:grpSpMkLst>
        </pc:grpChg>
        <pc:grpChg chg="del">
          <ac:chgData name="Alajos Makovec" userId="7498edce-5b83-4a2c-ba54-149f8addadb0" providerId="ADAL" clId="{C99D5685-F87F-431C-9F59-3B6391F3B03E}" dt="2023-10-13T21:48:36.412" v="832" actId="478"/>
          <ac:grpSpMkLst>
            <pc:docMk/>
            <pc:sldMk cId="3617100580" sldId="365"/>
            <ac:grpSpMk id="10" creationId="{7FDEC1F7-3C26-7CD0-C643-D6003A60E499}"/>
          </ac:grpSpMkLst>
        </pc:grpChg>
        <pc:grpChg chg="add mod">
          <ac:chgData name="Alajos Makovec" userId="7498edce-5b83-4a2c-ba54-149f8addadb0" providerId="ADAL" clId="{C99D5685-F87F-431C-9F59-3B6391F3B03E}" dt="2023-10-13T21:57:21.913" v="1029" actId="164"/>
          <ac:grpSpMkLst>
            <pc:docMk/>
            <pc:sldMk cId="3617100580" sldId="365"/>
            <ac:grpSpMk id="37" creationId="{FF41D67C-A586-9805-B51F-59E9B01A4F79}"/>
          </ac:grpSpMkLst>
        </pc:grpChg>
        <pc:picChg chg="del">
          <ac:chgData name="Alajos Makovec" userId="7498edce-5b83-4a2c-ba54-149f8addadb0" providerId="ADAL" clId="{C99D5685-F87F-431C-9F59-3B6391F3B03E}" dt="2023-10-13T21:48:36.412" v="832" actId="478"/>
          <ac:picMkLst>
            <pc:docMk/>
            <pc:sldMk cId="3617100580" sldId="365"/>
            <ac:picMk id="11" creationId="{903E740B-A68C-17E9-D212-024A6810A883}"/>
          </ac:picMkLst>
        </pc:picChg>
        <pc:picChg chg="add del mod">
          <ac:chgData name="Alajos Makovec" userId="7498edce-5b83-4a2c-ba54-149f8addadb0" providerId="ADAL" clId="{C99D5685-F87F-431C-9F59-3B6391F3B03E}" dt="2023-10-13T21:52:19.135" v="875" actId="21"/>
          <ac:picMkLst>
            <pc:docMk/>
            <pc:sldMk cId="3617100580" sldId="365"/>
            <ac:picMk id="14" creationId="{E8F3BF17-BC16-FC20-E23F-AD73EDE149EE}"/>
          </ac:picMkLst>
        </pc:picChg>
        <pc:picChg chg="add del mod">
          <ac:chgData name="Alajos Makovec" userId="7498edce-5b83-4a2c-ba54-149f8addadb0" providerId="ADAL" clId="{C99D5685-F87F-431C-9F59-3B6391F3B03E}" dt="2023-10-13T21:54:58.146" v="910" actId="21"/>
          <ac:picMkLst>
            <pc:docMk/>
            <pc:sldMk cId="3617100580" sldId="365"/>
            <ac:picMk id="16" creationId="{6240633C-1507-9682-49C4-19A7EDD734A2}"/>
          </ac:picMkLst>
        </pc:picChg>
        <pc:picChg chg="add del mod">
          <ac:chgData name="Alajos Makovec" userId="7498edce-5b83-4a2c-ba54-149f8addadb0" providerId="ADAL" clId="{C99D5685-F87F-431C-9F59-3B6391F3B03E}" dt="2023-10-13T21:55:02.129" v="913" actId="21"/>
          <ac:picMkLst>
            <pc:docMk/>
            <pc:sldMk cId="3617100580" sldId="365"/>
            <ac:picMk id="17" creationId="{9E5D15E1-8600-4956-95AF-8CE73809DC0B}"/>
          </ac:picMkLst>
        </pc:picChg>
        <pc:picChg chg="add del mod">
          <ac:chgData name="Alajos Makovec" userId="7498edce-5b83-4a2c-ba54-149f8addadb0" providerId="ADAL" clId="{C99D5685-F87F-431C-9F59-3B6391F3B03E}" dt="2023-10-13T21:54:54.322" v="907" actId="21"/>
          <ac:picMkLst>
            <pc:docMk/>
            <pc:sldMk cId="3617100580" sldId="365"/>
            <ac:picMk id="20" creationId="{BB4C0368-8E3E-3376-F309-AC7F0FBF6DD7}"/>
          </ac:picMkLst>
        </pc:picChg>
        <pc:picChg chg="add del mod">
          <ac:chgData name="Alajos Makovec" userId="7498edce-5b83-4a2c-ba54-149f8addadb0" providerId="ADAL" clId="{C99D5685-F87F-431C-9F59-3B6391F3B03E}" dt="2023-10-13T21:54:49.763" v="904" actId="21"/>
          <ac:picMkLst>
            <pc:docMk/>
            <pc:sldMk cId="3617100580" sldId="365"/>
            <ac:picMk id="24" creationId="{D6D93BEE-6599-C7A1-D7F0-D598991F5E3B}"/>
          </ac:picMkLst>
        </pc:picChg>
        <pc:picChg chg="add del mod">
          <ac:chgData name="Alajos Makovec" userId="7498edce-5b83-4a2c-ba54-149f8addadb0" providerId="ADAL" clId="{C99D5685-F87F-431C-9F59-3B6391F3B03E}" dt="2023-10-13T21:54:45.200" v="901" actId="21"/>
          <ac:picMkLst>
            <pc:docMk/>
            <pc:sldMk cId="3617100580" sldId="365"/>
            <ac:picMk id="26" creationId="{6D78432E-F733-A587-59A6-D03D0F566AC6}"/>
          </ac:picMkLst>
        </pc:picChg>
        <pc:picChg chg="add del mod">
          <ac:chgData name="Alajos Makovec" userId="7498edce-5b83-4a2c-ba54-149f8addadb0" providerId="ADAL" clId="{C99D5685-F87F-431C-9F59-3B6391F3B03E}" dt="2023-10-13T21:54:40.072" v="898" actId="21"/>
          <ac:picMkLst>
            <pc:docMk/>
            <pc:sldMk cId="3617100580" sldId="365"/>
            <ac:picMk id="28" creationId="{B4D89AAA-0420-4D29-DC87-F3ABBB082024}"/>
          </ac:picMkLst>
        </pc:picChg>
        <pc:picChg chg="add mod">
          <ac:chgData name="Alajos Makovec" userId="7498edce-5b83-4a2c-ba54-149f8addadb0" providerId="ADAL" clId="{C99D5685-F87F-431C-9F59-3B6391F3B03E}" dt="2023-10-13T21:57:21.913" v="1029" actId="164"/>
          <ac:picMkLst>
            <pc:docMk/>
            <pc:sldMk cId="3617100580" sldId="365"/>
            <ac:picMk id="30" creationId="{9B439C12-0689-4C17-E033-02802DECB8A0}"/>
          </ac:picMkLst>
        </pc:picChg>
        <pc:picChg chg="add mod">
          <ac:chgData name="Alajos Makovec" userId="7498edce-5b83-4a2c-ba54-149f8addadb0" providerId="ADAL" clId="{C99D5685-F87F-431C-9F59-3B6391F3B03E}" dt="2023-10-13T21:57:21.913" v="1029" actId="164"/>
          <ac:picMkLst>
            <pc:docMk/>
            <pc:sldMk cId="3617100580" sldId="365"/>
            <ac:picMk id="31" creationId="{E6E10EED-D5FC-74B7-8B00-776D64EA8B30}"/>
          </ac:picMkLst>
        </pc:picChg>
        <pc:picChg chg="add mod">
          <ac:chgData name="Alajos Makovec" userId="7498edce-5b83-4a2c-ba54-149f8addadb0" providerId="ADAL" clId="{C99D5685-F87F-431C-9F59-3B6391F3B03E}" dt="2023-10-13T21:57:21.913" v="1029" actId="164"/>
          <ac:picMkLst>
            <pc:docMk/>
            <pc:sldMk cId="3617100580" sldId="365"/>
            <ac:picMk id="32" creationId="{5DD35C3D-3038-F39E-5F69-4060B53FDCB4}"/>
          </ac:picMkLst>
        </pc:picChg>
        <pc:picChg chg="add mod">
          <ac:chgData name="Alajos Makovec" userId="7498edce-5b83-4a2c-ba54-149f8addadb0" providerId="ADAL" clId="{C99D5685-F87F-431C-9F59-3B6391F3B03E}" dt="2023-10-13T21:57:21.913" v="1029" actId="164"/>
          <ac:picMkLst>
            <pc:docMk/>
            <pc:sldMk cId="3617100580" sldId="365"/>
            <ac:picMk id="33" creationId="{65E5B6EF-F773-4D8C-B7E5-C83A0ACCEE87}"/>
          </ac:picMkLst>
        </pc:picChg>
        <pc:picChg chg="add mod">
          <ac:chgData name="Alajos Makovec" userId="7498edce-5b83-4a2c-ba54-149f8addadb0" providerId="ADAL" clId="{C99D5685-F87F-431C-9F59-3B6391F3B03E}" dt="2023-10-13T21:57:21.913" v="1029" actId="164"/>
          <ac:picMkLst>
            <pc:docMk/>
            <pc:sldMk cId="3617100580" sldId="365"/>
            <ac:picMk id="34" creationId="{AF32318C-645A-2616-31BA-8FB1658066F2}"/>
          </ac:picMkLst>
        </pc:picChg>
        <pc:picChg chg="add mod">
          <ac:chgData name="Alajos Makovec" userId="7498edce-5b83-4a2c-ba54-149f8addadb0" providerId="ADAL" clId="{C99D5685-F87F-431C-9F59-3B6391F3B03E}" dt="2023-10-13T21:57:21.913" v="1029" actId="164"/>
          <ac:picMkLst>
            <pc:docMk/>
            <pc:sldMk cId="3617100580" sldId="365"/>
            <ac:picMk id="35" creationId="{33ACB083-E86B-E1C9-63A6-33D594114CFC}"/>
          </ac:picMkLst>
        </pc:picChg>
        <pc:picChg chg="add mod">
          <ac:chgData name="Alajos Makovec" userId="7498edce-5b83-4a2c-ba54-149f8addadb0" providerId="ADAL" clId="{C99D5685-F87F-431C-9F59-3B6391F3B03E}" dt="2023-10-13T21:57:21.913" v="1029" actId="164"/>
          <ac:picMkLst>
            <pc:docMk/>
            <pc:sldMk cId="3617100580" sldId="365"/>
            <ac:picMk id="36" creationId="{7D48D50E-67EE-B737-C3B2-7C6596E6C84C}"/>
          </ac:picMkLst>
        </pc:picChg>
      </pc:sldChg>
      <pc:sldChg chg="add del">
        <pc:chgData name="Alajos Makovec" userId="7498edce-5b83-4a2c-ba54-149f8addadb0" providerId="ADAL" clId="{C99D5685-F87F-431C-9F59-3B6391F3B03E}" dt="2023-10-13T18:03:59.413" v="444" actId="47"/>
        <pc:sldMkLst>
          <pc:docMk/>
          <pc:sldMk cId="2134228078" sldId="366"/>
        </pc:sldMkLst>
      </pc:sldChg>
      <pc:sldChg chg="addSp delSp modSp add del mod">
        <pc:chgData name="Alajos Makovec" userId="7498edce-5b83-4a2c-ba54-149f8addadb0" providerId="ADAL" clId="{C99D5685-F87F-431C-9F59-3B6391F3B03E}" dt="2023-10-13T23:07:05.218" v="1654" actId="47"/>
        <pc:sldMkLst>
          <pc:docMk/>
          <pc:sldMk cId="2657670007" sldId="366"/>
        </pc:sldMkLst>
        <pc:spChg chg="add mod">
          <ac:chgData name="Alajos Makovec" userId="7498edce-5b83-4a2c-ba54-149f8addadb0" providerId="ADAL" clId="{C99D5685-F87F-431C-9F59-3B6391F3B03E}" dt="2023-10-13T22:58:38.064" v="1497"/>
          <ac:spMkLst>
            <pc:docMk/>
            <pc:sldMk cId="2657670007" sldId="366"/>
            <ac:spMk id="2" creationId="{E8A3BD09-C343-9D4B-E69F-C08F7E12D3A1}"/>
          </ac:spMkLst>
        </pc:spChg>
        <pc:spChg chg="del">
          <ac:chgData name="Alajos Makovec" userId="7498edce-5b83-4a2c-ba54-149f8addadb0" providerId="ADAL" clId="{C99D5685-F87F-431C-9F59-3B6391F3B03E}" dt="2023-10-13T22:58:37.647" v="1496" actId="478"/>
          <ac:spMkLst>
            <pc:docMk/>
            <pc:sldMk cId="2657670007" sldId="366"/>
            <ac:spMk id="3" creationId="{00000000-0000-0000-0000-000000000000}"/>
          </ac:spMkLst>
        </pc:spChg>
        <pc:spChg chg="del">
          <ac:chgData name="Alajos Makovec" userId="7498edce-5b83-4a2c-ba54-149f8addadb0" providerId="ADAL" clId="{C99D5685-F87F-431C-9F59-3B6391F3B03E}" dt="2023-10-13T22:58:37.647" v="1496" actId="478"/>
          <ac:spMkLst>
            <pc:docMk/>
            <pc:sldMk cId="2657670007" sldId="366"/>
            <ac:spMk id="4" creationId="{00000000-0000-0000-0000-000000000000}"/>
          </ac:spMkLst>
        </pc:spChg>
        <pc:spChg chg="mod">
          <ac:chgData name="Alajos Makovec" userId="7498edce-5b83-4a2c-ba54-149f8addadb0" providerId="ADAL" clId="{C99D5685-F87F-431C-9F59-3B6391F3B03E}" dt="2023-10-13T23:03:02.767" v="1552" actId="1076"/>
          <ac:spMkLst>
            <pc:docMk/>
            <pc:sldMk cId="2657670007" sldId="366"/>
            <ac:spMk id="6" creationId="{00B004AA-9B07-5232-319C-BD8861A6F689}"/>
          </ac:spMkLst>
        </pc:spChg>
        <pc:spChg chg="add mod">
          <ac:chgData name="Alajos Makovec" userId="7498edce-5b83-4a2c-ba54-149f8addadb0" providerId="ADAL" clId="{C99D5685-F87F-431C-9F59-3B6391F3B03E}" dt="2023-10-13T22:58:38.064" v="1497"/>
          <ac:spMkLst>
            <pc:docMk/>
            <pc:sldMk cId="2657670007" sldId="366"/>
            <ac:spMk id="7" creationId="{927B3E92-523F-6699-BF70-C9B9C97144ED}"/>
          </ac:spMkLst>
        </pc:spChg>
        <pc:spChg chg="add mod ord">
          <ac:chgData name="Alajos Makovec" userId="7498edce-5b83-4a2c-ba54-149f8addadb0" providerId="ADAL" clId="{C99D5685-F87F-431C-9F59-3B6391F3B03E}" dt="2023-10-13T23:00:44.290" v="1532" actId="167"/>
          <ac:spMkLst>
            <pc:docMk/>
            <pc:sldMk cId="2657670007" sldId="366"/>
            <ac:spMk id="9" creationId="{A618C8CD-44B3-D8EA-9522-6DB55E137F45}"/>
          </ac:spMkLst>
        </pc:spChg>
        <pc:spChg chg="mod">
          <ac:chgData name="Alajos Makovec" userId="7498edce-5b83-4a2c-ba54-149f8addadb0" providerId="ADAL" clId="{C99D5685-F87F-431C-9F59-3B6391F3B03E}" dt="2023-10-13T23:00:38.767" v="1531"/>
          <ac:spMkLst>
            <pc:docMk/>
            <pc:sldMk cId="2657670007" sldId="366"/>
            <ac:spMk id="12" creationId="{0CFA45E7-8F6A-7C87-3536-690BAC58B7CF}"/>
          </ac:spMkLst>
        </pc:spChg>
        <pc:spChg chg="mod">
          <ac:chgData name="Alajos Makovec" userId="7498edce-5b83-4a2c-ba54-149f8addadb0" providerId="ADAL" clId="{C99D5685-F87F-431C-9F59-3B6391F3B03E}" dt="2023-10-13T23:00:38.767" v="1531"/>
          <ac:spMkLst>
            <pc:docMk/>
            <pc:sldMk cId="2657670007" sldId="366"/>
            <ac:spMk id="13" creationId="{053147F6-913C-0C73-DF01-610A93AF4619}"/>
          </ac:spMkLst>
        </pc:spChg>
        <pc:spChg chg="mod">
          <ac:chgData name="Alajos Makovec" userId="7498edce-5b83-4a2c-ba54-149f8addadb0" providerId="ADAL" clId="{C99D5685-F87F-431C-9F59-3B6391F3B03E}" dt="2023-10-13T23:01:19.454" v="1538" actId="20577"/>
          <ac:spMkLst>
            <pc:docMk/>
            <pc:sldMk cId="2657670007" sldId="366"/>
            <ac:spMk id="14" creationId="{EDDCA3B0-0BCC-9249-4D6A-231782343B38}"/>
          </ac:spMkLst>
        </pc:spChg>
        <pc:grpChg chg="add mod ord">
          <ac:chgData name="Alajos Makovec" userId="7498edce-5b83-4a2c-ba54-149f8addadb0" providerId="ADAL" clId="{C99D5685-F87F-431C-9F59-3B6391F3B03E}" dt="2023-10-13T23:00:44.290" v="1532" actId="167"/>
          <ac:grpSpMkLst>
            <pc:docMk/>
            <pc:sldMk cId="2657670007" sldId="366"/>
            <ac:grpSpMk id="10" creationId="{DFB14DF7-0054-E1C3-13A1-377BAD0C53F4}"/>
          </ac:grpSpMkLst>
        </pc:grpChg>
        <pc:picChg chg="del">
          <ac:chgData name="Alajos Makovec" userId="7498edce-5b83-4a2c-ba54-149f8addadb0" providerId="ADAL" clId="{C99D5685-F87F-431C-9F59-3B6391F3B03E}" dt="2023-10-13T23:00:34.443" v="1530" actId="478"/>
          <ac:picMkLst>
            <pc:docMk/>
            <pc:sldMk cId="2657670007" sldId="366"/>
            <ac:picMk id="8" creationId="{CF31F5BE-8A05-DF35-32C4-3B1665158F5A}"/>
          </ac:picMkLst>
        </pc:picChg>
        <pc:picChg chg="mod">
          <ac:chgData name="Alajos Makovec" userId="7498edce-5b83-4a2c-ba54-149f8addadb0" providerId="ADAL" clId="{C99D5685-F87F-431C-9F59-3B6391F3B03E}" dt="2023-10-13T23:00:38.767" v="1531"/>
          <ac:picMkLst>
            <pc:docMk/>
            <pc:sldMk cId="2657670007" sldId="366"/>
            <ac:picMk id="11" creationId="{BCD19A32-A6EC-3C41-D9B0-34DD283B275D}"/>
          </ac:picMkLst>
        </pc:picChg>
      </pc:sldChg>
      <pc:sldChg chg="add del">
        <pc:chgData name="Alajos Makovec" userId="7498edce-5b83-4a2c-ba54-149f8addadb0" providerId="ADAL" clId="{C99D5685-F87F-431C-9F59-3B6391F3B03E}" dt="2023-10-13T18:03:59.413" v="444" actId="47"/>
        <pc:sldMkLst>
          <pc:docMk/>
          <pc:sldMk cId="784919193" sldId="367"/>
        </pc:sldMkLst>
      </pc:sldChg>
      <pc:sldChg chg="addSp delSp modSp add del mod">
        <pc:chgData name="Alajos Makovec" userId="7498edce-5b83-4a2c-ba54-149f8addadb0" providerId="ADAL" clId="{C99D5685-F87F-431C-9F59-3B6391F3B03E}" dt="2023-10-13T23:01:11.049" v="1536" actId="47"/>
        <pc:sldMkLst>
          <pc:docMk/>
          <pc:sldMk cId="2458169407" sldId="367"/>
        </pc:sldMkLst>
        <pc:spChg chg="add mod">
          <ac:chgData name="Alajos Makovec" userId="7498edce-5b83-4a2c-ba54-149f8addadb0" providerId="ADAL" clId="{C99D5685-F87F-431C-9F59-3B6391F3B03E}" dt="2023-10-13T22:58:43.109" v="1499"/>
          <ac:spMkLst>
            <pc:docMk/>
            <pc:sldMk cId="2458169407" sldId="367"/>
            <ac:spMk id="3" creationId="{7735ADEB-C7CC-E10D-E00B-692108F147C5}"/>
          </ac:spMkLst>
        </pc:spChg>
        <pc:spChg chg="del">
          <ac:chgData name="Alajos Makovec" userId="7498edce-5b83-4a2c-ba54-149f8addadb0" providerId="ADAL" clId="{C99D5685-F87F-431C-9F59-3B6391F3B03E}" dt="2023-10-13T22:58:42.503" v="1498" actId="478"/>
          <ac:spMkLst>
            <pc:docMk/>
            <pc:sldMk cId="2458169407" sldId="367"/>
            <ac:spMk id="4" creationId="{00000000-0000-0000-0000-000000000000}"/>
          </ac:spMkLst>
        </pc:spChg>
        <pc:spChg chg="add mod">
          <ac:chgData name="Alajos Makovec" userId="7498edce-5b83-4a2c-ba54-149f8addadb0" providerId="ADAL" clId="{C99D5685-F87F-431C-9F59-3B6391F3B03E}" dt="2023-10-13T22:58:43.109" v="1499"/>
          <ac:spMkLst>
            <pc:docMk/>
            <pc:sldMk cId="2458169407" sldId="367"/>
            <ac:spMk id="8" creationId="{07747EC1-7FBB-4278-7F53-82A0EB03C9BE}"/>
          </ac:spMkLst>
        </pc:spChg>
        <pc:spChg chg="mod">
          <ac:chgData name="Alajos Makovec" userId="7498edce-5b83-4a2c-ba54-149f8addadb0" providerId="ADAL" clId="{C99D5685-F87F-431C-9F59-3B6391F3B03E}" dt="2023-10-13T22:56:44.892" v="1455" actId="1036"/>
          <ac:spMkLst>
            <pc:docMk/>
            <pc:sldMk cId="2458169407" sldId="367"/>
            <ac:spMk id="10" creationId="{8FB27046-D4A2-CAD3-A915-DAD660C54DF7}"/>
          </ac:spMkLst>
        </pc:spChg>
        <pc:spChg chg="del">
          <ac:chgData name="Alajos Makovec" userId="7498edce-5b83-4a2c-ba54-149f8addadb0" providerId="ADAL" clId="{C99D5685-F87F-431C-9F59-3B6391F3B03E}" dt="2023-10-13T22:58:42.503" v="1498" actId="478"/>
          <ac:spMkLst>
            <pc:docMk/>
            <pc:sldMk cId="2458169407" sldId="367"/>
            <ac:spMk id="11" creationId="{4A9CB621-A604-8918-317D-BCBEAC622E89}"/>
          </ac:spMkLst>
        </pc:spChg>
      </pc:sldChg>
      <pc:sldChg chg="addSp delSp modSp add del mod">
        <pc:chgData name="Alajos Makovec" userId="7498edce-5b83-4a2c-ba54-149f8addadb0" providerId="ADAL" clId="{C99D5685-F87F-431C-9F59-3B6391F3B03E}" dt="2023-10-13T23:07:10.330" v="1655" actId="47"/>
        <pc:sldMkLst>
          <pc:docMk/>
          <pc:sldMk cId="24201090" sldId="368"/>
        </pc:sldMkLst>
        <pc:spChg chg="del">
          <ac:chgData name="Alajos Makovec" userId="7498edce-5b83-4a2c-ba54-149f8addadb0" providerId="ADAL" clId="{C99D5685-F87F-431C-9F59-3B6391F3B03E}" dt="2023-10-13T22:58:46.046" v="1500" actId="478"/>
          <ac:spMkLst>
            <pc:docMk/>
            <pc:sldMk cId="24201090" sldId="368"/>
            <ac:spMk id="2" creationId="{A039BB84-6730-1E16-6AA8-0E4E49C64B5D}"/>
          </ac:spMkLst>
        </pc:spChg>
        <pc:spChg chg="add mod">
          <ac:chgData name="Alajos Makovec" userId="7498edce-5b83-4a2c-ba54-149f8addadb0" providerId="ADAL" clId="{C99D5685-F87F-431C-9F59-3B6391F3B03E}" dt="2023-10-13T22:58:46.411" v="1501"/>
          <ac:spMkLst>
            <pc:docMk/>
            <pc:sldMk cId="24201090" sldId="368"/>
            <ac:spMk id="3" creationId="{6033EF79-C7C7-025E-31E0-1B32F5087EA6}"/>
          </ac:spMkLst>
        </pc:spChg>
        <pc:spChg chg="del">
          <ac:chgData name="Alajos Makovec" userId="7498edce-5b83-4a2c-ba54-149f8addadb0" providerId="ADAL" clId="{C99D5685-F87F-431C-9F59-3B6391F3B03E}" dt="2023-10-13T22:58:46.046" v="1500" actId="478"/>
          <ac:spMkLst>
            <pc:docMk/>
            <pc:sldMk cId="24201090" sldId="368"/>
            <ac:spMk id="4" creationId="{00000000-0000-0000-0000-000000000000}"/>
          </ac:spMkLst>
        </pc:spChg>
        <pc:spChg chg="add mod">
          <ac:chgData name="Alajos Makovec" userId="7498edce-5b83-4a2c-ba54-149f8addadb0" providerId="ADAL" clId="{C99D5685-F87F-431C-9F59-3B6391F3B03E}" dt="2023-10-13T22:58:46.411" v="1501"/>
          <ac:spMkLst>
            <pc:docMk/>
            <pc:sldMk cId="24201090" sldId="368"/>
            <ac:spMk id="6" creationId="{7F125720-B11C-1090-9192-83901940CBAA}"/>
          </ac:spMkLst>
        </pc:spChg>
        <pc:spChg chg="mod">
          <ac:chgData name="Alajos Makovec" userId="7498edce-5b83-4a2c-ba54-149f8addadb0" providerId="ADAL" clId="{C99D5685-F87F-431C-9F59-3B6391F3B03E}" dt="2023-10-13T23:02:28.101" v="1550" actId="20577"/>
          <ac:spMkLst>
            <pc:docMk/>
            <pc:sldMk cId="24201090" sldId="368"/>
            <ac:spMk id="14" creationId="{EDDCA3B0-0BCC-9249-4D6A-231782343B38}"/>
          </ac:spMkLst>
        </pc:spChg>
      </pc:sldChg>
      <pc:sldChg chg="addSp delSp modSp add del mod">
        <pc:chgData name="Alajos Makovec" userId="7498edce-5b83-4a2c-ba54-149f8addadb0" providerId="ADAL" clId="{C99D5685-F87F-431C-9F59-3B6391F3B03E}" dt="2023-10-13T23:07:10.330" v="1655" actId="47"/>
        <pc:sldMkLst>
          <pc:docMk/>
          <pc:sldMk cId="3709165604" sldId="369"/>
        </pc:sldMkLst>
        <pc:spChg chg="add mod">
          <ac:chgData name="Alajos Makovec" userId="7498edce-5b83-4a2c-ba54-149f8addadb0" providerId="ADAL" clId="{C99D5685-F87F-431C-9F59-3B6391F3B03E}" dt="2023-10-13T22:58:49.805" v="1503"/>
          <ac:spMkLst>
            <pc:docMk/>
            <pc:sldMk cId="3709165604" sldId="369"/>
            <ac:spMk id="3" creationId="{3EEBEBE8-2BC9-B7DF-2E46-E03E35A89219}"/>
          </ac:spMkLst>
        </pc:spChg>
        <pc:spChg chg="del">
          <ac:chgData name="Alajos Makovec" userId="7498edce-5b83-4a2c-ba54-149f8addadb0" providerId="ADAL" clId="{C99D5685-F87F-431C-9F59-3B6391F3B03E}" dt="2023-10-13T22:58:49.465" v="1502" actId="478"/>
          <ac:spMkLst>
            <pc:docMk/>
            <pc:sldMk cId="3709165604" sldId="369"/>
            <ac:spMk id="4" creationId="{00000000-0000-0000-0000-000000000000}"/>
          </ac:spMkLst>
        </pc:spChg>
        <pc:spChg chg="del">
          <ac:chgData name="Alajos Makovec" userId="7498edce-5b83-4a2c-ba54-149f8addadb0" providerId="ADAL" clId="{C99D5685-F87F-431C-9F59-3B6391F3B03E}" dt="2023-10-13T22:58:49.465" v="1502" actId="478"/>
          <ac:spMkLst>
            <pc:docMk/>
            <pc:sldMk cId="3709165604" sldId="369"/>
            <ac:spMk id="6" creationId="{2C916357-9401-DF0F-6419-3197279E1914}"/>
          </ac:spMkLst>
        </pc:spChg>
        <pc:spChg chg="add mod">
          <ac:chgData name="Alajos Makovec" userId="7498edce-5b83-4a2c-ba54-149f8addadb0" providerId="ADAL" clId="{C99D5685-F87F-431C-9F59-3B6391F3B03E}" dt="2023-10-13T22:58:49.805" v="1503"/>
          <ac:spMkLst>
            <pc:docMk/>
            <pc:sldMk cId="3709165604" sldId="369"/>
            <ac:spMk id="8" creationId="{67A66AED-68A5-BD0B-4515-D669D6D524F2}"/>
          </ac:spMkLst>
        </pc:spChg>
      </pc:sldChg>
      <pc:sldChg chg="addSp delSp modSp add del mod">
        <pc:chgData name="Alajos Makovec" userId="7498edce-5b83-4a2c-ba54-149f8addadb0" providerId="ADAL" clId="{C99D5685-F87F-431C-9F59-3B6391F3B03E}" dt="2023-10-13T23:28:19.284" v="2018" actId="47"/>
        <pc:sldMkLst>
          <pc:docMk/>
          <pc:sldMk cId="4096745746" sldId="370"/>
        </pc:sldMkLst>
        <pc:spChg chg="add mod">
          <ac:chgData name="Alajos Makovec" userId="7498edce-5b83-4a2c-ba54-149f8addadb0" providerId="ADAL" clId="{C99D5685-F87F-431C-9F59-3B6391F3B03E}" dt="2023-10-13T22:58:54.692" v="1505"/>
          <ac:spMkLst>
            <pc:docMk/>
            <pc:sldMk cId="4096745746" sldId="370"/>
            <ac:spMk id="3" creationId="{23C84029-1A60-A153-3A4B-DFC10215AC20}"/>
          </ac:spMkLst>
        </pc:spChg>
        <pc:spChg chg="del">
          <ac:chgData name="Alajos Makovec" userId="7498edce-5b83-4a2c-ba54-149f8addadb0" providerId="ADAL" clId="{C99D5685-F87F-431C-9F59-3B6391F3B03E}" dt="2023-10-13T22:58:54.383" v="1504" actId="478"/>
          <ac:spMkLst>
            <pc:docMk/>
            <pc:sldMk cId="4096745746" sldId="370"/>
            <ac:spMk id="4" creationId="{00000000-0000-0000-0000-000000000000}"/>
          </ac:spMkLst>
        </pc:spChg>
        <pc:spChg chg="del">
          <ac:chgData name="Alajos Makovec" userId="7498edce-5b83-4a2c-ba54-149f8addadb0" providerId="ADAL" clId="{C99D5685-F87F-431C-9F59-3B6391F3B03E}" dt="2023-10-13T22:58:54.383" v="1504" actId="478"/>
          <ac:spMkLst>
            <pc:docMk/>
            <pc:sldMk cId="4096745746" sldId="370"/>
            <ac:spMk id="12" creationId="{026B2E86-1368-D9A8-7B33-35EC99AF2973}"/>
          </ac:spMkLst>
        </pc:spChg>
        <pc:spChg chg="add mod">
          <ac:chgData name="Alajos Makovec" userId="7498edce-5b83-4a2c-ba54-149f8addadb0" providerId="ADAL" clId="{C99D5685-F87F-431C-9F59-3B6391F3B03E}" dt="2023-10-13T22:58:54.692" v="1505"/>
          <ac:spMkLst>
            <pc:docMk/>
            <pc:sldMk cId="4096745746" sldId="370"/>
            <ac:spMk id="13" creationId="{24BD8F88-9236-2836-2C26-129ACADDD4C1}"/>
          </ac:spMkLst>
        </pc:spChg>
        <pc:spChg chg="mod">
          <ac:chgData name="Alajos Makovec" userId="7498edce-5b83-4a2c-ba54-149f8addadb0" providerId="ADAL" clId="{C99D5685-F87F-431C-9F59-3B6391F3B03E}" dt="2023-10-13T23:09:44.742" v="1661" actId="20577"/>
          <ac:spMkLst>
            <pc:docMk/>
            <pc:sldMk cId="4096745746" sldId="370"/>
            <ac:spMk id="14" creationId="{EDDCA3B0-0BCC-9249-4D6A-231782343B38}"/>
          </ac:spMkLst>
        </pc:spChg>
        <pc:spChg chg="add mod">
          <ac:chgData name="Alajos Makovec" userId="7498edce-5b83-4a2c-ba54-149f8addadb0" providerId="ADAL" clId="{C99D5685-F87F-431C-9F59-3B6391F3B03E}" dt="2023-10-13T23:09:33.102" v="1658"/>
          <ac:spMkLst>
            <pc:docMk/>
            <pc:sldMk cId="4096745746" sldId="370"/>
            <ac:spMk id="15" creationId="{6EE2A213-0DD4-1D50-C5CD-371626B6EBDB}"/>
          </ac:spMkLst>
        </pc:spChg>
        <pc:grpChg chg="mod">
          <ac:chgData name="Alajos Makovec" userId="7498edce-5b83-4a2c-ba54-149f8addadb0" providerId="ADAL" clId="{C99D5685-F87F-431C-9F59-3B6391F3B03E}" dt="2023-10-13T23:11:31.409" v="1675" actId="1036"/>
          <ac:grpSpMkLst>
            <pc:docMk/>
            <pc:sldMk cId="4096745746" sldId="370"/>
            <ac:grpSpMk id="43" creationId="{CB42C089-D8B8-CEFD-FF69-21E114D7030C}"/>
          </ac:grpSpMkLst>
        </pc:grpChg>
        <pc:grpChg chg="mod">
          <ac:chgData name="Alajos Makovec" userId="7498edce-5b83-4a2c-ba54-149f8addadb0" providerId="ADAL" clId="{C99D5685-F87F-431C-9F59-3B6391F3B03E}" dt="2023-10-13T23:11:33.707" v="1679" actId="1036"/>
          <ac:grpSpMkLst>
            <pc:docMk/>
            <pc:sldMk cId="4096745746" sldId="370"/>
            <ac:grpSpMk id="44" creationId="{6CB5609E-4E44-2391-E4AF-D046F8404299}"/>
          </ac:grpSpMkLst>
        </pc:grpChg>
      </pc:sldChg>
      <pc:sldChg chg="addSp delSp modSp add del mod">
        <pc:chgData name="Alajos Makovec" userId="7498edce-5b83-4a2c-ba54-149f8addadb0" providerId="ADAL" clId="{C99D5685-F87F-431C-9F59-3B6391F3B03E}" dt="2023-10-13T23:28:21.976" v="2019" actId="47"/>
        <pc:sldMkLst>
          <pc:docMk/>
          <pc:sldMk cId="3373731995" sldId="371"/>
        </pc:sldMkLst>
        <pc:spChg chg="del">
          <ac:chgData name="Alajos Makovec" userId="7498edce-5b83-4a2c-ba54-149f8addadb0" providerId="ADAL" clId="{C99D5685-F87F-431C-9F59-3B6391F3B03E}" dt="2023-10-13T22:58:57.473" v="1506" actId="478"/>
          <ac:spMkLst>
            <pc:docMk/>
            <pc:sldMk cId="3373731995" sldId="371"/>
            <ac:spMk id="2" creationId="{AE626BD0-68A6-787C-DD73-7F360D10C6EE}"/>
          </ac:spMkLst>
        </pc:spChg>
        <pc:spChg chg="add mod">
          <ac:chgData name="Alajos Makovec" userId="7498edce-5b83-4a2c-ba54-149f8addadb0" providerId="ADAL" clId="{C99D5685-F87F-431C-9F59-3B6391F3B03E}" dt="2023-10-13T22:58:57.844" v="1507"/>
          <ac:spMkLst>
            <pc:docMk/>
            <pc:sldMk cId="3373731995" sldId="371"/>
            <ac:spMk id="3" creationId="{15122802-1FE7-7A87-E807-2D8B11ECAAE0}"/>
          </ac:spMkLst>
        </pc:spChg>
        <pc:spChg chg="del">
          <ac:chgData name="Alajos Makovec" userId="7498edce-5b83-4a2c-ba54-149f8addadb0" providerId="ADAL" clId="{C99D5685-F87F-431C-9F59-3B6391F3B03E}" dt="2023-10-13T22:58:57.473" v="1506" actId="478"/>
          <ac:spMkLst>
            <pc:docMk/>
            <pc:sldMk cId="3373731995" sldId="371"/>
            <ac:spMk id="4" creationId="{00000000-0000-0000-0000-000000000000}"/>
          </ac:spMkLst>
        </pc:spChg>
        <pc:spChg chg="add mod">
          <ac:chgData name="Alajos Makovec" userId="7498edce-5b83-4a2c-ba54-149f8addadb0" providerId="ADAL" clId="{C99D5685-F87F-431C-9F59-3B6391F3B03E}" dt="2023-10-13T22:58:57.844" v="1507"/>
          <ac:spMkLst>
            <pc:docMk/>
            <pc:sldMk cId="3373731995" sldId="371"/>
            <ac:spMk id="6" creationId="{02EDB0D7-E568-3FB1-B040-5C827674F900}"/>
          </ac:spMkLst>
        </pc:spChg>
      </pc:sldChg>
      <pc:sldChg chg="addSp delSp modSp add del mod">
        <pc:chgData name="Alajos Makovec" userId="7498edce-5b83-4a2c-ba54-149f8addadb0" providerId="ADAL" clId="{C99D5685-F87F-431C-9F59-3B6391F3B03E}" dt="2023-10-13T23:34:25.799" v="2061" actId="47"/>
        <pc:sldMkLst>
          <pc:docMk/>
          <pc:sldMk cId="2367336682" sldId="372"/>
        </pc:sldMkLst>
        <pc:spChg chg="del">
          <ac:chgData name="Alajos Makovec" userId="7498edce-5b83-4a2c-ba54-149f8addadb0" providerId="ADAL" clId="{C99D5685-F87F-431C-9F59-3B6391F3B03E}" dt="2023-10-13T22:59:02.761" v="1508" actId="478"/>
          <ac:spMkLst>
            <pc:docMk/>
            <pc:sldMk cId="2367336682" sldId="372"/>
            <ac:spMk id="2" creationId="{5BE85DA5-6826-2425-04E7-04C3AC353DC4}"/>
          </ac:spMkLst>
        </pc:spChg>
        <pc:spChg chg="add mod">
          <ac:chgData name="Alajos Makovec" userId="7498edce-5b83-4a2c-ba54-149f8addadb0" providerId="ADAL" clId="{C99D5685-F87F-431C-9F59-3B6391F3B03E}" dt="2023-10-13T22:59:03.085" v="1509"/>
          <ac:spMkLst>
            <pc:docMk/>
            <pc:sldMk cId="2367336682" sldId="372"/>
            <ac:spMk id="3" creationId="{A03CF0E9-28CD-3A23-3177-C0BF112E0766}"/>
          </ac:spMkLst>
        </pc:spChg>
        <pc:spChg chg="del">
          <ac:chgData name="Alajos Makovec" userId="7498edce-5b83-4a2c-ba54-149f8addadb0" providerId="ADAL" clId="{C99D5685-F87F-431C-9F59-3B6391F3B03E}" dt="2023-10-13T22:59:02.761" v="1508" actId="478"/>
          <ac:spMkLst>
            <pc:docMk/>
            <pc:sldMk cId="2367336682" sldId="372"/>
            <ac:spMk id="4" creationId="{00000000-0000-0000-0000-000000000000}"/>
          </ac:spMkLst>
        </pc:spChg>
        <pc:spChg chg="add mod">
          <ac:chgData name="Alajos Makovec" userId="7498edce-5b83-4a2c-ba54-149f8addadb0" providerId="ADAL" clId="{C99D5685-F87F-431C-9F59-3B6391F3B03E}" dt="2023-10-13T22:59:03.085" v="1509"/>
          <ac:spMkLst>
            <pc:docMk/>
            <pc:sldMk cId="2367336682" sldId="372"/>
            <ac:spMk id="6" creationId="{425896D6-11D2-76F7-0A2D-CF24213041BA}"/>
          </ac:spMkLst>
        </pc:spChg>
        <pc:spChg chg="mod">
          <ac:chgData name="Alajos Makovec" userId="7498edce-5b83-4a2c-ba54-149f8addadb0" providerId="ADAL" clId="{C99D5685-F87F-431C-9F59-3B6391F3B03E}" dt="2023-10-13T23:31:12.432" v="2028"/>
          <ac:spMkLst>
            <pc:docMk/>
            <pc:sldMk cId="2367336682" sldId="372"/>
            <ac:spMk id="14" creationId="{EDDCA3B0-0BCC-9249-4D6A-231782343B38}"/>
          </ac:spMkLst>
        </pc:spChg>
        <pc:spChg chg="mod">
          <ac:chgData name="Alajos Makovec" userId="7498edce-5b83-4a2c-ba54-149f8addadb0" providerId="ADAL" clId="{C99D5685-F87F-431C-9F59-3B6391F3B03E}" dt="2023-10-13T23:33:04.305" v="2042" actId="164"/>
          <ac:spMkLst>
            <pc:docMk/>
            <pc:sldMk cId="2367336682" sldId="372"/>
            <ac:spMk id="18" creationId="{860B6ABE-CA42-E240-9E2F-C08E9B554AAE}"/>
          </ac:spMkLst>
        </pc:spChg>
        <pc:spChg chg="mod">
          <ac:chgData name="Alajos Makovec" userId="7498edce-5b83-4a2c-ba54-149f8addadb0" providerId="ADAL" clId="{C99D5685-F87F-431C-9F59-3B6391F3B03E}" dt="2023-10-13T23:33:06.505" v="2043" actId="164"/>
          <ac:spMkLst>
            <pc:docMk/>
            <pc:sldMk cId="2367336682" sldId="372"/>
            <ac:spMk id="20" creationId="{6D126AE4-CA48-D466-CB10-D1AD0A04616F}"/>
          </ac:spMkLst>
        </pc:spChg>
        <pc:spChg chg="mod">
          <ac:chgData name="Alajos Makovec" userId="7498edce-5b83-4a2c-ba54-149f8addadb0" providerId="ADAL" clId="{C99D5685-F87F-431C-9F59-3B6391F3B03E}" dt="2023-10-13T23:33:04.305" v="2042" actId="164"/>
          <ac:spMkLst>
            <pc:docMk/>
            <pc:sldMk cId="2367336682" sldId="372"/>
            <ac:spMk id="23" creationId="{E7F514FA-6086-1DEF-4E7B-0DDD199BA3D7}"/>
          </ac:spMkLst>
        </pc:spChg>
        <pc:spChg chg="mod">
          <ac:chgData name="Alajos Makovec" userId="7498edce-5b83-4a2c-ba54-149f8addadb0" providerId="ADAL" clId="{C99D5685-F87F-431C-9F59-3B6391F3B03E}" dt="2023-10-13T23:33:06.505" v="2043" actId="164"/>
          <ac:spMkLst>
            <pc:docMk/>
            <pc:sldMk cId="2367336682" sldId="372"/>
            <ac:spMk id="24" creationId="{68BC149B-212D-89F1-2681-D638EF643CD5}"/>
          </ac:spMkLst>
        </pc:spChg>
        <pc:grpChg chg="add mod">
          <ac:chgData name="Alajos Makovec" userId="7498edce-5b83-4a2c-ba54-149f8addadb0" providerId="ADAL" clId="{C99D5685-F87F-431C-9F59-3B6391F3B03E}" dt="2023-10-13T23:33:04.305" v="2042" actId="164"/>
          <ac:grpSpMkLst>
            <pc:docMk/>
            <pc:sldMk cId="2367336682" sldId="372"/>
            <ac:grpSpMk id="7" creationId="{943508EB-185C-913F-14A9-CAD4E315038A}"/>
          </ac:grpSpMkLst>
        </pc:grpChg>
        <pc:grpChg chg="add mod">
          <ac:chgData name="Alajos Makovec" userId="7498edce-5b83-4a2c-ba54-149f8addadb0" providerId="ADAL" clId="{C99D5685-F87F-431C-9F59-3B6391F3B03E}" dt="2023-10-13T23:33:06.505" v="2043" actId="164"/>
          <ac:grpSpMkLst>
            <pc:docMk/>
            <pc:sldMk cId="2367336682" sldId="372"/>
            <ac:grpSpMk id="9" creationId="{B51EBE4C-3C5A-62AE-B361-66047543B8AE}"/>
          </ac:grpSpMkLst>
        </pc:grpChg>
        <pc:picChg chg="mod">
          <ac:chgData name="Alajos Makovec" userId="7498edce-5b83-4a2c-ba54-149f8addadb0" providerId="ADAL" clId="{C99D5685-F87F-431C-9F59-3B6391F3B03E}" dt="2023-10-13T23:33:04.305" v="2042" actId="164"/>
          <ac:picMkLst>
            <pc:docMk/>
            <pc:sldMk cId="2367336682" sldId="372"/>
            <ac:picMk id="8" creationId="{CDCD4762-3A50-1226-04A1-1022E35526C2}"/>
          </ac:picMkLst>
        </pc:picChg>
        <pc:picChg chg="mod">
          <ac:chgData name="Alajos Makovec" userId="7498edce-5b83-4a2c-ba54-149f8addadb0" providerId="ADAL" clId="{C99D5685-F87F-431C-9F59-3B6391F3B03E}" dt="2023-10-13T23:33:06.505" v="2043" actId="164"/>
          <ac:picMkLst>
            <pc:docMk/>
            <pc:sldMk cId="2367336682" sldId="372"/>
            <ac:picMk id="10" creationId="{E4C645C6-364D-BA2E-E992-115983F79400}"/>
          </ac:picMkLst>
        </pc:picChg>
      </pc:sldChg>
      <pc:sldChg chg="addSp delSp modSp add del mod">
        <pc:chgData name="Alajos Makovec" userId="7498edce-5b83-4a2c-ba54-149f8addadb0" providerId="ADAL" clId="{C99D5685-F87F-431C-9F59-3B6391F3B03E}" dt="2023-10-14T16:34:41.101" v="2576" actId="47"/>
        <pc:sldMkLst>
          <pc:docMk/>
          <pc:sldMk cId="2796241571" sldId="373"/>
        </pc:sldMkLst>
        <pc:spChg chg="del">
          <ac:chgData name="Alajos Makovec" userId="7498edce-5b83-4a2c-ba54-149f8addadb0" providerId="ADAL" clId="{C99D5685-F87F-431C-9F59-3B6391F3B03E}" dt="2023-10-13T22:59:27.313" v="1520" actId="478"/>
          <ac:spMkLst>
            <pc:docMk/>
            <pc:sldMk cId="2796241571" sldId="373"/>
            <ac:spMk id="2" creationId="{F28D1804-7D91-C124-7D97-9E8ED879734F}"/>
          </ac:spMkLst>
        </pc:spChg>
        <pc:spChg chg="del">
          <ac:chgData name="Alajos Makovec" userId="7498edce-5b83-4a2c-ba54-149f8addadb0" providerId="ADAL" clId="{C99D5685-F87F-431C-9F59-3B6391F3B03E}" dt="2023-10-13T22:59:27.313" v="1520" actId="478"/>
          <ac:spMkLst>
            <pc:docMk/>
            <pc:sldMk cId="2796241571" sldId="373"/>
            <ac:spMk id="3" creationId="{00000000-0000-0000-0000-000000000000}"/>
          </ac:spMkLst>
        </pc:spChg>
        <pc:spChg chg="add mod">
          <ac:chgData name="Alajos Makovec" userId="7498edce-5b83-4a2c-ba54-149f8addadb0" providerId="ADAL" clId="{C99D5685-F87F-431C-9F59-3B6391F3B03E}" dt="2023-10-13T22:59:27.621" v="1521"/>
          <ac:spMkLst>
            <pc:docMk/>
            <pc:sldMk cId="2796241571" sldId="373"/>
            <ac:spMk id="4" creationId="{56281D61-E090-EA07-1BC3-EA1E19EE37DB}"/>
          </ac:spMkLst>
        </pc:spChg>
        <pc:spChg chg="add mod">
          <ac:chgData name="Alajos Makovec" userId="7498edce-5b83-4a2c-ba54-149f8addadb0" providerId="ADAL" clId="{C99D5685-F87F-431C-9F59-3B6391F3B03E}" dt="2023-10-13T22:59:27.621" v="1521"/>
          <ac:spMkLst>
            <pc:docMk/>
            <pc:sldMk cId="2796241571" sldId="373"/>
            <ac:spMk id="6" creationId="{C8E9BEE1-1195-2E18-51C8-5F8BC6CC785C}"/>
          </ac:spMkLst>
        </pc:spChg>
      </pc:sldChg>
      <pc:sldChg chg="addSp delSp modSp add del mod">
        <pc:chgData name="Alajos Makovec" userId="7498edce-5b83-4a2c-ba54-149f8addadb0" providerId="ADAL" clId="{C99D5685-F87F-431C-9F59-3B6391F3B03E}" dt="2023-10-14T16:34:55.398" v="2579" actId="47"/>
        <pc:sldMkLst>
          <pc:docMk/>
          <pc:sldMk cId="3215729122" sldId="374"/>
        </pc:sldMkLst>
        <pc:spChg chg="add mod">
          <ac:chgData name="Alajos Makovec" userId="7498edce-5b83-4a2c-ba54-149f8addadb0" providerId="ADAL" clId="{C99D5685-F87F-431C-9F59-3B6391F3B03E}" dt="2023-10-13T22:59:31.078" v="1523"/>
          <ac:spMkLst>
            <pc:docMk/>
            <pc:sldMk cId="3215729122" sldId="374"/>
            <ac:spMk id="2" creationId="{C4F44CEE-9F7C-8694-12E4-0E552863BCF5}"/>
          </ac:spMkLst>
        </pc:spChg>
        <pc:spChg chg="add mod">
          <ac:chgData name="Alajos Makovec" userId="7498edce-5b83-4a2c-ba54-149f8addadb0" providerId="ADAL" clId="{C99D5685-F87F-431C-9F59-3B6391F3B03E}" dt="2023-10-13T22:59:31.078" v="1523"/>
          <ac:spMkLst>
            <pc:docMk/>
            <pc:sldMk cId="3215729122" sldId="374"/>
            <ac:spMk id="3" creationId="{2C0D783A-F093-5304-9D9E-A775B4412B3E}"/>
          </ac:spMkLst>
        </pc:spChg>
        <pc:spChg chg="del">
          <ac:chgData name="Alajos Makovec" userId="7498edce-5b83-4a2c-ba54-149f8addadb0" providerId="ADAL" clId="{C99D5685-F87F-431C-9F59-3B6391F3B03E}" dt="2023-10-13T22:59:30.792" v="1522" actId="478"/>
          <ac:spMkLst>
            <pc:docMk/>
            <pc:sldMk cId="3215729122" sldId="374"/>
            <ac:spMk id="9" creationId="{ABE59607-15C3-ACF7-0E0A-3DCD13D91941}"/>
          </ac:spMkLst>
        </pc:spChg>
        <pc:spChg chg="del">
          <ac:chgData name="Alajos Makovec" userId="7498edce-5b83-4a2c-ba54-149f8addadb0" providerId="ADAL" clId="{C99D5685-F87F-431C-9F59-3B6391F3B03E}" dt="2023-10-13T22:59:30.792" v="1522" actId="478"/>
          <ac:spMkLst>
            <pc:docMk/>
            <pc:sldMk cId="3215729122" sldId="374"/>
            <ac:spMk id="17" creationId="{9F652BE8-8D1A-9BBF-1455-220633E33ED0}"/>
          </ac:spMkLst>
        </pc:spChg>
      </pc:sldChg>
      <pc:sldChg chg="addSp delSp modSp add mod">
        <pc:chgData name="Alajos Makovec" userId="7498edce-5b83-4a2c-ba54-149f8addadb0" providerId="ADAL" clId="{C99D5685-F87F-431C-9F59-3B6391F3B03E}" dt="2023-10-14T16:45:22.419" v="2828" actId="20577"/>
        <pc:sldMkLst>
          <pc:docMk/>
          <pc:sldMk cId="1803070139" sldId="375"/>
        </pc:sldMkLst>
        <pc:spChg chg="del">
          <ac:chgData name="Alajos Makovec" userId="7498edce-5b83-4a2c-ba54-149f8addadb0" providerId="ADAL" clId="{C99D5685-F87F-431C-9F59-3B6391F3B03E}" dt="2023-10-13T22:59:36.539" v="1524" actId="478"/>
          <ac:spMkLst>
            <pc:docMk/>
            <pc:sldMk cId="1803070139" sldId="375"/>
            <ac:spMk id="2" creationId="{8FD7A648-C035-AAD7-6625-5C4A1E4E586E}"/>
          </ac:spMkLst>
        </pc:spChg>
        <pc:spChg chg="add mod">
          <ac:chgData name="Alajos Makovec" userId="7498edce-5b83-4a2c-ba54-149f8addadb0" providerId="ADAL" clId="{C99D5685-F87F-431C-9F59-3B6391F3B03E}" dt="2023-10-13T22:59:37.224" v="1525"/>
          <ac:spMkLst>
            <pc:docMk/>
            <pc:sldMk cId="1803070139" sldId="375"/>
            <ac:spMk id="3" creationId="{A32A689B-9F77-B112-4575-E2118877D599}"/>
          </ac:spMkLst>
        </pc:spChg>
        <pc:spChg chg="add mod">
          <ac:chgData name="Alajos Makovec" userId="7498edce-5b83-4a2c-ba54-149f8addadb0" providerId="ADAL" clId="{C99D5685-F87F-431C-9F59-3B6391F3B03E}" dt="2023-10-13T22:59:37.224" v="1525"/>
          <ac:spMkLst>
            <pc:docMk/>
            <pc:sldMk cId="1803070139" sldId="375"/>
            <ac:spMk id="4" creationId="{AD3132E9-297A-DBB6-0AFB-640EC7CDCB2F}"/>
          </ac:spMkLst>
        </pc:spChg>
        <pc:spChg chg="add mod">
          <ac:chgData name="Alajos Makovec" userId="7498edce-5b83-4a2c-ba54-149f8addadb0" providerId="ADAL" clId="{C99D5685-F87F-431C-9F59-3B6391F3B03E}" dt="2023-10-14T16:44:07.003" v="2814" actId="1076"/>
          <ac:spMkLst>
            <pc:docMk/>
            <pc:sldMk cId="1803070139" sldId="375"/>
            <ac:spMk id="9" creationId="{BE63E158-3EC6-2194-F1F9-9D4E58DC76CB}"/>
          </ac:spMkLst>
        </pc:spChg>
        <pc:spChg chg="add mod">
          <ac:chgData name="Alajos Makovec" userId="7498edce-5b83-4a2c-ba54-149f8addadb0" providerId="ADAL" clId="{C99D5685-F87F-431C-9F59-3B6391F3B03E}" dt="2023-10-14T16:42:35.032" v="2755" actId="1076"/>
          <ac:spMkLst>
            <pc:docMk/>
            <pc:sldMk cId="1803070139" sldId="375"/>
            <ac:spMk id="10" creationId="{EE43ACC2-0DC5-AD15-AEE4-8CDB618E329B}"/>
          </ac:spMkLst>
        </pc:spChg>
        <pc:spChg chg="add mod">
          <ac:chgData name="Alajos Makovec" userId="7498edce-5b83-4a2c-ba54-149f8addadb0" providerId="ADAL" clId="{C99D5685-F87F-431C-9F59-3B6391F3B03E}" dt="2023-10-14T16:42:42.310" v="2756" actId="1076"/>
          <ac:spMkLst>
            <pc:docMk/>
            <pc:sldMk cId="1803070139" sldId="375"/>
            <ac:spMk id="11" creationId="{DE9DFAA6-D12B-1CA3-0F1E-CEAD16E67A23}"/>
          </ac:spMkLst>
        </pc:spChg>
        <pc:spChg chg="add mod">
          <ac:chgData name="Alajos Makovec" userId="7498edce-5b83-4a2c-ba54-149f8addadb0" providerId="ADAL" clId="{C99D5685-F87F-431C-9F59-3B6391F3B03E}" dt="2023-10-14T16:42:49.207" v="2757" actId="1076"/>
          <ac:spMkLst>
            <pc:docMk/>
            <pc:sldMk cId="1803070139" sldId="375"/>
            <ac:spMk id="12" creationId="{5F46FC98-66F4-57E5-C600-4F346E7CADB7}"/>
          </ac:spMkLst>
        </pc:spChg>
        <pc:spChg chg="add mod">
          <ac:chgData name="Alajos Makovec" userId="7498edce-5b83-4a2c-ba54-149f8addadb0" providerId="ADAL" clId="{C99D5685-F87F-431C-9F59-3B6391F3B03E}" dt="2023-10-14T16:44:04.766" v="2813" actId="1076"/>
          <ac:spMkLst>
            <pc:docMk/>
            <pc:sldMk cId="1803070139" sldId="375"/>
            <ac:spMk id="13" creationId="{7076DF31-960F-3F71-40B3-C415A238F054}"/>
          </ac:spMkLst>
        </pc:spChg>
        <pc:spChg chg="del mod">
          <ac:chgData name="Alajos Makovec" userId="7498edce-5b83-4a2c-ba54-149f8addadb0" providerId="ADAL" clId="{C99D5685-F87F-431C-9F59-3B6391F3B03E}" dt="2023-10-14T16:45:16.043" v="2825" actId="478"/>
          <ac:spMkLst>
            <pc:docMk/>
            <pc:sldMk cId="1803070139" sldId="375"/>
            <ac:spMk id="14" creationId="{EDDCA3B0-0BCC-9249-4D6A-231782343B38}"/>
          </ac:spMkLst>
        </pc:spChg>
        <pc:spChg chg="add mod">
          <ac:chgData name="Alajos Makovec" userId="7498edce-5b83-4a2c-ba54-149f8addadb0" providerId="ADAL" clId="{C99D5685-F87F-431C-9F59-3B6391F3B03E}" dt="2023-10-14T16:45:22.419" v="2828" actId="20577"/>
          <ac:spMkLst>
            <pc:docMk/>
            <pc:sldMk cId="1803070139" sldId="375"/>
            <ac:spMk id="15" creationId="{FDE501EE-FA56-F621-4D2E-670B14E2383A}"/>
          </ac:spMkLst>
        </pc:spChg>
        <pc:spChg chg="del">
          <ac:chgData name="Alajos Makovec" userId="7498edce-5b83-4a2c-ba54-149f8addadb0" providerId="ADAL" clId="{C99D5685-F87F-431C-9F59-3B6391F3B03E}" dt="2023-10-13T22:59:36.539" v="1524" actId="478"/>
          <ac:spMkLst>
            <pc:docMk/>
            <pc:sldMk cId="1803070139" sldId="375"/>
            <ac:spMk id="21" creationId="{43370025-A031-0659-B522-BF468CA33390}"/>
          </ac:spMkLst>
        </pc:spChg>
        <pc:grpChg chg="add mod">
          <ac:chgData name="Alajos Makovec" userId="7498edce-5b83-4a2c-ba54-149f8addadb0" providerId="ADAL" clId="{C99D5685-F87F-431C-9F59-3B6391F3B03E}" dt="2023-10-14T16:38:34.344" v="2647" actId="1036"/>
          <ac:grpSpMkLst>
            <pc:docMk/>
            <pc:sldMk cId="1803070139" sldId="375"/>
            <ac:grpSpMk id="8" creationId="{A4DA1B79-E73D-20A6-48F3-29D6B4234FF9}"/>
          </ac:grpSpMkLst>
        </pc:grpChg>
        <pc:picChg chg="add mod">
          <ac:chgData name="Alajos Makovec" userId="7498edce-5b83-4a2c-ba54-149f8addadb0" providerId="ADAL" clId="{C99D5685-F87F-431C-9F59-3B6391F3B03E}" dt="2023-10-14T16:38:30.480" v="2642" actId="1036"/>
          <ac:picMkLst>
            <pc:docMk/>
            <pc:sldMk cId="1803070139" sldId="375"/>
            <ac:picMk id="2" creationId="{D1F7396C-A881-9727-0A60-9E650908C58F}"/>
          </ac:picMkLst>
        </pc:picChg>
        <pc:picChg chg="add mod">
          <ac:chgData name="Alajos Makovec" userId="7498edce-5b83-4a2c-ba54-149f8addadb0" providerId="ADAL" clId="{C99D5685-F87F-431C-9F59-3B6391F3B03E}" dt="2023-10-14T16:38:11.097" v="2625" actId="164"/>
          <ac:picMkLst>
            <pc:docMk/>
            <pc:sldMk cId="1803070139" sldId="375"/>
            <ac:picMk id="6" creationId="{63A352EA-B222-D3F5-F414-6D69A7B80ADC}"/>
          </ac:picMkLst>
        </pc:picChg>
        <pc:picChg chg="add mod">
          <ac:chgData name="Alajos Makovec" userId="7498edce-5b83-4a2c-ba54-149f8addadb0" providerId="ADAL" clId="{C99D5685-F87F-431C-9F59-3B6391F3B03E}" dt="2023-10-14T16:38:11.097" v="2625" actId="164"/>
          <ac:picMkLst>
            <pc:docMk/>
            <pc:sldMk cId="1803070139" sldId="375"/>
            <ac:picMk id="7" creationId="{425E9D9F-21ED-67AA-D1F7-27016E736F19}"/>
          </ac:picMkLst>
        </pc:picChg>
        <pc:picChg chg="del">
          <ac:chgData name="Alajos Makovec" userId="7498edce-5b83-4a2c-ba54-149f8addadb0" providerId="ADAL" clId="{C99D5685-F87F-431C-9F59-3B6391F3B03E}" dt="2023-10-14T16:36:31.270" v="2586" actId="478"/>
          <ac:picMkLst>
            <pc:docMk/>
            <pc:sldMk cId="1803070139" sldId="375"/>
            <ac:picMk id="17" creationId="{A043489A-65B8-0076-E041-AE4B49473A2F}"/>
          </ac:picMkLst>
        </pc:picChg>
        <pc:picChg chg="mod">
          <ac:chgData name="Alajos Makovec" userId="7498edce-5b83-4a2c-ba54-149f8addadb0" providerId="ADAL" clId="{C99D5685-F87F-431C-9F59-3B6391F3B03E}" dt="2023-10-14T16:37:45.800" v="2612" actId="1076"/>
          <ac:picMkLst>
            <pc:docMk/>
            <pc:sldMk cId="1803070139" sldId="375"/>
            <ac:picMk id="19" creationId="{3574658C-F9AF-7B5E-301A-559D0D2047F2}"/>
          </ac:picMkLst>
        </pc:picChg>
        <pc:picChg chg="mod">
          <ac:chgData name="Alajos Makovec" userId="7498edce-5b83-4a2c-ba54-149f8addadb0" providerId="ADAL" clId="{C99D5685-F87F-431C-9F59-3B6391F3B03E}" dt="2023-10-14T16:37:48.887" v="2617" actId="1076"/>
          <ac:picMkLst>
            <pc:docMk/>
            <pc:sldMk cId="1803070139" sldId="375"/>
            <ac:picMk id="20" creationId="{A4C74C23-AA7D-C77F-29C8-402D7B27133D}"/>
          </ac:picMkLst>
        </pc:picChg>
      </pc:sldChg>
      <pc:sldChg chg="addSp delSp modSp add del mod">
        <pc:chgData name="Alajos Makovec" userId="7498edce-5b83-4a2c-ba54-149f8addadb0" providerId="ADAL" clId="{C99D5685-F87F-431C-9F59-3B6391F3B03E}" dt="2023-10-14T16:44:14.164" v="2815" actId="47"/>
        <pc:sldMkLst>
          <pc:docMk/>
          <pc:sldMk cId="671759390" sldId="376"/>
        </pc:sldMkLst>
        <pc:spChg chg="add mod">
          <ac:chgData name="Alajos Makovec" userId="7498edce-5b83-4a2c-ba54-149f8addadb0" providerId="ADAL" clId="{C99D5685-F87F-431C-9F59-3B6391F3B03E}" dt="2023-10-13T22:59:39.804" v="1527"/>
          <ac:spMkLst>
            <pc:docMk/>
            <pc:sldMk cId="671759390" sldId="376"/>
            <ac:spMk id="2" creationId="{EA650723-741E-79F4-069B-11A0A428F66F}"/>
          </ac:spMkLst>
        </pc:spChg>
        <pc:spChg chg="add mod">
          <ac:chgData name="Alajos Makovec" userId="7498edce-5b83-4a2c-ba54-149f8addadb0" providerId="ADAL" clId="{C99D5685-F87F-431C-9F59-3B6391F3B03E}" dt="2023-10-13T22:59:39.804" v="1527"/>
          <ac:spMkLst>
            <pc:docMk/>
            <pc:sldMk cId="671759390" sldId="376"/>
            <ac:spMk id="3" creationId="{67D0A3BB-7D3F-E4C3-EBBD-F76792E7383E}"/>
          </ac:spMkLst>
        </pc:spChg>
        <pc:spChg chg="del">
          <ac:chgData name="Alajos Makovec" userId="7498edce-5b83-4a2c-ba54-149f8addadb0" providerId="ADAL" clId="{C99D5685-F87F-431C-9F59-3B6391F3B03E}" dt="2023-10-13T22:59:39.528" v="1526" actId="478"/>
          <ac:spMkLst>
            <pc:docMk/>
            <pc:sldMk cId="671759390" sldId="376"/>
            <ac:spMk id="8" creationId="{2579C2FF-3AA1-01D3-93D3-5EA1D6A38DF9}"/>
          </ac:spMkLst>
        </pc:spChg>
        <pc:spChg chg="del">
          <ac:chgData name="Alajos Makovec" userId="7498edce-5b83-4a2c-ba54-149f8addadb0" providerId="ADAL" clId="{C99D5685-F87F-431C-9F59-3B6391F3B03E}" dt="2023-10-13T22:59:39.528" v="1526" actId="478"/>
          <ac:spMkLst>
            <pc:docMk/>
            <pc:sldMk cId="671759390" sldId="376"/>
            <ac:spMk id="15" creationId="{71CE1572-785C-0026-6269-46E74EC1EA4D}"/>
          </ac:spMkLst>
        </pc:spChg>
      </pc:sldChg>
      <pc:sldChg chg="addSp delSp modSp add del mod">
        <pc:chgData name="Alajos Makovec" userId="7498edce-5b83-4a2c-ba54-149f8addadb0" providerId="ADAL" clId="{C99D5685-F87F-431C-9F59-3B6391F3B03E}" dt="2023-10-14T16:44:14.164" v="2815" actId="47"/>
        <pc:sldMkLst>
          <pc:docMk/>
          <pc:sldMk cId="833450653" sldId="377"/>
        </pc:sldMkLst>
        <pc:spChg chg="del">
          <ac:chgData name="Alajos Makovec" userId="7498edce-5b83-4a2c-ba54-149f8addadb0" providerId="ADAL" clId="{C99D5685-F87F-431C-9F59-3B6391F3B03E}" dt="2023-10-13T22:59:43.017" v="1528" actId="478"/>
          <ac:spMkLst>
            <pc:docMk/>
            <pc:sldMk cId="833450653" sldId="377"/>
            <ac:spMk id="2" creationId="{8FD7A648-C035-AAD7-6625-5C4A1E4E586E}"/>
          </ac:spMkLst>
        </pc:spChg>
        <pc:spChg chg="add mod">
          <ac:chgData name="Alajos Makovec" userId="7498edce-5b83-4a2c-ba54-149f8addadb0" providerId="ADAL" clId="{C99D5685-F87F-431C-9F59-3B6391F3B03E}" dt="2023-10-13T22:59:43.279" v="1529"/>
          <ac:spMkLst>
            <pc:docMk/>
            <pc:sldMk cId="833450653" sldId="377"/>
            <ac:spMk id="3" creationId="{177D4769-AECA-B997-78D7-345AA4DA0210}"/>
          </ac:spMkLst>
        </pc:spChg>
        <pc:spChg chg="del">
          <ac:chgData name="Alajos Makovec" userId="7498edce-5b83-4a2c-ba54-149f8addadb0" providerId="ADAL" clId="{C99D5685-F87F-431C-9F59-3B6391F3B03E}" dt="2023-10-13T22:59:43.017" v="1528" actId="478"/>
          <ac:spMkLst>
            <pc:docMk/>
            <pc:sldMk cId="833450653" sldId="377"/>
            <ac:spMk id="4" creationId="{70C0E505-8AC1-9EE3-FF42-1B30E36B6456}"/>
          </ac:spMkLst>
        </pc:spChg>
        <pc:spChg chg="add mod">
          <ac:chgData name="Alajos Makovec" userId="7498edce-5b83-4a2c-ba54-149f8addadb0" providerId="ADAL" clId="{C99D5685-F87F-431C-9F59-3B6391F3B03E}" dt="2023-10-13T22:59:43.279" v="1529"/>
          <ac:spMkLst>
            <pc:docMk/>
            <pc:sldMk cId="833450653" sldId="377"/>
            <ac:spMk id="16" creationId="{5AAE6870-DB71-A88B-B993-AC1582DC57D2}"/>
          </ac:spMkLst>
        </pc:spChg>
      </pc:sldChg>
      <pc:sldChg chg="addSp delSp modSp add mod">
        <pc:chgData name="Alajos Makovec" userId="7498edce-5b83-4a2c-ba54-149f8addadb0" providerId="ADAL" clId="{C99D5685-F87F-431C-9F59-3B6391F3B03E}" dt="2023-10-13T22:58:34.925" v="1495"/>
        <pc:sldMkLst>
          <pc:docMk/>
          <pc:sldMk cId="2091924302" sldId="378"/>
        </pc:sldMkLst>
        <pc:spChg chg="del">
          <ac:chgData name="Alajos Makovec" userId="7498edce-5b83-4a2c-ba54-149f8addadb0" providerId="ADAL" clId="{C99D5685-F87F-431C-9F59-3B6391F3B03E}" dt="2023-10-13T22:58:34.279" v="1494" actId="478"/>
          <ac:spMkLst>
            <pc:docMk/>
            <pc:sldMk cId="2091924302" sldId="378"/>
            <ac:spMk id="2" creationId="{6D290408-6EF2-50EF-E9A4-F11A10F706A2}"/>
          </ac:spMkLst>
        </pc:spChg>
        <pc:spChg chg="add mod">
          <ac:chgData name="Alajos Makovec" userId="7498edce-5b83-4a2c-ba54-149f8addadb0" providerId="ADAL" clId="{C99D5685-F87F-431C-9F59-3B6391F3B03E}" dt="2023-10-13T22:58:34.925" v="1495"/>
          <ac:spMkLst>
            <pc:docMk/>
            <pc:sldMk cId="2091924302" sldId="378"/>
            <ac:spMk id="3" creationId="{037729CE-5D26-C04D-5447-532DC7109180}"/>
          </ac:spMkLst>
        </pc:spChg>
        <pc:spChg chg="add mod">
          <ac:chgData name="Alajos Makovec" userId="7498edce-5b83-4a2c-ba54-149f8addadb0" providerId="ADAL" clId="{C99D5685-F87F-431C-9F59-3B6391F3B03E}" dt="2023-10-13T22:58:34.925" v="1495"/>
          <ac:spMkLst>
            <pc:docMk/>
            <pc:sldMk cId="2091924302" sldId="378"/>
            <ac:spMk id="4" creationId="{F5C3611D-5218-4EBB-D4CB-A3615B50C885}"/>
          </ac:spMkLst>
        </pc:spChg>
        <pc:spChg chg="mod">
          <ac:chgData name="Alajos Makovec" userId="7498edce-5b83-4a2c-ba54-149f8addadb0" providerId="ADAL" clId="{C99D5685-F87F-431C-9F59-3B6391F3B03E}" dt="2023-10-13T22:58:18.350" v="1493" actId="255"/>
          <ac:spMkLst>
            <pc:docMk/>
            <pc:sldMk cId="2091924302" sldId="378"/>
            <ac:spMk id="14" creationId="{EDDCA3B0-0BCC-9249-4D6A-231782343B38}"/>
          </ac:spMkLst>
        </pc:spChg>
        <pc:spChg chg="del">
          <ac:chgData name="Alajos Makovec" userId="7498edce-5b83-4a2c-ba54-149f8addadb0" providerId="ADAL" clId="{C99D5685-F87F-431C-9F59-3B6391F3B03E}" dt="2023-10-13T22:58:34.279" v="1494" actId="478"/>
          <ac:spMkLst>
            <pc:docMk/>
            <pc:sldMk cId="2091924302" sldId="378"/>
            <ac:spMk id="16" creationId="{08F648D9-B19F-6B51-706C-F7CDA3C1F450}"/>
          </ac:spMkLst>
        </pc:spChg>
      </pc:sldChg>
      <pc:sldChg chg="addSp delSp modSp add mod">
        <pc:chgData name="Alajos Makovec" userId="7498edce-5b83-4a2c-ba54-149f8addadb0" providerId="ADAL" clId="{C99D5685-F87F-431C-9F59-3B6391F3B03E}" dt="2023-10-14T16:32:18.397" v="2541"/>
        <pc:sldMkLst>
          <pc:docMk/>
          <pc:sldMk cId="2410572887" sldId="379"/>
        </pc:sldMkLst>
        <pc:spChg chg="mod">
          <ac:chgData name="Alajos Makovec" userId="7498edce-5b83-4a2c-ba54-149f8addadb0" providerId="ADAL" clId="{C99D5685-F87F-431C-9F59-3B6391F3B03E}" dt="2023-10-13T23:06:54.067" v="1653" actId="20577"/>
          <ac:spMkLst>
            <pc:docMk/>
            <pc:sldMk cId="2410572887" sldId="379"/>
            <ac:spMk id="6" creationId="{00B004AA-9B07-5232-319C-BD8861A6F689}"/>
          </ac:spMkLst>
        </pc:spChg>
        <pc:spChg chg="mod">
          <ac:chgData name="Alajos Makovec" userId="7498edce-5b83-4a2c-ba54-149f8addadb0" providerId="ADAL" clId="{C99D5685-F87F-431C-9F59-3B6391F3B03E}" dt="2023-10-13T23:05:20.440" v="1610" actId="1036"/>
          <ac:spMkLst>
            <pc:docMk/>
            <pc:sldMk cId="2410572887" sldId="379"/>
            <ac:spMk id="8" creationId="{A488745D-79F1-9C4E-4928-03B7FF985FD2}"/>
          </ac:spMkLst>
        </pc:spChg>
        <pc:spChg chg="del mod">
          <ac:chgData name="Alajos Makovec" userId="7498edce-5b83-4a2c-ba54-149f8addadb0" providerId="ADAL" clId="{C99D5685-F87F-431C-9F59-3B6391F3B03E}" dt="2023-10-13T23:04:31.878" v="1562" actId="21"/>
          <ac:spMkLst>
            <pc:docMk/>
            <pc:sldMk cId="2410572887" sldId="379"/>
            <ac:spMk id="9" creationId="{A618C8CD-44B3-D8EA-9522-6DB55E137F45}"/>
          </ac:spMkLst>
        </pc:spChg>
        <pc:spChg chg="mod">
          <ac:chgData name="Alajos Makovec" userId="7498edce-5b83-4a2c-ba54-149f8addadb0" providerId="ADAL" clId="{C99D5685-F87F-431C-9F59-3B6391F3B03E}" dt="2023-10-14T16:32:18.397" v="2541"/>
          <ac:spMkLst>
            <pc:docMk/>
            <pc:sldMk cId="2410572887" sldId="379"/>
            <ac:spMk id="14" creationId="{EDDCA3B0-0BCC-9249-4D6A-231782343B38}"/>
          </ac:spMkLst>
        </pc:spChg>
        <pc:spChg chg="add mod">
          <ac:chgData name="Alajos Makovec" userId="7498edce-5b83-4a2c-ba54-149f8addadb0" providerId="ADAL" clId="{C99D5685-F87F-431C-9F59-3B6391F3B03E}" dt="2023-10-13T23:06:30.619" v="1650" actId="207"/>
          <ac:spMkLst>
            <pc:docMk/>
            <pc:sldMk cId="2410572887" sldId="379"/>
            <ac:spMk id="15" creationId="{C67B3EAD-0E6D-9A39-FC1A-1B1DDDC0A1AD}"/>
          </ac:spMkLst>
        </pc:spChg>
        <pc:spChg chg="mod">
          <ac:chgData name="Alajos Makovec" userId="7498edce-5b83-4a2c-ba54-149f8addadb0" providerId="ADAL" clId="{C99D5685-F87F-431C-9F59-3B6391F3B03E}" dt="2023-10-13T23:04:45.741" v="1565"/>
          <ac:spMkLst>
            <pc:docMk/>
            <pc:sldMk cId="2410572887" sldId="379"/>
            <ac:spMk id="18" creationId="{9E09E551-F570-0235-4DCD-CF27A0EAEFF1}"/>
          </ac:spMkLst>
        </pc:spChg>
        <pc:spChg chg="mod">
          <ac:chgData name="Alajos Makovec" userId="7498edce-5b83-4a2c-ba54-149f8addadb0" providerId="ADAL" clId="{C99D5685-F87F-431C-9F59-3B6391F3B03E}" dt="2023-10-13T23:04:45.741" v="1565"/>
          <ac:spMkLst>
            <pc:docMk/>
            <pc:sldMk cId="2410572887" sldId="379"/>
            <ac:spMk id="19" creationId="{603DDD72-4C88-E02C-956C-DD9289EBEE46}"/>
          </ac:spMkLst>
        </pc:spChg>
        <pc:spChg chg="mod">
          <ac:chgData name="Alajos Makovec" userId="7498edce-5b83-4a2c-ba54-149f8addadb0" providerId="ADAL" clId="{C99D5685-F87F-431C-9F59-3B6391F3B03E}" dt="2023-10-13T23:05:07.680" v="1573" actId="1036"/>
          <ac:spMkLst>
            <pc:docMk/>
            <pc:sldMk cId="2410572887" sldId="379"/>
            <ac:spMk id="21" creationId="{AB71B2A3-3914-5119-D672-9CD5B2151921}"/>
          </ac:spMkLst>
        </pc:spChg>
        <pc:grpChg chg="add mod">
          <ac:chgData name="Alajos Makovec" userId="7498edce-5b83-4a2c-ba54-149f8addadb0" providerId="ADAL" clId="{C99D5685-F87F-431C-9F59-3B6391F3B03E}" dt="2023-10-13T23:05:44.993" v="1629" actId="1037"/>
          <ac:grpSpMkLst>
            <pc:docMk/>
            <pc:sldMk cId="2410572887" sldId="379"/>
            <ac:grpSpMk id="3" creationId="{C5817318-4B84-3718-CE03-33BBA5025BDE}"/>
          </ac:grpSpMkLst>
        </pc:grpChg>
        <pc:grpChg chg="mod">
          <ac:chgData name="Alajos Makovec" userId="7498edce-5b83-4a2c-ba54-149f8addadb0" providerId="ADAL" clId="{C99D5685-F87F-431C-9F59-3B6391F3B03E}" dt="2023-10-13T23:05:57.154" v="1637" actId="1035"/>
          <ac:grpSpMkLst>
            <pc:docMk/>
            <pc:sldMk cId="2410572887" sldId="379"/>
            <ac:grpSpMk id="10" creationId="{DFB14DF7-0054-E1C3-13A1-377BAD0C53F4}"/>
          </ac:grpSpMkLst>
        </pc:grpChg>
        <pc:grpChg chg="add mod">
          <ac:chgData name="Alajos Makovec" userId="7498edce-5b83-4a2c-ba54-149f8addadb0" providerId="ADAL" clId="{C99D5685-F87F-431C-9F59-3B6391F3B03E}" dt="2023-10-13T23:05:44.993" v="1629" actId="1037"/>
          <ac:grpSpMkLst>
            <pc:docMk/>
            <pc:sldMk cId="2410572887" sldId="379"/>
            <ac:grpSpMk id="16" creationId="{E918013D-476A-2F8F-C76F-B94DAF9B28AC}"/>
          </ac:grpSpMkLst>
        </pc:grpChg>
        <pc:grpChg chg="mod">
          <ac:chgData name="Alajos Makovec" userId="7498edce-5b83-4a2c-ba54-149f8addadb0" providerId="ADAL" clId="{C99D5685-F87F-431C-9F59-3B6391F3B03E}" dt="2023-10-13T23:04:45.741" v="1565"/>
          <ac:grpSpMkLst>
            <pc:docMk/>
            <pc:sldMk cId="2410572887" sldId="379"/>
            <ac:grpSpMk id="17" creationId="{E569302D-176D-3CC5-FEC3-5C46254B7166}"/>
          </ac:grpSpMkLst>
        </pc:grpChg>
        <pc:picChg chg="mod">
          <ac:chgData name="Alajos Makovec" userId="7498edce-5b83-4a2c-ba54-149f8addadb0" providerId="ADAL" clId="{C99D5685-F87F-431C-9F59-3B6391F3B03E}" dt="2023-10-13T23:04:02.139" v="1557"/>
          <ac:picMkLst>
            <pc:docMk/>
            <pc:sldMk cId="2410572887" sldId="379"/>
            <ac:picMk id="4" creationId="{F4464C3F-41AB-6880-082C-6C9A8D96D6E3}"/>
          </ac:picMkLst>
        </pc:picChg>
        <pc:picChg chg="mod">
          <ac:chgData name="Alajos Makovec" userId="7498edce-5b83-4a2c-ba54-149f8addadb0" providerId="ADAL" clId="{C99D5685-F87F-431C-9F59-3B6391F3B03E}" dt="2023-10-13T23:04:45.741" v="1565"/>
          <ac:picMkLst>
            <pc:docMk/>
            <pc:sldMk cId="2410572887" sldId="379"/>
            <ac:picMk id="20" creationId="{0C66B825-84D2-E2AF-413D-6EBC9B1B03C2}"/>
          </ac:picMkLst>
        </pc:picChg>
      </pc:sldChg>
      <pc:sldChg chg="addSp delSp modSp add mod">
        <pc:chgData name="Alajos Makovec" userId="7498edce-5b83-4a2c-ba54-149f8addadb0" providerId="ADAL" clId="{C99D5685-F87F-431C-9F59-3B6391F3B03E}" dt="2023-10-14T16:32:13.173" v="2540"/>
        <pc:sldMkLst>
          <pc:docMk/>
          <pc:sldMk cId="1794952572" sldId="380"/>
        </pc:sldMkLst>
        <pc:spChg chg="mod">
          <ac:chgData name="Alajos Makovec" userId="7498edce-5b83-4a2c-ba54-149f8addadb0" providerId="ADAL" clId="{C99D5685-F87F-431C-9F59-3B6391F3B03E}" dt="2023-10-13T23:12:48.782" v="1686" actId="478"/>
          <ac:spMkLst>
            <pc:docMk/>
            <pc:sldMk cId="1794952572" sldId="380"/>
            <ac:spMk id="2" creationId="{B33156F1-B14D-424A-8C73-361CE2550DF0}"/>
          </ac:spMkLst>
        </pc:spChg>
        <pc:spChg chg="mod">
          <ac:chgData name="Alajos Makovec" userId="7498edce-5b83-4a2c-ba54-149f8addadb0" providerId="ADAL" clId="{C99D5685-F87F-431C-9F59-3B6391F3B03E}" dt="2023-10-13T23:20:53.615" v="1837" actId="1035"/>
          <ac:spMkLst>
            <pc:docMk/>
            <pc:sldMk cId="1794952572" sldId="380"/>
            <ac:spMk id="11" creationId="{C83965E7-C806-B471-51A1-435381E3D5A7}"/>
          </ac:spMkLst>
        </pc:spChg>
        <pc:spChg chg="mod">
          <ac:chgData name="Alajos Makovec" userId="7498edce-5b83-4a2c-ba54-149f8addadb0" providerId="ADAL" clId="{C99D5685-F87F-431C-9F59-3B6391F3B03E}" dt="2023-10-14T16:32:13.173" v="2540"/>
          <ac:spMkLst>
            <pc:docMk/>
            <pc:sldMk cId="1794952572" sldId="380"/>
            <ac:spMk id="14" creationId="{EDDCA3B0-0BCC-9249-4D6A-231782343B38}"/>
          </ac:spMkLst>
        </pc:spChg>
        <pc:spChg chg="del mod">
          <ac:chgData name="Alajos Makovec" userId="7498edce-5b83-4a2c-ba54-149f8addadb0" providerId="ADAL" clId="{C99D5685-F87F-431C-9F59-3B6391F3B03E}" dt="2023-10-13T23:14:38.395" v="1717" actId="21"/>
          <ac:spMkLst>
            <pc:docMk/>
            <pc:sldMk cId="1794952572" sldId="380"/>
            <ac:spMk id="15" creationId="{6EE2A213-0DD4-1D50-C5CD-371626B6EBDB}"/>
          </ac:spMkLst>
        </pc:spChg>
        <pc:spChg chg="add mod">
          <ac:chgData name="Alajos Makovec" userId="7498edce-5b83-4a2c-ba54-149f8addadb0" providerId="ADAL" clId="{C99D5685-F87F-431C-9F59-3B6391F3B03E}" dt="2023-10-13T23:30:31.811" v="2026" actId="14100"/>
          <ac:spMkLst>
            <pc:docMk/>
            <pc:sldMk cId="1794952572" sldId="380"/>
            <ac:spMk id="17" creationId="{AA2AE3B7-CEAC-6024-7BC1-C999E8D3B203}"/>
          </ac:spMkLst>
        </pc:spChg>
        <pc:spChg chg="add mod">
          <ac:chgData name="Alajos Makovec" userId="7498edce-5b83-4a2c-ba54-149f8addadb0" providerId="ADAL" clId="{C99D5685-F87F-431C-9F59-3B6391F3B03E}" dt="2023-10-13T23:21:01.719" v="1855" actId="1035"/>
          <ac:spMkLst>
            <pc:docMk/>
            <pc:sldMk cId="1794952572" sldId="380"/>
            <ac:spMk id="18" creationId="{09F68981-4EEF-6C99-52B5-E7C73FC7787F}"/>
          </ac:spMkLst>
        </pc:spChg>
        <pc:spChg chg="mod">
          <ac:chgData name="Alajos Makovec" userId="7498edce-5b83-4a2c-ba54-149f8addadb0" providerId="ADAL" clId="{C99D5685-F87F-431C-9F59-3B6391F3B03E}" dt="2023-10-13T23:17:59.560" v="1773"/>
          <ac:spMkLst>
            <pc:docMk/>
            <pc:sldMk cId="1794952572" sldId="380"/>
            <ac:spMk id="24" creationId="{01A7A629-E739-CF5C-A1D0-4933D2C8534E}"/>
          </ac:spMkLst>
        </pc:spChg>
        <pc:spChg chg="mod">
          <ac:chgData name="Alajos Makovec" userId="7498edce-5b83-4a2c-ba54-149f8addadb0" providerId="ADAL" clId="{C99D5685-F87F-431C-9F59-3B6391F3B03E}" dt="2023-10-13T23:17:59.560" v="1773"/>
          <ac:spMkLst>
            <pc:docMk/>
            <pc:sldMk cId="1794952572" sldId="380"/>
            <ac:spMk id="27" creationId="{752445D6-E37A-7CE6-553C-EDA0AB4EEEFA}"/>
          </ac:spMkLst>
        </pc:spChg>
        <pc:spChg chg="add mod">
          <ac:chgData name="Alajos Makovec" userId="7498edce-5b83-4a2c-ba54-149f8addadb0" providerId="ADAL" clId="{C99D5685-F87F-431C-9F59-3B6391F3B03E}" dt="2023-10-13T23:27:24.864" v="2016" actId="1038"/>
          <ac:spMkLst>
            <pc:docMk/>
            <pc:sldMk cId="1794952572" sldId="380"/>
            <ac:spMk id="32" creationId="{D4006102-5A53-8826-A171-BC5C8A9AFF55}"/>
          </ac:spMkLst>
        </pc:spChg>
        <pc:spChg chg="add mod">
          <ac:chgData name="Alajos Makovec" userId="7498edce-5b83-4a2c-ba54-149f8addadb0" providerId="ADAL" clId="{C99D5685-F87F-431C-9F59-3B6391F3B03E}" dt="2023-10-13T23:27:24.864" v="2016" actId="1038"/>
          <ac:spMkLst>
            <pc:docMk/>
            <pc:sldMk cId="1794952572" sldId="380"/>
            <ac:spMk id="33" creationId="{D804EE6C-BA8C-17F5-545C-B24F59A4AC5B}"/>
          </ac:spMkLst>
        </pc:spChg>
        <pc:spChg chg="add mod">
          <ac:chgData name="Alajos Makovec" userId="7498edce-5b83-4a2c-ba54-149f8addadb0" providerId="ADAL" clId="{C99D5685-F87F-431C-9F59-3B6391F3B03E}" dt="2023-10-13T23:27:30.148" v="2017" actId="403"/>
          <ac:spMkLst>
            <pc:docMk/>
            <pc:sldMk cId="1794952572" sldId="380"/>
            <ac:spMk id="37" creationId="{906081ED-4B48-E02D-0C65-4BB5896F54F5}"/>
          </ac:spMkLst>
        </pc:spChg>
        <pc:grpChg chg="add del">
          <ac:chgData name="Alajos Makovec" userId="7498edce-5b83-4a2c-ba54-149f8addadb0" providerId="ADAL" clId="{C99D5685-F87F-431C-9F59-3B6391F3B03E}" dt="2023-10-13T23:12:48.782" v="1686" actId="478"/>
          <ac:grpSpMkLst>
            <pc:docMk/>
            <pc:sldMk cId="1794952572" sldId="380"/>
            <ac:grpSpMk id="9" creationId="{FDBE77B5-63E4-3490-BD18-1B9C7212B25D}"/>
          </ac:grpSpMkLst>
        </pc:grpChg>
        <pc:grpChg chg="add del mod">
          <ac:chgData name="Alajos Makovec" userId="7498edce-5b83-4a2c-ba54-149f8addadb0" providerId="ADAL" clId="{C99D5685-F87F-431C-9F59-3B6391F3B03E}" dt="2023-10-13T23:18:13.235" v="1775" actId="478"/>
          <ac:grpSpMkLst>
            <pc:docMk/>
            <pc:sldMk cId="1794952572" sldId="380"/>
            <ac:grpSpMk id="19" creationId="{90C62055-955F-F4DC-0579-517680BACBA7}"/>
          </ac:grpSpMkLst>
        </pc:grpChg>
        <pc:grpChg chg="add del mod">
          <ac:chgData name="Alajos Makovec" userId="7498edce-5b83-4a2c-ba54-149f8addadb0" providerId="ADAL" clId="{C99D5685-F87F-431C-9F59-3B6391F3B03E}" dt="2023-10-13T23:18:13.235" v="1775" actId="478"/>
          <ac:grpSpMkLst>
            <pc:docMk/>
            <pc:sldMk cId="1794952572" sldId="380"/>
            <ac:grpSpMk id="25" creationId="{F09AAEAE-C8A8-CFEE-87A2-851888282AA8}"/>
          </ac:grpSpMkLst>
        </pc:grpChg>
        <pc:grpChg chg="del mod">
          <ac:chgData name="Alajos Makovec" userId="7498edce-5b83-4a2c-ba54-149f8addadb0" providerId="ADAL" clId="{C99D5685-F87F-431C-9F59-3B6391F3B03E}" dt="2023-10-13T23:12:53.011" v="1687" actId="478"/>
          <ac:grpSpMkLst>
            <pc:docMk/>
            <pc:sldMk cId="1794952572" sldId="380"/>
            <ac:grpSpMk id="43" creationId="{CB42C089-D8B8-CEFD-FF69-21E114D7030C}"/>
          </ac:grpSpMkLst>
        </pc:grpChg>
        <pc:grpChg chg="del">
          <ac:chgData name="Alajos Makovec" userId="7498edce-5b83-4a2c-ba54-149f8addadb0" providerId="ADAL" clId="{C99D5685-F87F-431C-9F59-3B6391F3B03E}" dt="2023-10-13T23:13:05.067" v="1692" actId="478"/>
          <ac:grpSpMkLst>
            <pc:docMk/>
            <pc:sldMk cId="1794952572" sldId="380"/>
            <ac:grpSpMk id="44" creationId="{6CB5609E-4E44-2391-E4AF-D046F8404299}"/>
          </ac:grpSpMkLst>
        </pc:grpChg>
        <pc:picChg chg="add mod">
          <ac:chgData name="Alajos Makovec" userId="7498edce-5b83-4a2c-ba54-149f8addadb0" providerId="ADAL" clId="{C99D5685-F87F-431C-9F59-3B6391F3B03E}" dt="2023-10-13T23:17:46.997" v="1772" actId="1035"/>
          <ac:picMkLst>
            <pc:docMk/>
            <pc:sldMk cId="1794952572" sldId="380"/>
            <ac:picMk id="4" creationId="{ED05F5BF-AC24-3530-E020-44015796224B}"/>
          </ac:picMkLst>
        </pc:picChg>
        <pc:picChg chg="add del mod">
          <ac:chgData name="Alajos Makovec" userId="7498edce-5b83-4a2c-ba54-149f8addadb0" providerId="ADAL" clId="{C99D5685-F87F-431C-9F59-3B6391F3B03E}" dt="2023-10-13T23:12:48.782" v="1686" actId="478"/>
          <ac:picMkLst>
            <pc:docMk/>
            <pc:sldMk cId="1794952572" sldId="380"/>
            <ac:picMk id="6" creationId="{2E7B65A0-CA42-5B1C-AEEA-B097C9ADF8B2}"/>
          </ac:picMkLst>
        </pc:picChg>
        <pc:picChg chg="add mod modCrop">
          <ac:chgData name="Alajos Makovec" userId="7498edce-5b83-4a2c-ba54-149f8addadb0" providerId="ADAL" clId="{C99D5685-F87F-431C-9F59-3B6391F3B03E}" dt="2023-10-13T23:20:42.571" v="1830" actId="732"/>
          <ac:picMkLst>
            <pc:docMk/>
            <pc:sldMk cId="1794952572" sldId="380"/>
            <ac:picMk id="12" creationId="{D7A54C78-CCB8-790B-E522-4D9F49C4FD9D}"/>
          </ac:picMkLst>
        </pc:picChg>
        <pc:picChg chg="mod">
          <ac:chgData name="Alajos Makovec" userId="7498edce-5b83-4a2c-ba54-149f8addadb0" providerId="ADAL" clId="{C99D5685-F87F-431C-9F59-3B6391F3B03E}" dt="2023-10-13T23:17:59.560" v="1773"/>
          <ac:picMkLst>
            <pc:docMk/>
            <pc:sldMk cId="1794952572" sldId="380"/>
            <ac:picMk id="23" creationId="{C740F27E-22D5-F72A-E94D-60196FB13BC7}"/>
          </ac:picMkLst>
        </pc:picChg>
        <pc:picChg chg="mod">
          <ac:chgData name="Alajos Makovec" userId="7498edce-5b83-4a2c-ba54-149f8addadb0" providerId="ADAL" clId="{C99D5685-F87F-431C-9F59-3B6391F3B03E}" dt="2023-10-13T23:17:59.560" v="1773"/>
          <ac:picMkLst>
            <pc:docMk/>
            <pc:sldMk cId="1794952572" sldId="380"/>
            <ac:picMk id="26" creationId="{449349C8-2B00-DBDC-DD4C-0B75416556D7}"/>
          </ac:picMkLst>
        </pc:picChg>
        <pc:picChg chg="add mod">
          <ac:chgData name="Alajos Makovec" userId="7498edce-5b83-4a2c-ba54-149f8addadb0" providerId="ADAL" clId="{C99D5685-F87F-431C-9F59-3B6391F3B03E}" dt="2023-10-13T23:27:24.864" v="2016" actId="1038"/>
          <ac:picMkLst>
            <pc:docMk/>
            <pc:sldMk cId="1794952572" sldId="380"/>
            <ac:picMk id="29" creationId="{BB98E669-91B2-F610-53DB-DF201EB852C5}"/>
          </ac:picMkLst>
        </pc:picChg>
        <pc:picChg chg="add mod">
          <ac:chgData name="Alajos Makovec" userId="7498edce-5b83-4a2c-ba54-149f8addadb0" providerId="ADAL" clId="{C99D5685-F87F-431C-9F59-3B6391F3B03E}" dt="2023-10-13T23:27:24.864" v="2016" actId="1038"/>
          <ac:picMkLst>
            <pc:docMk/>
            <pc:sldMk cId="1794952572" sldId="380"/>
            <ac:picMk id="30" creationId="{ECFE59C6-0F39-C202-42F6-7CEFF69509CB}"/>
          </ac:picMkLst>
        </pc:picChg>
        <pc:cxnChg chg="add mod">
          <ac:chgData name="Alajos Makovec" userId="7498edce-5b83-4a2c-ba54-149f8addadb0" providerId="ADAL" clId="{C99D5685-F87F-431C-9F59-3B6391F3B03E}" dt="2023-10-13T23:20:57.567" v="1847" actId="1035"/>
          <ac:cxnSpMkLst>
            <pc:docMk/>
            <pc:sldMk cId="1794952572" sldId="380"/>
            <ac:cxnSpMk id="36" creationId="{423664C6-8499-8717-F3C9-823B07E7D505}"/>
          </ac:cxnSpMkLst>
        </pc:cxnChg>
        <pc:cxnChg chg="add mod">
          <ac:chgData name="Alajos Makovec" userId="7498edce-5b83-4a2c-ba54-149f8addadb0" providerId="ADAL" clId="{C99D5685-F87F-431C-9F59-3B6391F3B03E}" dt="2023-10-13T23:21:57.118" v="1868" actId="14100"/>
          <ac:cxnSpMkLst>
            <pc:docMk/>
            <pc:sldMk cId="1794952572" sldId="380"/>
            <ac:cxnSpMk id="38" creationId="{E6865035-592B-1A8C-EADE-8B77D41AD89C}"/>
          </ac:cxnSpMkLst>
        </pc:cxnChg>
      </pc:sldChg>
      <pc:sldChg chg="addSp delSp modSp add mod">
        <pc:chgData name="Alajos Makovec" userId="7498edce-5b83-4a2c-ba54-149f8addadb0" providerId="ADAL" clId="{C99D5685-F87F-431C-9F59-3B6391F3B03E}" dt="2023-10-14T16:32:08.340" v="2539"/>
        <pc:sldMkLst>
          <pc:docMk/>
          <pc:sldMk cId="2096073191" sldId="381"/>
        </pc:sldMkLst>
        <pc:spChg chg="add mod">
          <ac:chgData name="Alajos Makovec" userId="7498edce-5b83-4a2c-ba54-149f8addadb0" providerId="ADAL" clId="{C99D5685-F87F-431C-9F59-3B6391F3B03E}" dt="2023-10-13T23:34:10.199" v="2060" actId="165"/>
          <ac:spMkLst>
            <pc:docMk/>
            <pc:sldMk cId="2096073191" sldId="381"/>
            <ac:spMk id="7" creationId="{3F0C2669-51B8-2D12-27B8-D01E8BEC3834}"/>
          </ac:spMkLst>
        </pc:spChg>
        <pc:spChg chg="add mod">
          <ac:chgData name="Alajos Makovec" userId="7498edce-5b83-4a2c-ba54-149f8addadb0" providerId="ADAL" clId="{C99D5685-F87F-431C-9F59-3B6391F3B03E}" dt="2023-10-13T23:34:10.199" v="2060" actId="165"/>
          <ac:spMkLst>
            <pc:docMk/>
            <pc:sldMk cId="2096073191" sldId="381"/>
            <ac:spMk id="9" creationId="{5E9D5044-7254-EAD7-1620-33557D920A3E}"/>
          </ac:spMkLst>
        </pc:spChg>
        <pc:spChg chg="add mod">
          <ac:chgData name="Alajos Makovec" userId="7498edce-5b83-4a2c-ba54-149f8addadb0" providerId="ADAL" clId="{C99D5685-F87F-431C-9F59-3B6391F3B03E}" dt="2023-10-13T23:34:10.199" v="2060" actId="165"/>
          <ac:spMkLst>
            <pc:docMk/>
            <pc:sldMk cId="2096073191" sldId="381"/>
            <ac:spMk id="11" creationId="{4B6A2B9E-F745-9114-779D-876B0F792AEB}"/>
          </ac:spMkLst>
        </pc:spChg>
        <pc:spChg chg="add mod">
          <ac:chgData name="Alajos Makovec" userId="7498edce-5b83-4a2c-ba54-149f8addadb0" providerId="ADAL" clId="{C99D5685-F87F-431C-9F59-3B6391F3B03E}" dt="2023-10-13T23:34:10.199" v="2060" actId="165"/>
          <ac:spMkLst>
            <pc:docMk/>
            <pc:sldMk cId="2096073191" sldId="381"/>
            <ac:spMk id="13" creationId="{910C2F4A-A7CD-8216-C6A8-5AC5880AA7C4}"/>
          </ac:spMkLst>
        </pc:spChg>
        <pc:spChg chg="mod">
          <ac:chgData name="Alajos Makovec" userId="7498edce-5b83-4a2c-ba54-149f8addadb0" providerId="ADAL" clId="{C99D5685-F87F-431C-9F59-3B6391F3B03E}" dt="2023-10-14T16:32:08.340" v="2539"/>
          <ac:spMkLst>
            <pc:docMk/>
            <pc:sldMk cId="2096073191" sldId="381"/>
            <ac:spMk id="14" creationId="{EDDCA3B0-0BCC-9249-4D6A-231782343B38}"/>
          </ac:spMkLst>
        </pc:spChg>
        <pc:spChg chg="del">
          <ac:chgData name="Alajos Makovec" userId="7498edce-5b83-4a2c-ba54-149f8addadb0" providerId="ADAL" clId="{C99D5685-F87F-431C-9F59-3B6391F3B03E}" dt="2023-10-13T23:31:56.351" v="2033" actId="478"/>
          <ac:spMkLst>
            <pc:docMk/>
            <pc:sldMk cId="2096073191" sldId="381"/>
            <ac:spMk id="17" creationId="{8AFA6A71-3471-3F65-0D32-6B112E115553}"/>
          </ac:spMkLst>
        </pc:spChg>
        <pc:spChg chg="del">
          <ac:chgData name="Alajos Makovec" userId="7498edce-5b83-4a2c-ba54-149f8addadb0" providerId="ADAL" clId="{C99D5685-F87F-431C-9F59-3B6391F3B03E}" dt="2023-10-13T23:32:00.934" v="2035" actId="478"/>
          <ac:spMkLst>
            <pc:docMk/>
            <pc:sldMk cId="2096073191" sldId="381"/>
            <ac:spMk id="18" creationId="{860B6ABE-CA42-E240-9E2F-C08E9B554AAE}"/>
          </ac:spMkLst>
        </pc:spChg>
        <pc:spChg chg="del">
          <ac:chgData name="Alajos Makovec" userId="7498edce-5b83-4a2c-ba54-149f8addadb0" providerId="ADAL" clId="{C99D5685-F87F-431C-9F59-3B6391F3B03E}" dt="2023-10-13T23:31:58.289" v="2034" actId="478"/>
          <ac:spMkLst>
            <pc:docMk/>
            <pc:sldMk cId="2096073191" sldId="381"/>
            <ac:spMk id="19" creationId="{E261EA3A-FDA7-CBD4-0D02-998838EC8C5E}"/>
          </ac:spMkLst>
        </pc:spChg>
        <pc:spChg chg="del">
          <ac:chgData name="Alajos Makovec" userId="7498edce-5b83-4a2c-ba54-149f8addadb0" providerId="ADAL" clId="{C99D5685-F87F-431C-9F59-3B6391F3B03E}" dt="2023-10-13T23:32:02.939" v="2036" actId="478"/>
          <ac:spMkLst>
            <pc:docMk/>
            <pc:sldMk cId="2096073191" sldId="381"/>
            <ac:spMk id="20" creationId="{6D126AE4-CA48-D466-CB10-D1AD0A04616F}"/>
          </ac:spMkLst>
        </pc:spChg>
        <pc:spChg chg="del">
          <ac:chgData name="Alajos Makovec" userId="7498edce-5b83-4a2c-ba54-149f8addadb0" providerId="ADAL" clId="{C99D5685-F87F-431C-9F59-3B6391F3B03E}" dt="2023-10-13T23:31:56.351" v="2033" actId="478"/>
          <ac:spMkLst>
            <pc:docMk/>
            <pc:sldMk cId="2096073191" sldId="381"/>
            <ac:spMk id="21" creationId="{82DC00CB-B3D2-61F3-7F80-CE774FF8CAEB}"/>
          </ac:spMkLst>
        </pc:spChg>
        <pc:spChg chg="del">
          <ac:chgData name="Alajos Makovec" userId="7498edce-5b83-4a2c-ba54-149f8addadb0" providerId="ADAL" clId="{C99D5685-F87F-431C-9F59-3B6391F3B03E}" dt="2023-10-13T23:31:58.289" v="2034" actId="478"/>
          <ac:spMkLst>
            <pc:docMk/>
            <pc:sldMk cId="2096073191" sldId="381"/>
            <ac:spMk id="22" creationId="{50450A96-0045-559D-AA18-44AEDB5BCECF}"/>
          </ac:spMkLst>
        </pc:spChg>
        <pc:spChg chg="del">
          <ac:chgData name="Alajos Makovec" userId="7498edce-5b83-4a2c-ba54-149f8addadb0" providerId="ADAL" clId="{C99D5685-F87F-431C-9F59-3B6391F3B03E}" dt="2023-10-13T23:32:00.934" v="2035" actId="478"/>
          <ac:spMkLst>
            <pc:docMk/>
            <pc:sldMk cId="2096073191" sldId="381"/>
            <ac:spMk id="23" creationId="{E7F514FA-6086-1DEF-4E7B-0DDD199BA3D7}"/>
          </ac:spMkLst>
        </pc:spChg>
        <pc:spChg chg="del">
          <ac:chgData name="Alajos Makovec" userId="7498edce-5b83-4a2c-ba54-149f8addadb0" providerId="ADAL" clId="{C99D5685-F87F-431C-9F59-3B6391F3B03E}" dt="2023-10-13T23:32:02.939" v="2036" actId="478"/>
          <ac:spMkLst>
            <pc:docMk/>
            <pc:sldMk cId="2096073191" sldId="381"/>
            <ac:spMk id="24" creationId="{68BC149B-212D-89F1-2681-D638EF643CD5}"/>
          </ac:spMkLst>
        </pc:spChg>
        <pc:spChg chg="mod">
          <ac:chgData name="Alajos Makovec" userId="7498edce-5b83-4a2c-ba54-149f8addadb0" providerId="ADAL" clId="{C99D5685-F87F-431C-9F59-3B6391F3B03E}" dt="2023-10-13T23:33:09.390" v="2044"/>
          <ac:spMkLst>
            <pc:docMk/>
            <pc:sldMk cId="2096073191" sldId="381"/>
            <ac:spMk id="28" creationId="{08EA405D-6E57-4EBE-9963-8CDF3455EF6E}"/>
          </ac:spMkLst>
        </pc:spChg>
        <pc:spChg chg="mod">
          <ac:chgData name="Alajos Makovec" userId="7498edce-5b83-4a2c-ba54-149f8addadb0" providerId="ADAL" clId="{C99D5685-F87F-431C-9F59-3B6391F3B03E}" dt="2023-10-13T23:33:09.390" v="2044"/>
          <ac:spMkLst>
            <pc:docMk/>
            <pc:sldMk cId="2096073191" sldId="381"/>
            <ac:spMk id="29" creationId="{DD7B1F22-DBC2-A9D1-95BB-924C471913ED}"/>
          </ac:spMkLst>
        </pc:spChg>
        <pc:spChg chg="mod">
          <ac:chgData name="Alajos Makovec" userId="7498edce-5b83-4a2c-ba54-149f8addadb0" providerId="ADAL" clId="{C99D5685-F87F-431C-9F59-3B6391F3B03E}" dt="2023-10-13T23:33:09.390" v="2044"/>
          <ac:spMkLst>
            <pc:docMk/>
            <pc:sldMk cId="2096073191" sldId="381"/>
            <ac:spMk id="32" creationId="{9BBD4407-DCB5-2DD6-DF13-8181EECD3489}"/>
          </ac:spMkLst>
        </pc:spChg>
        <pc:spChg chg="mod">
          <ac:chgData name="Alajos Makovec" userId="7498edce-5b83-4a2c-ba54-149f8addadb0" providerId="ADAL" clId="{C99D5685-F87F-431C-9F59-3B6391F3B03E}" dt="2023-10-13T23:33:09.390" v="2044"/>
          <ac:spMkLst>
            <pc:docMk/>
            <pc:sldMk cId="2096073191" sldId="381"/>
            <ac:spMk id="33" creationId="{9034390A-09C6-C2B7-4589-4CDF8CF5F3D5}"/>
          </ac:spMkLst>
        </pc:spChg>
        <pc:spChg chg="mod">
          <ac:chgData name="Alajos Makovec" userId="7498edce-5b83-4a2c-ba54-149f8addadb0" providerId="ADAL" clId="{C99D5685-F87F-431C-9F59-3B6391F3B03E}" dt="2023-10-13T23:34:33.968" v="2063"/>
          <ac:spMkLst>
            <pc:docMk/>
            <pc:sldMk cId="2096073191" sldId="381"/>
            <ac:spMk id="38" creationId="{8A468A51-7334-F4EA-0D5E-01F41D561F07}"/>
          </ac:spMkLst>
        </pc:spChg>
        <pc:spChg chg="mod">
          <ac:chgData name="Alajos Makovec" userId="7498edce-5b83-4a2c-ba54-149f8addadb0" providerId="ADAL" clId="{C99D5685-F87F-431C-9F59-3B6391F3B03E}" dt="2023-10-13T23:34:33.968" v="2063"/>
          <ac:spMkLst>
            <pc:docMk/>
            <pc:sldMk cId="2096073191" sldId="381"/>
            <ac:spMk id="39" creationId="{6C56CA4D-A715-DC4F-9374-FA2FA65F82BE}"/>
          </ac:spMkLst>
        </pc:spChg>
        <pc:spChg chg="mod">
          <ac:chgData name="Alajos Makovec" userId="7498edce-5b83-4a2c-ba54-149f8addadb0" providerId="ADAL" clId="{C99D5685-F87F-431C-9F59-3B6391F3B03E}" dt="2023-10-13T23:34:33.968" v="2063"/>
          <ac:spMkLst>
            <pc:docMk/>
            <pc:sldMk cId="2096073191" sldId="381"/>
            <ac:spMk id="42" creationId="{06F962A6-0F52-A2C3-B693-6D48E9D6365D}"/>
          </ac:spMkLst>
        </pc:spChg>
        <pc:spChg chg="mod">
          <ac:chgData name="Alajos Makovec" userId="7498edce-5b83-4a2c-ba54-149f8addadb0" providerId="ADAL" clId="{C99D5685-F87F-431C-9F59-3B6391F3B03E}" dt="2023-10-13T23:34:33.968" v="2063"/>
          <ac:spMkLst>
            <pc:docMk/>
            <pc:sldMk cId="2096073191" sldId="381"/>
            <ac:spMk id="43" creationId="{D556B485-793E-2A7B-4280-881681DC11A5}"/>
          </ac:spMkLst>
        </pc:spChg>
        <pc:spChg chg="mod">
          <ac:chgData name="Alajos Makovec" userId="7498edce-5b83-4a2c-ba54-149f8addadb0" providerId="ADAL" clId="{C99D5685-F87F-431C-9F59-3B6391F3B03E}" dt="2023-10-13T23:34:48.065" v="2067"/>
          <ac:spMkLst>
            <pc:docMk/>
            <pc:sldMk cId="2096073191" sldId="381"/>
            <ac:spMk id="46" creationId="{B1D2A051-FAD1-A604-8BF6-2283A66D7E37}"/>
          </ac:spMkLst>
        </pc:spChg>
        <pc:spChg chg="mod">
          <ac:chgData name="Alajos Makovec" userId="7498edce-5b83-4a2c-ba54-149f8addadb0" providerId="ADAL" clId="{C99D5685-F87F-431C-9F59-3B6391F3B03E}" dt="2023-10-13T23:34:48.065" v="2067"/>
          <ac:spMkLst>
            <pc:docMk/>
            <pc:sldMk cId="2096073191" sldId="381"/>
            <ac:spMk id="47" creationId="{162E9880-36AA-7C36-81DA-CB652474D524}"/>
          </ac:spMkLst>
        </pc:spChg>
        <pc:spChg chg="mod">
          <ac:chgData name="Alajos Makovec" userId="7498edce-5b83-4a2c-ba54-149f8addadb0" providerId="ADAL" clId="{C99D5685-F87F-431C-9F59-3B6391F3B03E}" dt="2023-10-13T23:34:48.065" v="2067"/>
          <ac:spMkLst>
            <pc:docMk/>
            <pc:sldMk cId="2096073191" sldId="381"/>
            <ac:spMk id="50" creationId="{00C7AF9A-8E62-04DF-E58E-564187C31C1E}"/>
          </ac:spMkLst>
        </pc:spChg>
        <pc:spChg chg="mod">
          <ac:chgData name="Alajos Makovec" userId="7498edce-5b83-4a2c-ba54-149f8addadb0" providerId="ADAL" clId="{C99D5685-F87F-431C-9F59-3B6391F3B03E}" dt="2023-10-13T23:34:48.065" v="2067"/>
          <ac:spMkLst>
            <pc:docMk/>
            <pc:sldMk cId="2096073191" sldId="381"/>
            <ac:spMk id="51" creationId="{47013434-F193-A31A-A02E-9F0614256F19}"/>
          </ac:spMkLst>
        </pc:spChg>
        <pc:grpChg chg="add mod topLvl">
          <ac:chgData name="Alajos Makovec" userId="7498edce-5b83-4a2c-ba54-149f8addadb0" providerId="ADAL" clId="{C99D5685-F87F-431C-9F59-3B6391F3B03E}" dt="2023-10-13T23:34:10.199" v="2060" actId="165"/>
          <ac:grpSpMkLst>
            <pc:docMk/>
            <pc:sldMk cId="2096073191" sldId="381"/>
            <ac:grpSpMk id="16" creationId="{2B75F4F3-AC2B-1F8E-4187-C93D6CD36214}"/>
          </ac:grpSpMkLst>
        </pc:grpChg>
        <pc:grpChg chg="add mod topLvl">
          <ac:chgData name="Alajos Makovec" userId="7498edce-5b83-4a2c-ba54-149f8addadb0" providerId="ADAL" clId="{C99D5685-F87F-431C-9F59-3B6391F3B03E}" dt="2023-10-13T23:34:10.199" v="2060" actId="165"/>
          <ac:grpSpMkLst>
            <pc:docMk/>
            <pc:sldMk cId="2096073191" sldId="381"/>
            <ac:grpSpMk id="25" creationId="{EE92CDCA-490C-B8B5-7DC7-306242A24A8D}"/>
          </ac:grpSpMkLst>
        </pc:grpChg>
        <pc:grpChg chg="add del mod">
          <ac:chgData name="Alajos Makovec" userId="7498edce-5b83-4a2c-ba54-149f8addadb0" providerId="ADAL" clId="{C99D5685-F87F-431C-9F59-3B6391F3B03E}" dt="2023-10-13T23:33:20.077" v="2047" actId="21"/>
          <ac:grpSpMkLst>
            <pc:docMk/>
            <pc:sldMk cId="2096073191" sldId="381"/>
            <ac:grpSpMk id="26" creationId="{7CA3D87F-E33E-3506-18C0-3A9FB4DE583B}"/>
          </ac:grpSpMkLst>
        </pc:grpChg>
        <pc:grpChg chg="add del mod">
          <ac:chgData name="Alajos Makovec" userId="7498edce-5b83-4a2c-ba54-149f8addadb0" providerId="ADAL" clId="{C99D5685-F87F-431C-9F59-3B6391F3B03E}" dt="2023-10-13T23:33:20.077" v="2047" actId="21"/>
          <ac:grpSpMkLst>
            <pc:docMk/>
            <pc:sldMk cId="2096073191" sldId="381"/>
            <ac:grpSpMk id="30" creationId="{BCCCD2A7-7396-3D88-2F84-0797B19C3FD2}"/>
          </ac:grpSpMkLst>
        </pc:grpChg>
        <pc:grpChg chg="add del mod">
          <ac:chgData name="Alajos Makovec" userId="7498edce-5b83-4a2c-ba54-149f8addadb0" providerId="ADAL" clId="{C99D5685-F87F-431C-9F59-3B6391F3B03E}" dt="2023-10-13T23:34:10.199" v="2060" actId="165"/>
          <ac:grpSpMkLst>
            <pc:docMk/>
            <pc:sldMk cId="2096073191" sldId="381"/>
            <ac:grpSpMk id="35" creationId="{E0DE4446-25AA-BC73-AEA3-945B6809ABE8}"/>
          </ac:grpSpMkLst>
        </pc:grpChg>
        <pc:grpChg chg="add del mod">
          <ac:chgData name="Alajos Makovec" userId="7498edce-5b83-4a2c-ba54-149f8addadb0" providerId="ADAL" clId="{C99D5685-F87F-431C-9F59-3B6391F3B03E}" dt="2023-10-13T23:34:46.459" v="2066" actId="21"/>
          <ac:grpSpMkLst>
            <pc:docMk/>
            <pc:sldMk cId="2096073191" sldId="381"/>
            <ac:grpSpMk id="36" creationId="{50585D33-1222-00A4-0369-ED5933BEFDBB}"/>
          </ac:grpSpMkLst>
        </pc:grpChg>
        <pc:grpChg chg="add del mod">
          <ac:chgData name="Alajos Makovec" userId="7498edce-5b83-4a2c-ba54-149f8addadb0" providerId="ADAL" clId="{C99D5685-F87F-431C-9F59-3B6391F3B03E}" dt="2023-10-13T23:34:46.459" v="2066" actId="21"/>
          <ac:grpSpMkLst>
            <pc:docMk/>
            <pc:sldMk cId="2096073191" sldId="381"/>
            <ac:grpSpMk id="40" creationId="{E3B8A3A6-7A3B-3238-3CB0-7E2B3B1BEA6D}"/>
          </ac:grpSpMkLst>
        </pc:grpChg>
        <pc:grpChg chg="add del mod">
          <ac:chgData name="Alajos Makovec" userId="7498edce-5b83-4a2c-ba54-149f8addadb0" providerId="ADAL" clId="{C99D5685-F87F-431C-9F59-3B6391F3B03E}" dt="2023-10-13T23:34:52.995" v="2069" actId="21"/>
          <ac:grpSpMkLst>
            <pc:docMk/>
            <pc:sldMk cId="2096073191" sldId="381"/>
            <ac:grpSpMk id="44" creationId="{F07536FB-8C97-6A32-53F5-9530B21DB85B}"/>
          </ac:grpSpMkLst>
        </pc:grpChg>
        <pc:grpChg chg="add del mod">
          <ac:chgData name="Alajos Makovec" userId="7498edce-5b83-4a2c-ba54-149f8addadb0" providerId="ADAL" clId="{C99D5685-F87F-431C-9F59-3B6391F3B03E}" dt="2023-10-13T23:34:52.995" v="2069" actId="21"/>
          <ac:grpSpMkLst>
            <pc:docMk/>
            <pc:sldMk cId="2096073191" sldId="381"/>
            <ac:grpSpMk id="48" creationId="{9EDF060A-EFC9-F767-0670-CEC72645E8E0}"/>
          </ac:grpSpMkLst>
        </pc:grpChg>
        <pc:picChg chg="add mod">
          <ac:chgData name="Alajos Makovec" userId="7498edce-5b83-4a2c-ba54-149f8addadb0" providerId="ADAL" clId="{C99D5685-F87F-431C-9F59-3B6391F3B03E}" dt="2023-10-13T23:34:10.199" v="2060" actId="165"/>
          <ac:picMkLst>
            <pc:docMk/>
            <pc:sldMk cId="2096073191" sldId="381"/>
            <ac:picMk id="2" creationId="{78E899CB-520A-5E95-63AA-1BF319E1B3C9}"/>
          </ac:picMkLst>
        </pc:picChg>
        <pc:picChg chg="add mod">
          <ac:chgData name="Alajos Makovec" userId="7498edce-5b83-4a2c-ba54-149f8addadb0" providerId="ADAL" clId="{C99D5685-F87F-431C-9F59-3B6391F3B03E}" dt="2023-10-13T23:34:10.199" v="2060" actId="165"/>
          <ac:picMkLst>
            <pc:docMk/>
            <pc:sldMk cId="2096073191" sldId="381"/>
            <ac:picMk id="4" creationId="{48EEB563-8729-A538-946C-782829DE3CFA}"/>
          </ac:picMkLst>
        </pc:picChg>
        <pc:picChg chg="del">
          <ac:chgData name="Alajos Makovec" userId="7498edce-5b83-4a2c-ba54-149f8addadb0" providerId="ADAL" clId="{C99D5685-F87F-431C-9F59-3B6391F3B03E}" dt="2023-10-13T23:32:00.934" v="2035" actId="478"/>
          <ac:picMkLst>
            <pc:docMk/>
            <pc:sldMk cId="2096073191" sldId="381"/>
            <ac:picMk id="8" creationId="{CDCD4762-3A50-1226-04A1-1022E35526C2}"/>
          </ac:picMkLst>
        </pc:picChg>
        <pc:picChg chg="del">
          <ac:chgData name="Alajos Makovec" userId="7498edce-5b83-4a2c-ba54-149f8addadb0" providerId="ADAL" clId="{C99D5685-F87F-431C-9F59-3B6391F3B03E}" dt="2023-10-13T23:32:02.939" v="2036" actId="478"/>
          <ac:picMkLst>
            <pc:docMk/>
            <pc:sldMk cId="2096073191" sldId="381"/>
            <ac:picMk id="10" creationId="{E4C645C6-364D-BA2E-E992-115983F79400}"/>
          </ac:picMkLst>
        </pc:picChg>
        <pc:picChg chg="del">
          <ac:chgData name="Alajos Makovec" userId="7498edce-5b83-4a2c-ba54-149f8addadb0" providerId="ADAL" clId="{C99D5685-F87F-431C-9F59-3B6391F3B03E}" dt="2023-10-13T23:31:56.351" v="2033" actId="478"/>
          <ac:picMkLst>
            <pc:docMk/>
            <pc:sldMk cId="2096073191" sldId="381"/>
            <ac:picMk id="12" creationId="{62525271-9204-BE79-860A-AC13C50D31D5}"/>
          </ac:picMkLst>
        </pc:picChg>
        <pc:picChg chg="del">
          <ac:chgData name="Alajos Makovec" userId="7498edce-5b83-4a2c-ba54-149f8addadb0" providerId="ADAL" clId="{C99D5685-F87F-431C-9F59-3B6391F3B03E}" dt="2023-10-13T23:31:58.289" v="2034" actId="478"/>
          <ac:picMkLst>
            <pc:docMk/>
            <pc:sldMk cId="2096073191" sldId="381"/>
            <ac:picMk id="15" creationId="{928762B4-6644-0060-1AD0-4E0E955B8AC8}"/>
          </ac:picMkLst>
        </pc:picChg>
        <pc:picChg chg="mod">
          <ac:chgData name="Alajos Makovec" userId="7498edce-5b83-4a2c-ba54-149f8addadb0" providerId="ADAL" clId="{C99D5685-F87F-431C-9F59-3B6391F3B03E}" dt="2023-10-13T23:33:09.390" v="2044"/>
          <ac:picMkLst>
            <pc:docMk/>
            <pc:sldMk cId="2096073191" sldId="381"/>
            <ac:picMk id="27" creationId="{086D7BB2-D2EB-24D6-FAB4-329E856B4ECA}"/>
          </ac:picMkLst>
        </pc:picChg>
        <pc:picChg chg="mod">
          <ac:chgData name="Alajos Makovec" userId="7498edce-5b83-4a2c-ba54-149f8addadb0" providerId="ADAL" clId="{C99D5685-F87F-431C-9F59-3B6391F3B03E}" dt="2023-10-13T23:33:09.390" v="2044"/>
          <ac:picMkLst>
            <pc:docMk/>
            <pc:sldMk cId="2096073191" sldId="381"/>
            <ac:picMk id="31" creationId="{B7002CAF-CF43-E30D-ACFD-C79FDE2496D3}"/>
          </ac:picMkLst>
        </pc:picChg>
        <pc:picChg chg="add mod">
          <ac:chgData name="Alajos Makovec" userId="7498edce-5b83-4a2c-ba54-149f8addadb0" providerId="ADAL" clId="{C99D5685-F87F-431C-9F59-3B6391F3B03E}" dt="2023-10-13T23:33:50.662" v="2054" actId="1076"/>
          <ac:picMkLst>
            <pc:docMk/>
            <pc:sldMk cId="2096073191" sldId="381"/>
            <ac:picMk id="34" creationId="{E994FB16-DE26-9611-F51D-B22CF1F815B9}"/>
          </ac:picMkLst>
        </pc:picChg>
        <pc:picChg chg="mod">
          <ac:chgData name="Alajos Makovec" userId="7498edce-5b83-4a2c-ba54-149f8addadb0" providerId="ADAL" clId="{C99D5685-F87F-431C-9F59-3B6391F3B03E}" dt="2023-10-13T23:34:33.968" v="2063"/>
          <ac:picMkLst>
            <pc:docMk/>
            <pc:sldMk cId="2096073191" sldId="381"/>
            <ac:picMk id="37" creationId="{7706E70F-F39A-7DB5-B8F2-8DEBC4900873}"/>
          </ac:picMkLst>
        </pc:picChg>
        <pc:picChg chg="mod">
          <ac:chgData name="Alajos Makovec" userId="7498edce-5b83-4a2c-ba54-149f8addadb0" providerId="ADAL" clId="{C99D5685-F87F-431C-9F59-3B6391F3B03E}" dt="2023-10-13T23:34:33.968" v="2063"/>
          <ac:picMkLst>
            <pc:docMk/>
            <pc:sldMk cId="2096073191" sldId="381"/>
            <ac:picMk id="41" creationId="{103E8F4E-A9B4-FA41-A12B-C2A7290F90DE}"/>
          </ac:picMkLst>
        </pc:picChg>
        <pc:picChg chg="mod">
          <ac:chgData name="Alajos Makovec" userId="7498edce-5b83-4a2c-ba54-149f8addadb0" providerId="ADAL" clId="{C99D5685-F87F-431C-9F59-3B6391F3B03E}" dt="2023-10-13T23:34:48.065" v="2067"/>
          <ac:picMkLst>
            <pc:docMk/>
            <pc:sldMk cId="2096073191" sldId="381"/>
            <ac:picMk id="45" creationId="{B72A3813-F0A9-D38A-92B6-C7E69C308B05}"/>
          </ac:picMkLst>
        </pc:picChg>
        <pc:picChg chg="mod">
          <ac:chgData name="Alajos Makovec" userId="7498edce-5b83-4a2c-ba54-149f8addadb0" providerId="ADAL" clId="{C99D5685-F87F-431C-9F59-3B6391F3B03E}" dt="2023-10-13T23:34:48.065" v="2067"/>
          <ac:picMkLst>
            <pc:docMk/>
            <pc:sldMk cId="2096073191" sldId="381"/>
            <ac:picMk id="49" creationId="{9A54F171-3119-A544-0877-C065ECE2E86C}"/>
          </ac:picMkLst>
        </pc:picChg>
        <pc:picChg chg="add del mod">
          <ac:chgData name="Alajos Makovec" userId="7498edce-5b83-4a2c-ba54-149f8addadb0" providerId="ADAL" clId="{C99D5685-F87F-431C-9F59-3B6391F3B03E}" dt="2023-10-13T23:35:06.839" v="2072" actId="21"/>
          <ac:picMkLst>
            <pc:docMk/>
            <pc:sldMk cId="2096073191" sldId="381"/>
            <ac:picMk id="52" creationId="{009FA5B4-8B5E-1B9B-2635-638B5B571EC0}"/>
          </ac:picMkLst>
        </pc:picChg>
      </pc:sldChg>
      <pc:sldChg chg="addSp delSp modSp add mod">
        <pc:chgData name="Alajos Makovec" userId="7498edce-5b83-4a2c-ba54-149f8addadb0" providerId="ADAL" clId="{C99D5685-F87F-431C-9F59-3B6391F3B03E}" dt="2023-10-14T16:32:04.980" v="2538"/>
        <pc:sldMkLst>
          <pc:docMk/>
          <pc:sldMk cId="3740963" sldId="382"/>
        </pc:sldMkLst>
        <pc:spChg chg="mod">
          <ac:chgData name="Alajos Makovec" userId="7498edce-5b83-4a2c-ba54-149f8addadb0" providerId="ADAL" clId="{C99D5685-F87F-431C-9F59-3B6391F3B03E}" dt="2023-10-13T23:33:21.423" v="2048"/>
          <ac:spMkLst>
            <pc:docMk/>
            <pc:sldMk cId="3740963" sldId="382"/>
            <ac:spMk id="7" creationId="{79DCD66A-BE63-CF5F-9D69-7D2232E39961}"/>
          </ac:spMkLst>
        </pc:spChg>
        <pc:spChg chg="mod">
          <ac:chgData name="Alajos Makovec" userId="7498edce-5b83-4a2c-ba54-149f8addadb0" providerId="ADAL" clId="{C99D5685-F87F-431C-9F59-3B6391F3B03E}" dt="2023-10-13T23:33:21.423" v="2048"/>
          <ac:spMkLst>
            <pc:docMk/>
            <pc:sldMk cId="3740963" sldId="382"/>
            <ac:spMk id="8" creationId="{23FF2FBA-9F91-3389-CFF0-30CFD0EF43A1}"/>
          </ac:spMkLst>
        </pc:spChg>
        <pc:spChg chg="mod">
          <ac:chgData name="Alajos Makovec" userId="7498edce-5b83-4a2c-ba54-149f8addadb0" providerId="ADAL" clId="{C99D5685-F87F-431C-9F59-3B6391F3B03E}" dt="2023-10-13T23:33:21.423" v="2048"/>
          <ac:spMkLst>
            <pc:docMk/>
            <pc:sldMk cId="3740963" sldId="382"/>
            <ac:spMk id="11" creationId="{651C09B9-3249-4E21-2121-A6DED2D9D7D3}"/>
          </ac:spMkLst>
        </pc:spChg>
        <pc:spChg chg="mod">
          <ac:chgData name="Alajos Makovec" userId="7498edce-5b83-4a2c-ba54-149f8addadb0" providerId="ADAL" clId="{C99D5685-F87F-431C-9F59-3B6391F3B03E}" dt="2023-10-13T23:33:21.423" v="2048"/>
          <ac:spMkLst>
            <pc:docMk/>
            <pc:sldMk cId="3740963" sldId="382"/>
            <ac:spMk id="12" creationId="{97204044-589E-CAAD-46E2-9F84CF02DD30}"/>
          </ac:spMkLst>
        </pc:spChg>
        <pc:spChg chg="mod">
          <ac:chgData name="Alajos Makovec" userId="7498edce-5b83-4a2c-ba54-149f8addadb0" providerId="ADAL" clId="{C99D5685-F87F-431C-9F59-3B6391F3B03E}" dt="2023-10-14T16:32:04.980" v="2538"/>
          <ac:spMkLst>
            <pc:docMk/>
            <pc:sldMk cId="3740963" sldId="382"/>
            <ac:spMk id="14" creationId="{EDDCA3B0-0BCC-9249-4D6A-231782343B38}"/>
          </ac:spMkLst>
        </pc:spChg>
        <pc:spChg chg="mod">
          <ac:chgData name="Alajos Makovec" userId="7498edce-5b83-4a2c-ba54-149f8addadb0" providerId="ADAL" clId="{C99D5685-F87F-431C-9F59-3B6391F3B03E}" dt="2023-10-13T23:34:55.169" v="2070"/>
          <ac:spMkLst>
            <pc:docMk/>
            <pc:sldMk cId="3740963" sldId="382"/>
            <ac:spMk id="16" creationId="{E85FB8D7-AE3B-0ED4-BB29-46FDEFDCB712}"/>
          </ac:spMkLst>
        </pc:spChg>
        <pc:spChg chg="mod">
          <ac:chgData name="Alajos Makovec" userId="7498edce-5b83-4a2c-ba54-149f8addadb0" providerId="ADAL" clId="{C99D5685-F87F-431C-9F59-3B6391F3B03E}" dt="2023-10-13T23:34:55.169" v="2070"/>
          <ac:spMkLst>
            <pc:docMk/>
            <pc:sldMk cId="3740963" sldId="382"/>
            <ac:spMk id="17" creationId="{ACC3EAAF-FA40-BA9B-8353-15C43A39208E}"/>
          </ac:spMkLst>
        </pc:spChg>
        <pc:spChg chg="mod">
          <ac:chgData name="Alajos Makovec" userId="7498edce-5b83-4a2c-ba54-149f8addadb0" providerId="ADAL" clId="{C99D5685-F87F-431C-9F59-3B6391F3B03E}" dt="2023-10-13T23:34:55.169" v="2070"/>
          <ac:spMkLst>
            <pc:docMk/>
            <pc:sldMk cId="3740963" sldId="382"/>
            <ac:spMk id="20" creationId="{5B258E21-A70C-B1BF-40E8-11E2A0012BB0}"/>
          </ac:spMkLst>
        </pc:spChg>
        <pc:spChg chg="mod">
          <ac:chgData name="Alajos Makovec" userId="7498edce-5b83-4a2c-ba54-149f8addadb0" providerId="ADAL" clId="{C99D5685-F87F-431C-9F59-3B6391F3B03E}" dt="2023-10-13T23:34:55.169" v="2070"/>
          <ac:spMkLst>
            <pc:docMk/>
            <pc:sldMk cId="3740963" sldId="382"/>
            <ac:spMk id="21" creationId="{73698882-2966-0C42-B7A3-12FE6E4A4B80}"/>
          </ac:spMkLst>
        </pc:spChg>
        <pc:grpChg chg="add del mod">
          <ac:chgData name="Alajos Makovec" userId="7498edce-5b83-4a2c-ba54-149f8addadb0" providerId="ADAL" clId="{C99D5685-F87F-431C-9F59-3B6391F3B03E}" dt="2023-10-13T23:34:32.590" v="2062" actId="21"/>
          <ac:grpSpMkLst>
            <pc:docMk/>
            <pc:sldMk cId="3740963" sldId="382"/>
            <ac:grpSpMk id="2" creationId="{CB30BFA3-7582-DEAE-800B-E8000FC246C9}"/>
          </ac:grpSpMkLst>
        </pc:grpChg>
        <pc:grpChg chg="add del mod">
          <ac:chgData name="Alajos Makovec" userId="7498edce-5b83-4a2c-ba54-149f8addadb0" providerId="ADAL" clId="{C99D5685-F87F-431C-9F59-3B6391F3B03E}" dt="2023-10-13T23:34:32.590" v="2062" actId="21"/>
          <ac:grpSpMkLst>
            <pc:docMk/>
            <pc:sldMk cId="3740963" sldId="382"/>
            <ac:grpSpMk id="9" creationId="{91F453F8-A13D-CA5D-FDE7-9739C631F127}"/>
          </ac:grpSpMkLst>
        </pc:grpChg>
        <pc:grpChg chg="add mod">
          <ac:chgData name="Alajos Makovec" userId="7498edce-5b83-4a2c-ba54-149f8addadb0" providerId="ADAL" clId="{C99D5685-F87F-431C-9F59-3B6391F3B03E}" dt="2023-10-13T23:34:55.169" v="2070"/>
          <ac:grpSpMkLst>
            <pc:docMk/>
            <pc:sldMk cId="3740963" sldId="382"/>
            <ac:grpSpMk id="13" creationId="{793B8246-CEE3-A889-7107-88E7D2CF3E1D}"/>
          </ac:grpSpMkLst>
        </pc:grpChg>
        <pc:grpChg chg="add mod">
          <ac:chgData name="Alajos Makovec" userId="7498edce-5b83-4a2c-ba54-149f8addadb0" providerId="ADAL" clId="{C99D5685-F87F-431C-9F59-3B6391F3B03E}" dt="2023-10-13T23:34:55.169" v="2070"/>
          <ac:grpSpMkLst>
            <pc:docMk/>
            <pc:sldMk cId="3740963" sldId="382"/>
            <ac:grpSpMk id="18" creationId="{8E0FC99F-9034-DB65-97B3-D9095139D7A2}"/>
          </ac:grpSpMkLst>
        </pc:grpChg>
        <pc:picChg chg="mod">
          <ac:chgData name="Alajos Makovec" userId="7498edce-5b83-4a2c-ba54-149f8addadb0" providerId="ADAL" clId="{C99D5685-F87F-431C-9F59-3B6391F3B03E}" dt="2023-10-13T23:33:21.423" v="2048"/>
          <ac:picMkLst>
            <pc:docMk/>
            <pc:sldMk cId="3740963" sldId="382"/>
            <ac:picMk id="4" creationId="{869B3C1F-9D6B-3B86-E883-11DE78054ABD}"/>
          </ac:picMkLst>
        </pc:picChg>
        <pc:picChg chg="mod">
          <ac:chgData name="Alajos Makovec" userId="7498edce-5b83-4a2c-ba54-149f8addadb0" providerId="ADAL" clId="{C99D5685-F87F-431C-9F59-3B6391F3B03E}" dt="2023-10-13T23:33:21.423" v="2048"/>
          <ac:picMkLst>
            <pc:docMk/>
            <pc:sldMk cId="3740963" sldId="382"/>
            <ac:picMk id="10" creationId="{7F31125F-7A17-FF0B-26B7-05FF15C4B6D2}"/>
          </ac:picMkLst>
        </pc:picChg>
        <pc:picChg chg="mod">
          <ac:chgData name="Alajos Makovec" userId="7498edce-5b83-4a2c-ba54-149f8addadb0" providerId="ADAL" clId="{C99D5685-F87F-431C-9F59-3B6391F3B03E}" dt="2023-10-13T23:34:55.169" v="2070"/>
          <ac:picMkLst>
            <pc:docMk/>
            <pc:sldMk cId="3740963" sldId="382"/>
            <ac:picMk id="15" creationId="{F53D4136-7183-361D-FA3A-2CD9368E35A7}"/>
          </ac:picMkLst>
        </pc:picChg>
        <pc:picChg chg="mod">
          <ac:chgData name="Alajos Makovec" userId="7498edce-5b83-4a2c-ba54-149f8addadb0" providerId="ADAL" clId="{C99D5685-F87F-431C-9F59-3B6391F3B03E}" dt="2023-10-13T23:34:55.169" v="2070"/>
          <ac:picMkLst>
            <pc:docMk/>
            <pc:sldMk cId="3740963" sldId="382"/>
            <ac:picMk id="19" creationId="{A54D2744-7AD0-749E-9641-401798A1BA63}"/>
          </ac:picMkLst>
        </pc:picChg>
        <pc:picChg chg="add mod">
          <ac:chgData name="Alajos Makovec" userId="7498edce-5b83-4a2c-ba54-149f8addadb0" providerId="ADAL" clId="{C99D5685-F87F-431C-9F59-3B6391F3B03E}" dt="2023-10-13T23:35:08.456" v="2073"/>
          <ac:picMkLst>
            <pc:docMk/>
            <pc:sldMk cId="3740963" sldId="382"/>
            <ac:picMk id="22" creationId="{EEE1722E-FA16-590C-DB51-8CD2AD334910}"/>
          </ac:picMkLst>
        </pc:picChg>
      </pc:sldChg>
      <pc:sldChg chg="modSp add del mod">
        <pc:chgData name="Alajos Makovec" userId="7498edce-5b83-4a2c-ba54-149f8addadb0" providerId="ADAL" clId="{C99D5685-F87F-431C-9F59-3B6391F3B03E}" dt="2023-10-14T16:31:12.644" v="2520" actId="47"/>
        <pc:sldMkLst>
          <pc:docMk/>
          <pc:sldMk cId="2456269021" sldId="383"/>
        </pc:sldMkLst>
        <pc:spChg chg="mod">
          <ac:chgData name="Alajos Makovec" userId="7498edce-5b83-4a2c-ba54-149f8addadb0" providerId="ADAL" clId="{C99D5685-F87F-431C-9F59-3B6391F3B03E}" dt="2023-10-14T16:26:44.445" v="2440" actId="20577"/>
          <ac:spMkLst>
            <pc:docMk/>
            <pc:sldMk cId="2456269021" sldId="383"/>
            <ac:spMk id="6" creationId="{00B004AA-9B07-5232-319C-BD8861A6F689}"/>
          </ac:spMkLst>
        </pc:spChg>
        <pc:spChg chg="mod">
          <ac:chgData name="Alajos Makovec" userId="7498edce-5b83-4a2c-ba54-149f8addadb0" providerId="ADAL" clId="{C99D5685-F87F-431C-9F59-3B6391F3B03E}" dt="2023-10-14T16:25:08.218" v="2407" actId="20577"/>
          <ac:spMkLst>
            <pc:docMk/>
            <pc:sldMk cId="2456269021" sldId="383"/>
            <ac:spMk id="14" creationId="{EDDCA3B0-0BCC-9249-4D6A-231782343B38}"/>
          </ac:spMkLst>
        </pc:spChg>
      </pc:sldChg>
      <pc:sldChg chg="addSp delSp modSp add mod">
        <pc:chgData name="Alajos Makovec" userId="7498edce-5b83-4a2c-ba54-149f8addadb0" providerId="ADAL" clId="{C99D5685-F87F-431C-9F59-3B6391F3B03E}" dt="2023-10-15T18:44:06.580" v="5514" actId="1076"/>
        <pc:sldMkLst>
          <pc:docMk/>
          <pc:sldMk cId="987606167" sldId="384"/>
        </pc:sldMkLst>
        <pc:spChg chg="add mod">
          <ac:chgData name="Alajos Makovec" userId="7498edce-5b83-4a2c-ba54-149f8addadb0" providerId="ADAL" clId="{C99D5685-F87F-431C-9F59-3B6391F3B03E}" dt="2023-10-15T18:43:59.778" v="5513" actId="1076"/>
          <ac:spMkLst>
            <pc:docMk/>
            <pc:sldMk cId="987606167" sldId="384"/>
            <ac:spMk id="3" creationId="{BC8F886E-BBEE-B552-D345-2CFE7EEB5EE1}"/>
          </ac:spMkLst>
        </pc:spChg>
        <pc:spChg chg="mod">
          <ac:chgData name="Alajos Makovec" userId="7498edce-5b83-4a2c-ba54-149f8addadb0" providerId="ADAL" clId="{C99D5685-F87F-431C-9F59-3B6391F3B03E}" dt="2023-10-15T18:43:33.581" v="5511" actId="20577"/>
          <ac:spMkLst>
            <pc:docMk/>
            <pc:sldMk cId="987606167" sldId="384"/>
            <ac:spMk id="6" creationId="{00B004AA-9B07-5232-319C-BD8861A6F689}"/>
          </ac:spMkLst>
        </pc:spChg>
        <pc:spChg chg="mod">
          <ac:chgData name="Alajos Makovec" userId="7498edce-5b83-4a2c-ba54-149f8addadb0" providerId="ADAL" clId="{C99D5685-F87F-431C-9F59-3B6391F3B03E}" dt="2023-10-15T18:44:06.580" v="5514" actId="1076"/>
          <ac:spMkLst>
            <pc:docMk/>
            <pc:sldMk cId="987606167" sldId="384"/>
            <ac:spMk id="13" creationId="{053147F6-913C-0C73-DF01-610A93AF4619}"/>
          </ac:spMkLst>
        </pc:spChg>
        <pc:spChg chg="mod">
          <ac:chgData name="Alajos Makovec" userId="7498edce-5b83-4a2c-ba54-149f8addadb0" providerId="ADAL" clId="{C99D5685-F87F-431C-9F59-3B6391F3B03E}" dt="2023-10-14T16:45:03.429" v="2819" actId="20577"/>
          <ac:spMkLst>
            <pc:docMk/>
            <pc:sldMk cId="987606167" sldId="384"/>
            <ac:spMk id="14" creationId="{EDDCA3B0-0BCC-9249-4D6A-231782343B38}"/>
          </ac:spMkLst>
        </pc:spChg>
        <pc:spChg chg="mod">
          <ac:chgData name="Alajos Makovec" userId="7498edce-5b83-4a2c-ba54-149f8addadb0" providerId="ADAL" clId="{C99D5685-F87F-431C-9F59-3B6391F3B03E}" dt="2023-10-14T16:27:47.593" v="2478" actId="1036"/>
          <ac:spMkLst>
            <pc:docMk/>
            <pc:sldMk cId="987606167" sldId="384"/>
            <ac:spMk id="15" creationId="{C67B3EAD-0E6D-9A39-FC1A-1B1DDDC0A1AD}"/>
          </ac:spMkLst>
        </pc:spChg>
        <pc:spChg chg="add mod">
          <ac:chgData name="Alajos Makovec" userId="7498edce-5b83-4a2c-ba54-149f8addadb0" providerId="ADAL" clId="{C99D5685-F87F-431C-9F59-3B6391F3B03E}" dt="2023-10-14T16:29:54.757" v="2501" actId="1076"/>
          <ac:spMkLst>
            <pc:docMk/>
            <pc:sldMk cId="987606167" sldId="384"/>
            <ac:spMk id="24" creationId="{4A978214-57E0-8A88-DEB7-FCAC2477667F}"/>
          </ac:spMkLst>
        </pc:spChg>
        <pc:spChg chg="add del mod">
          <ac:chgData name="Alajos Makovec" userId="7498edce-5b83-4a2c-ba54-149f8addadb0" providerId="ADAL" clId="{C99D5685-F87F-431C-9F59-3B6391F3B03E}" dt="2023-10-14T16:29:57.947" v="2503" actId="478"/>
          <ac:spMkLst>
            <pc:docMk/>
            <pc:sldMk cId="987606167" sldId="384"/>
            <ac:spMk id="25" creationId="{0DE4274D-522F-5B20-F0C7-6B8601BA6A8B}"/>
          </ac:spMkLst>
        </pc:spChg>
        <pc:spChg chg="add del mod">
          <ac:chgData name="Alajos Makovec" userId="7498edce-5b83-4a2c-ba54-149f8addadb0" providerId="ADAL" clId="{C99D5685-F87F-431C-9F59-3B6391F3B03E}" dt="2023-10-14T16:30:05.171" v="2506" actId="478"/>
          <ac:spMkLst>
            <pc:docMk/>
            <pc:sldMk cId="987606167" sldId="384"/>
            <ac:spMk id="26" creationId="{9AFFCE20-18FF-77CE-11DE-45F62B715E58}"/>
          </ac:spMkLst>
        </pc:spChg>
        <pc:spChg chg="add mod">
          <ac:chgData name="Alajos Makovec" userId="7498edce-5b83-4a2c-ba54-149f8addadb0" providerId="ADAL" clId="{C99D5685-F87F-431C-9F59-3B6391F3B03E}" dt="2023-10-14T16:30:54.812" v="2519" actId="1076"/>
          <ac:spMkLst>
            <pc:docMk/>
            <pc:sldMk cId="987606167" sldId="384"/>
            <ac:spMk id="27" creationId="{31604CA9-C520-555C-AFC8-C5622B576855}"/>
          </ac:spMkLst>
        </pc:spChg>
        <pc:grpChg chg="del">
          <ac:chgData name="Alajos Makovec" userId="7498edce-5b83-4a2c-ba54-149f8addadb0" providerId="ADAL" clId="{C99D5685-F87F-431C-9F59-3B6391F3B03E}" dt="2023-10-14T16:28:12.703" v="2479" actId="478"/>
          <ac:grpSpMkLst>
            <pc:docMk/>
            <pc:sldMk cId="987606167" sldId="384"/>
            <ac:grpSpMk id="3" creationId="{C5817318-4B84-3718-CE03-33BBA5025BDE}"/>
          </ac:grpSpMkLst>
        </pc:grpChg>
        <pc:grpChg chg="del">
          <ac:chgData name="Alajos Makovec" userId="7498edce-5b83-4a2c-ba54-149f8addadb0" providerId="ADAL" clId="{C99D5685-F87F-431C-9F59-3B6391F3B03E}" dt="2023-10-14T16:28:12.703" v="2479" actId="478"/>
          <ac:grpSpMkLst>
            <pc:docMk/>
            <pc:sldMk cId="987606167" sldId="384"/>
            <ac:grpSpMk id="16" creationId="{E918013D-476A-2F8F-C76F-B94DAF9B28AC}"/>
          </ac:grpSpMkLst>
        </pc:grpChg>
        <pc:picChg chg="add mod">
          <ac:chgData name="Alajos Makovec" userId="7498edce-5b83-4a2c-ba54-149f8addadb0" providerId="ADAL" clId="{C99D5685-F87F-431C-9F59-3B6391F3B03E}" dt="2023-10-14T16:29:10.847" v="2493" actId="1076"/>
          <ac:picMkLst>
            <pc:docMk/>
            <pc:sldMk cId="987606167" sldId="384"/>
            <ac:picMk id="9" creationId="{16191A31-CA8A-4B0F-2395-74698ED28830}"/>
          </ac:picMkLst>
        </pc:picChg>
        <pc:picChg chg="add del mod">
          <ac:chgData name="Alajos Makovec" userId="7498edce-5b83-4a2c-ba54-149f8addadb0" providerId="ADAL" clId="{C99D5685-F87F-431C-9F59-3B6391F3B03E}" dt="2023-10-14T16:28:29.335" v="2484" actId="478"/>
          <ac:picMkLst>
            <pc:docMk/>
            <pc:sldMk cId="987606167" sldId="384"/>
            <ac:picMk id="22" creationId="{193D9565-CF46-4583-A9F9-E4C4915D7FDE}"/>
          </ac:picMkLst>
        </pc:picChg>
        <pc:picChg chg="add mod">
          <ac:chgData name="Alajos Makovec" userId="7498edce-5b83-4a2c-ba54-149f8addadb0" providerId="ADAL" clId="{C99D5685-F87F-431C-9F59-3B6391F3B03E}" dt="2023-10-14T16:28:49.697" v="2489" actId="1076"/>
          <ac:picMkLst>
            <pc:docMk/>
            <pc:sldMk cId="987606167" sldId="384"/>
            <ac:picMk id="23" creationId="{BE8928BF-346B-7698-8C5C-FF3D216B948D}"/>
          </ac:picMkLst>
        </pc:picChg>
      </pc:sldChg>
      <pc:sldChg chg="addSp delSp modSp add mod">
        <pc:chgData name="Alajos Makovec" userId="7498edce-5b83-4a2c-ba54-149f8addadb0" providerId="ADAL" clId="{C99D5685-F87F-431C-9F59-3B6391F3B03E}" dt="2023-10-14T16:45:07.228" v="2821" actId="20577"/>
        <pc:sldMkLst>
          <pc:docMk/>
          <pc:sldMk cId="2058080307" sldId="385"/>
        </pc:sldMkLst>
        <pc:spChg chg="del">
          <ac:chgData name="Alajos Makovec" userId="7498edce-5b83-4a2c-ba54-149f8addadb0" providerId="ADAL" clId="{C99D5685-F87F-431C-9F59-3B6391F3B03E}" dt="2023-10-14T16:32:41.648" v="2543" actId="478"/>
          <ac:spMkLst>
            <pc:docMk/>
            <pc:sldMk cId="2058080307" sldId="385"/>
            <ac:spMk id="6" creationId="{00B004AA-9B07-5232-319C-BD8861A6F689}"/>
          </ac:spMkLst>
        </pc:spChg>
        <pc:spChg chg="mod">
          <ac:chgData name="Alajos Makovec" userId="7498edce-5b83-4a2c-ba54-149f8addadb0" providerId="ADAL" clId="{C99D5685-F87F-431C-9F59-3B6391F3B03E}" dt="2023-10-14T16:45:07.228" v="2821" actId="20577"/>
          <ac:spMkLst>
            <pc:docMk/>
            <pc:sldMk cId="2058080307" sldId="385"/>
            <ac:spMk id="14" creationId="{EDDCA3B0-0BCC-9249-4D6A-231782343B38}"/>
          </ac:spMkLst>
        </pc:spChg>
        <pc:spChg chg="del">
          <ac:chgData name="Alajos Makovec" userId="7498edce-5b83-4a2c-ba54-149f8addadb0" providerId="ADAL" clId="{C99D5685-F87F-431C-9F59-3B6391F3B03E}" dt="2023-10-14T16:32:43.885" v="2544" actId="478"/>
          <ac:spMkLst>
            <pc:docMk/>
            <pc:sldMk cId="2058080307" sldId="385"/>
            <ac:spMk id="15" creationId="{C67B3EAD-0E6D-9A39-FC1A-1B1DDDC0A1AD}"/>
          </ac:spMkLst>
        </pc:spChg>
        <pc:spChg chg="add del mod">
          <ac:chgData name="Alajos Makovec" userId="7498edce-5b83-4a2c-ba54-149f8addadb0" providerId="ADAL" clId="{C99D5685-F87F-431C-9F59-3B6391F3B03E}" dt="2023-10-14T16:40:10.686" v="2650" actId="21"/>
          <ac:spMkLst>
            <pc:docMk/>
            <pc:sldMk cId="2058080307" sldId="385"/>
            <ac:spMk id="20" creationId="{535456D2-B3B6-54C2-0FE1-FD28C99191D6}"/>
          </ac:spMkLst>
        </pc:spChg>
        <pc:spChg chg="add del mod">
          <ac:chgData name="Alajos Makovec" userId="7498edce-5b83-4a2c-ba54-149f8addadb0" providerId="ADAL" clId="{C99D5685-F87F-431C-9F59-3B6391F3B03E}" dt="2023-10-14T16:40:17.131" v="2652" actId="478"/>
          <ac:spMkLst>
            <pc:docMk/>
            <pc:sldMk cId="2058080307" sldId="385"/>
            <ac:spMk id="21" creationId="{62991416-3F1E-A71D-1601-CA4ED8C9DD85}"/>
          </ac:spMkLst>
        </pc:spChg>
        <pc:spChg chg="add mod">
          <ac:chgData name="Alajos Makovec" userId="7498edce-5b83-4a2c-ba54-149f8addadb0" providerId="ADAL" clId="{C99D5685-F87F-431C-9F59-3B6391F3B03E}" dt="2023-10-14T16:40:56.131" v="2715" actId="1035"/>
          <ac:spMkLst>
            <pc:docMk/>
            <pc:sldMk cId="2058080307" sldId="385"/>
            <ac:spMk id="22" creationId="{B93D2874-545C-0DC9-B153-FE5E74DE3E05}"/>
          </ac:spMkLst>
        </pc:spChg>
        <pc:spChg chg="del">
          <ac:chgData name="Alajos Makovec" userId="7498edce-5b83-4a2c-ba54-149f8addadb0" providerId="ADAL" clId="{C99D5685-F87F-431C-9F59-3B6391F3B03E}" dt="2023-10-14T16:32:41.648" v="2543" actId="478"/>
          <ac:spMkLst>
            <pc:docMk/>
            <pc:sldMk cId="2058080307" sldId="385"/>
            <ac:spMk id="24" creationId="{4A978214-57E0-8A88-DEB7-FCAC2477667F}"/>
          </ac:spMkLst>
        </pc:spChg>
        <pc:spChg chg="add mod">
          <ac:chgData name="Alajos Makovec" userId="7498edce-5b83-4a2c-ba54-149f8addadb0" providerId="ADAL" clId="{C99D5685-F87F-431C-9F59-3B6391F3B03E}" dt="2023-10-14T16:41:38.779" v="2737" actId="1076"/>
          <ac:spMkLst>
            <pc:docMk/>
            <pc:sldMk cId="2058080307" sldId="385"/>
            <ac:spMk id="25" creationId="{0BBCE6E0-28E1-0848-E482-63299890AF8C}"/>
          </ac:spMkLst>
        </pc:spChg>
        <pc:spChg chg="add mod">
          <ac:chgData name="Alajos Makovec" userId="7498edce-5b83-4a2c-ba54-149f8addadb0" providerId="ADAL" clId="{C99D5685-F87F-431C-9F59-3B6391F3B03E}" dt="2023-10-14T16:42:15.166" v="2753" actId="1038"/>
          <ac:spMkLst>
            <pc:docMk/>
            <pc:sldMk cId="2058080307" sldId="385"/>
            <ac:spMk id="26" creationId="{1CEB0B7F-E486-B156-633A-F759DE9FE625}"/>
          </ac:spMkLst>
        </pc:spChg>
        <pc:spChg chg="del">
          <ac:chgData name="Alajos Makovec" userId="7498edce-5b83-4a2c-ba54-149f8addadb0" providerId="ADAL" clId="{C99D5685-F87F-431C-9F59-3B6391F3B03E}" dt="2023-10-14T16:32:41.648" v="2543" actId="478"/>
          <ac:spMkLst>
            <pc:docMk/>
            <pc:sldMk cId="2058080307" sldId="385"/>
            <ac:spMk id="27" creationId="{31604CA9-C520-555C-AFC8-C5622B576855}"/>
          </ac:spMkLst>
        </pc:spChg>
        <pc:spChg chg="add mod">
          <ac:chgData name="Alajos Makovec" userId="7498edce-5b83-4a2c-ba54-149f8addadb0" providerId="ADAL" clId="{C99D5685-F87F-431C-9F59-3B6391F3B03E}" dt="2023-10-14T16:42:15.166" v="2753" actId="1038"/>
          <ac:spMkLst>
            <pc:docMk/>
            <pc:sldMk cId="2058080307" sldId="385"/>
            <ac:spMk id="28" creationId="{C09D70BF-38AC-72D4-C7E7-79448AED9607}"/>
          </ac:spMkLst>
        </pc:spChg>
        <pc:grpChg chg="del">
          <ac:chgData name="Alajos Makovec" userId="7498edce-5b83-4a2c-ba54-149f8addadb0" providerId="ADAL" clId="{C99D5685-F87F-431C-9F59-3B6391F3B03E}" dt="2023-10-14T16:32:41.648" v="2543" actId="478"/>
          <ac:grpSpMkLst>
            <pc:docMk/>
            <pc:sldMk cId="2058080307" sldId="385"/>
            <ac:grpSpMk id="10" creationId="{DFB14DF7-0054-E1C3-13A1-377BAD0C53F4}"/>
          </ac:grpSpMkLst>
        </pc:grpChg>
        <pc:grpChg chg="add mod">
          <ac:chgData name="Alajos Makovec" userId="7498edce-5b83-4a2c-ba54-149f8addadb0" providerId="ADAL" clId="{C99D5685-F87F-431C-9F59-3B6391F3B03E}" dt="2023-10-14T16:34:12.995" v="2573" actId="164"/>
          <ac:grpSpMkLst>
            <pc:docMk/>
            <pc:sldMk cId="2058080307" sldId="385"/>
            <ac:grpSpMk id="18" creationId="{97A4804C-5D89-A1D3-AB32-F32E61CD5E2A}"/>
          </ac:grpSpMkLst>
        </pc:grpChg>
        <pc:grpChg chg="add mod">
          <ac:chgData name="Alajos Makovec" userId="7498edce-5b83-4a2c-ba54-149f8addadb0" providerId="ADAL" clId="{C99D5685-F87F-431C-9F59-3B6391F3B03E}" dt="2023-10-14T16:34:12.995" v="2573" actId="164"/>
          <ac:grpSpMkLst>
            <pc:docMk/>
            <pc:sldMk cId="2058080307" sldId="385"/>
            <ac:grpSpMk id="19" creationId="{D121C006-0F8F-424B-AA76-C272753C6AB6}"/>
          </ac:grpSpMkLst>
        </pc:grpChg>
        <pc:picChg chg="add mod">
          <ac:chgData name="Alajos Makovec" userId="7498edce-5b83-4a2c-ba54-149f8addadb0" providerId="ADAL" clId="{C99D5685-F87F-431C-9F59-3B6391F3B03E}" dt="2023-10-14T16:34:12.995" v="2573" actId="164"/>
          <ac:picMkLst>
            <pc:docMk/>
            <pc:sldMk cId="2058080307" sldId="385"/>
            <ac:picMk id="3" creationId="{9C02BBF1-FCDB-70FA-75BA-27762B0FF169}"/>
          </ac:picMkLst>
        </pc:picChg>
        <pc:picChg chg="add mod">
          <ac:chgData name="Alajos Makovec" userId="7498edce-5b83-4a2c-ba54-149f8addadb0" providerId="ADAL" clId="{C99D5685-F87F-431C-9F59-3B6391F3B03E}" dt="2023-10-14T16:33:32.427" v="2562" actId="164"/>
          <ac:picMkLst>
            <pc:docMk/>
            <pc:sldMk cId="2058080307" sldId="385"/>
            <ac:picMk id="4" creationId="{C894452D-E02D-36DB-3978-8CE01AFFD79A}"/>
          </ac:picMkLst>
        </pc:picChg>
        <pc:picChg chg="add mod">
          <ac:chgData name="Alajos Makovec" userId="7498edce-5b83-4a2c-ba54-149f8addadb0" providerId="ADAL" clId="{C99D5685-F87F-431C-9F59-3B6391F3B03E}" dt="2023-10-14T16:33:32.427" v="2562" actId="164"/>
          <ac:picMkLst>
            <pc:docMk/>
            <pc:sldMk cId="2058080307" sldId="385"/>
            <ac:picMk id="8" creationId="{DB53C46E-5498-8905-9726-BFF7A238A53C}"/>
          </ac:picMkLst>
        </pc:picChg>
        <pc:picChg chg="del">
          <ac:chgData name="Alajos Makovec" userId="7498edce-5b83-4a2c-ba54-149f8addadb0" providerId="ADAL" clId="{C99D5685-F87F-431C-9F59-3B6391F3B03E}" dt="2023-10-14T16:32:41.648" v="2543" actId="478"/>
          <ac:picMkLst>
            <pc:docMk/>
            <pc:sldMk cId="2058080307" sldId="385"/>
            <ac:picMk id="9" creationId="{16191A31-CA8A-4B0F-2395-74698ED28830}"/>
          </ac:picMkLst>
        </pc:picChg>
        <pc:picChg chg="add mod">
          <ac:chgData name="Alajos Makovec" userId="7498edce-5b83-4a2c-ba54-149f8addadb0" providerId="ADAL" clId="{C99D5685-F87F-431C-9F59-3B6391F3B03E}" dt="2023-10-14T16:40:38.459" v="2705" actId="1036"/>
          <ac:picMkLst>
            <pc:docMk/>
            <pc:sldMk cId="2058080307" sldId="385"/>
            <ac:picMk id="16" creationId="{4B34801A-6A6C-6BF2-55E8-663B6F49D844}"/>
          </ac:picMkLst>
        </pc:picChg>
        <pc:picChg chg="add mod">
          <ac:chgData name="Alajos Makovec" userId="7498edce-5b83-4a2c-ba54-149f8addadb0" providerId="ADAL" clId="{C99D5685-F87F-431C-9F59-3B6391F3B03E}" dt="2023-10-14T16:40:36.027" v="2701" actId="1036"/>
          <ac:picMkLst>
            <pc:docMk/>
            <pc:sldMk cId="2058080307" sldId="385"/>
            <ac:picMk id="17" creationId="{A0FD300A-23DD-3AD3-E15E-CC70582859D6}"/>
          </ac:picMkLst>
        </pc:picChg>
        <pc:picChg chg="del">
          <ac:chgData name="Alajos Makovec" userId="7498edce-5b83-4a2c-ba54-149f8addadb0" providerId="ADAL" clId="{C99D5685-F87F-431C-9F59-3B6391F3B03E}" dt="2023-10-14T16:32:41.648" v="2543" actId="478"/>
          <ac:picMkLst>
            <pc:docMk/>
            <pc:sldMk cId="2058080307" sldId="385"/>
            <ac:picMk id="23" creationId="{BE8928BF-346B-7698-8C5C-FF3D216B948D}"/>
          </ac:picMkLst>
        </pc:picChg>
      </pc:sldChg>
      <pc:sldChg chg="addSp delSp modSp add mod">
        <pc:chgData name="Alajos Makovec" userId="7498edce-5b83-4a2c-ba54-149f8addadb0" providerId="ADAL" clId="{C99D5685-F87F-431C-9F59-3B6391F3B03E}" dt="2023-10-14T17:51:51.282" v="3073" actId="20577"/>
        <pc:sldMkLst>
          <pc:docMk/>
          <pc:sldMk cId="24201090" sldId="386"/>
        </pc:sldMkLst>
        <pc:spChg chg="mod">
          <ac:chgData name="Alajos Makovec" userId="7498edce-5b83-4a2c-ba54-149f8addadb0" providerId="ADAL" clId="{C99D5685-F87F-431C-9F59-3B6391F3B03E}" dt="2023-10-14T17:51:51.282" v="3073" actId="20577"/>
          <ac:spMkLst>
            <pc:docMk/>
            <pc:sldMk cId="24201090" sldId="386"/>
            <ac:spMk id="2" creationId="{6A265491-35AF-CC38-751A-C678D3BE2646}"/>
          </ac:spMkLst>
        </pc:spChg>
        <pc:spChg chg="add mod">
          <ac:chgData name="Alajos Makovec" userId="7498edce-5b83-4a2c-ba54-149f8addadb0" providerId="ADAL" clId="{C99D5685-F87F-431C-9F59-3B6391F3B03E}" dt="2023-10-14T16:48:34.840" v="2844" actId="20577"/>
          <ac:spMkLst>
            <pc:docMk/>
            <pc:sldMk cId="24201090" sldId="386"/>
            <ac:spMk id="3" creationId="{8F176107-C31A-A32D-5BEE-4ACBF4143D49}"/>
          </ac:spMkLst>
        </pc:spChg>
        <pc:spChg chg="del">
          <ac:chgData name="Alajos Makovec" userId="7498edce-5b83-4a2c-ba54-149f8addadb0" providerId="ADAL" clId="{C99D5685-F87F-431C-9F59-3B6391F3B03E}" dt="2023-10-14T16:52:14.966" v="2931" actId="478"/>
          <ac:spMkLst>
            <pc:docMk/>
            <pc:sldMk cId="24201090" sldId="386"/>
            <ac:spMk id="4" creationId="{890B63C8-59B1-37C5-AAF4-38B059C9BBE5}"/>
          </ac:spMkLst>
        </pc:spChg>
        <pc:spChg chg="del">
          <ac:chgData name="Alajos Makovec" userId="7498edce-5b83-4a2c-ba54-149f8addadb0" providerId="ADAL" clId="{C99D5685-F87F-431C-9F59-3B6391F3B03E}" dt="2023-10-14T16:52:14.966" v="2931" actId="478"/>
          <ac:spMkLst>
            <pc:docMk/>
            <pc:sldMk cId="24201090" sldId="386"/>
            <ac:spMk id="6" creationId="{462B3BB9-C05F-FE0C-A0C6-AF9ABB072CB7}"/>
          </ac:spMkLst>
        </pc:spChg>
        <pc:spChg chg="add mod">
          <ac:chgData name="Alajos Makovec" userId="7498edce-5b83-4a2c-ba54-149f8addadb0" providerId="ADAL" clId="{C99D5685-F87F-431C-9F59-3B6391F3B03E}" dt="2023-10-14T16:52:15.179" v="2932"/>
          <ac:spMkLst>
            <pc:docMk/>
            <pc:sldMk cId="24201090" sldId="386"/>
            <ac:spMk id="8" creationId="{0D705437-4B44-046E-C0B8-88D83E72724E}"/>
          </ac:spMkLst>
        </pc:spChg>
        <pc:spChg chg="add mod">
          <ac:chgData name="Alajos Makovec" userId="7498edce-5b83-4a2c-ba54-149f8addadb0" providerId="ADAL" clId="{C99D5685-F87F-431C-9F59-3B6391F3B03E}" dt="2023-10-14T16:52:15.179" v="2932"/>
          <ac:spMkLst>
            <pc:docMk/>
            <pc:sldMk cId="24201090" sldId="386"/>
            <ac:spMk id="9" creationId="{31E3A3EC-92C6-3D97-AEF8-A3396DD9E60E}"/>
          </ac:spMkLst>
        </pc:spChg>
        <pc:spChg chg="del">
          <ac:chgData name="Alajos Makovec" userId="7498edce-5b83-4a2c-ba54-149f8addadb0" providerId="ADAL" clId="{C99D5685-F87F-431C-9F59-3B6391F3B03E}" dt="2023-10-14T16:46:07.381" v="2836" actId="478"/>
          <ac:spMkLst>
            <pc:docMk/>
            <pc:sldMk cId="24201090" sldId="386"/>
            <ac:spMk id="14" creationId="{EDDCA3B0-0BCC-9249-4D6A-231782343B38}"/>
          </ac:spMkLst>
        </pc:spChg>
        <pc:cxnChg chg="mod">
          <ac:chgData name="Alajos Makovec" userId="7498edce-5b83-4a2c-ba54-149f8addadb0" providerId="ADAL" clId="{C99D5685-F87F-431C-9F59-3B6391F3B03E}" dt="2023-10-14T16:46:21.798" v="2838" actId="14100"/>
          <ac:cxnSpMkLst>
            <pc:docMk/>
            <pc:sldMk cId="24201090" sldId="386"/>
            <ac:cxnSpMk id="21" creationId="{1690964A-4301-0356-360E-65E98B420E0A}"/>
          </ac:cxnSpMkLst>
        </pc:cxnChg>
      </pc:sldChg>
      <pc:sldChg chg="addSp delSp modSp add del mod">
        <pc:chgData name="Alajos Makovec" userId="7498edce-5b83-4a2c-ba54-149f8addadb0" providerId="ADAL" clId="{C99D5685-F87F-431C-9F59-3B6391F3B03E}" dt="2023-10-14T16:36:28.631" v="2585" actId="47"/>
        <pc:sldMkLst>
          <pc:docMk/>
          <pc:sldMk cId="2805267189" sldId="386"/>
        </pc:sldMkLst>
        <pc:spChg chg="mod">
          <ac:chgData name="Alajos Makovec" userId="7498edce-5b83-4a2c-ba54-149f8addadb0" providerId="ADAL" clId="{C99D5685-F87F-431C-9F59-3B6391F3B03E}" dt="2023-10-14T16:36:07.171" v="2583" actId="20577"/>
          <ac:spMkLst>
            <pc:docMk/>
            <pc:sldMk cId="2805267189" sldId="386"/>
            <ac:spMk id="14" creationId="{EDDCA3B0-0BCC-9249-4D6A-231782343B38}"/>
          </ac:spMkLst>
        </pc:spChg>
        <pc:grpChg chg="del">
          <ac:chgData name="Alajos Makovec" userId="7498edce-5b83-4a2c-ba54-149f8addadb0" providerId="ADAL" clId="{C99D5685-F87F-431C-9F59-3B6391F3B03E}" dt="2023-10-14T16:36:04.444" v="2581" actId="478"/>
          <ac:grpSpMkLst>
            <pc:docMk/>
            <pc:sldMk cId="2805267189" sldId="386"/>
            <ac:grpSpMk id="19" creationId="{D121C006-0F8F-424B-AA76-C272753C6AB6}"/>
          </ac:grpSpMkLst>
        </pc:grpChg>
        <pc:picChg chg="add mod">
          <ac:chgData name="Alajos Makovec" userId="7498edce-5b83-4a2c-ba54-149f8addadb0" providerId="ADAL" clId="{C99D5685-F87F-431C-9F59-3B6391F3B03E}" dt="2023-10-14T16:36:15.353" v="2584"/>
          <ac:picMkLst>
            <pc:docMk/>
            <pc:sldMk cId="2805267189" sldId="386"/>
            <ac:picMk id="6" creationId="{087A950E-B9DD-17D4-1686-41AD2ADBE1B6}"/>
          </ac:picMkLst>
        </pc:picChg>
        <pc:picChg chg="add mod">
          <ac:chgData name="Alajos Makovec" userId="7498edce-5b83-4a2c-ba54-149f8addadb0" providerId="ADAL" clId="{C99D5685-F87F-431C-9F59-3B6391F3B03E}" dt="2023-10-14T16:36:15.353" v="2584"/>
          <ac:picMkLst>
            <pc:docMk/>
            <pc:sldMk cId="2805267189" sldId="386"/>
            <ac:picMk id="9" creationId="{DA86FF37-9B1B-8AA0-C1D9-0BB4D7F274FB}"/>
          </ac:picMkLst>
        </pc:picChg>
        <pc:picChg chg="add mod">
          <ac:chgData name="Alajos Makovec" userId="7498edce-5b83-4a2c-ba54-149f8addadb0" providerId="ADAL" clId="{C99D5685-F87F-431C-9F59-3B6391F3B03E}" dt="2023-10-14T16:36:15.353" v="2584"/>
          <ac:picMkLst>
            <pc:docMk/>
            <pc:sldMk cId="2805267189" sldId="386"/>
            <ac:picMk id="10" creationId="{2D3150C5-FDE7-337F-86BA-3168C62D409A}"/>
          </ac:picMkLst>
        </pc:picChg>
        <pc:picChg chg="del">
          <ac:chgData name="Alajos Makovec" userId="7498edce-5b83-4a2c-ba54-149f8addadb0" providerId="ADAL" clId="{C99D5685-F87F-431C-9F59-3B6391F3B03E}" dt="2023-10-14T16:36:04.444" v="2581" actId="478"/>
          <ac:picMkLst>
            <pc:docMk/>
            <pc:sldMk cId="2805267189" sldId="386"/>
            <ac:picMk id="16" creationId="{4B34801A-6A6C-6BF2-55E8-663B6F49D844}"/>
          </ac:picMkLst>
        </pc:picChg>
        <pc:picChg chg="del">
          <ac:chgData name="Alajos Makovec" userId="7498edce-5b83-4a2c-ba54-149f8addadb0" providerId="ADAL" clId="{C99D5685-F87F-431C-9F59-3B6391F3B03E}" dt="2023-10-14T16:36:04.444" v="2581" actId="478"/>
          <ac:picMkLst>
            <pc:docMk/>
            <pc:sldMk cId="2805267189" sldId="386"/>
            <ac:picMk id="17" creationId="{A0FD300A-23DD-3AD3-E15E-CC70582859D6}"/>
          </ac:picMkLst>
        </pc:picChg>
      </pc:sldChg>
      <pc:sldChg chg="addSp delSp modSp add del mod">
        <pc:chgData name="Alajos Makovec" userId="7498edce-5b83-4a2c-ba54-149f8addadb0" providerId="ADAL" clId="{C99D5685-F87F-431C-9F59-3B6391F3B03E}" dt="2023-10-14T16:47:57.450" v="2842" actId="47"/>
        <pc:sldMkLst>
          <pc:docMk/>
          <pc:sldMk cId="1550768712" sldId="387"/>
        </pc:sldMkLst>
        <pc:spChg chg="add mod">
          <ac:chgData name="Alajos Makovec" userId="7498edce-5b83-4a2c-ba54-149f8addadb0" providerId="ADAL" clId="{C99D5685-F87F-431C-9F59-3B6391F3B03E}" dt="2023-10-14T16:46:32.892" v="2840" actId="20577"/>
          <ac:spMkLst>
            <pc:docMk/>
            <pc:sldMk cId="1550768712" sldId="387"/>
            <ac:spMk id="3" creationId="{209C506B-A98F-5EAA-6093-AF942F3AAE50}"/>
          </ac:spMkLst>
        </pc:spChg>
        <pc:spChg chg="del">
          <ac:chgData name="Alajos Makovec" userId="7498edce-5b83-4a2c-ba54-149f8addadb0" providerId="ADAL" clId="{C99D5685-F87F-431C-9F59-3B6391F3B03E}" dt="2023-10-14T16:45:36.758" v="2829" actId="478"/>
          <ac:spMkLst>
            <pc:docMk/>
            <pc:sldMk cId="1550768712" sldId="387"/>
            <ac:spMk id="14" creationId="{EDDCA3B0-0BCC-9249-4D6A-231782343B38}"/>
          </ac:spMkLst>
        </pc:spChg>
      </pc:sldChg>
      <pc:sldChg chg="add del">
        <pc:chgData name="Alajos Makovec" userId="7498edce-5b83-4a2c-ba54-149f8addadb0" providerId="ADAL" clId="{C99D5685-F87F-431C-9F59-3B6391F3B03E}" dt="2023-10-14T16:47:57.450" v="2842" actId="47"/>
        <pc:sldMkLst>
          <pc:docMk/>
          <pc:sldMk cId="2257916250" sldId="388"/>
        </pc:sldMkLst>
      </pc:sldChg>
      <pc:sldChg chg="addSp delSp modSp add mod">
        <pc:chgData name="Alajos Makovec" userId="7498edce-5b83-4a2c-ba54-149f8addadb0" providerId="ADAL" clId="{C99D5685-F87F-431C-9F59-3B6391F3B03E}" dt="2023-10-16T19:53:29.273" v="5925" actId="20577"/>
        <pc:sldMkLst>
          <pc:docMk/>
          <pc:sldMk cId="3449167687" sldId="389"/>
        </pc:sldMkLst>
        <pc:spChg chg="add mod">
          <ac:chgData name="Alajos Makovec" userId="7498edce-5b83-4a2c-ba54-149f8addadb0" providerId="ADAL" clId="{C99D5685-F87F-431C-9F59-3B6391F3B03E}" dt="2023-10-14T16:48:41.744" v="2848" actId="20577"/>
          <ac:spMkLst>
            <pc:docMk/>
            <pc:sldMk cId="3449167687" sldId="389"/>
            <ac:spMk id="3" creationId="{E0056832-6D64-5A1D-2503-DCC11BE248AC}"/>
          </ac:spMkLst>
        </pc:spChg>
        <pc:spChg chg="del">
          <ac:chgData name="Alajos Makovec" userId="7498edce-5b83-4a2c-ba54-149f8addadb0" providerId="ADAL" clId="{C99D5685-F87F-431C-9F59-3B6391F3B03E}" dt="2023-10-14T16:52:06.158" v="2929" actId="478"/>
          <ac:spMkLst>
            <pc:docMk/>
            <pc:sldMk cId="3449167687" sldId="389"/>
            <ac:spMk id="6" creationId="{462B3BB9-C05F-FE0C-A0C6-AF9ABB072CB7}"/>
          </ac:spMkLst>
        </pc:spChg>
        <pc:spChg chg="mod">
          <ac:chgData name="Alajos Makovec" userId="7498edce-5b83-4a2c-ba54-149f8addadb0" providerId="ADAL" clId="{C99D5685-F87F-431C-9F59-3B6391F3B03E}" dt="2023-10-14T16:55:08.913" v="2967" actId="207"/>
          <ac:spMkLst>
            <pc:docMk/>
            <pc:sldMk cId="3449167687" sldId="389"/>
            <ac:spMk id="8" creationId="{AD296EB2-3212-6BED-F1AB-854F5190D9CA}"/>
          </ac:spMkLst>
        </pc:spChg>
        <pc:spChg chg="del">
          <ac:chgData name="Alajos Makovec" userId="7498edce-5b83-4a2c-ba54-149f8addadb0" providerId="ADAL" clId="{C99D5685-F87F-431C-9F59-3B6391F3B03E}" dt="2023-10-14T16:47:38.280" v="2841" actId="478"/>
          <ac:spMkLst>
            <pc:docMk/>
            <pc:sldMk cId="3449167687" sldId="389"/>
            <ac:spMk id="10" creationId="{A825C57A-5DC2-6C85-5849-FFFC11D7510A}"/>
          </ac:spMkLst>
        </pc:spChg>
        <pc:spChg chg="del">
          <ac:chgData name="Alajos Makovec" userId="7498edce-5b83-4a2c-ba54-149f8addadb0" providerId="ADAL" clId="{C99D5685-F87F-431C-9F59-3B6391F3B03E}" dt="2023-10-14T16:52:06.158" v="2929" actId="478"/>
          <ac:spMkLst>
            <pc:docMk/>
            <pc:sldMk cId="3449167687" sldId="389"/>
            <ac:spMk id="13" creationId="{001D0F49-50FB-9867-30F7-DB9D07E60752}"/>
          </ac:spMkLst>
        </pc:spChg>
        <pc:spChg chg="del">
          <ac:chgData name="Alajos Makovec" userId="7498edce-5b83-4a2c-ba54-149f8addadb0" providerId="ADAL" clId="{C99D5685-F87F-431C-9F59-3B6391F3B03E}" dt="2023-10-14T16:48:39.224" v="2845" actId="478"/>
          <ac:spMkLst>
            <pc:docMk/>
            <pc:sldMk cId="3449167687" sldId="389"/>
            <ac:spMk id="14" creationId="{EDDCA3B0-0BCC-9249-4D6A-231782343B38}"/>
          </ac:spMkLst>
        </pc:spChg>
        <pc:spChg chg="mod">
          <ac:chgData name="Alajos Makovec" userId="7498edce-5b83-4a2c-ba54-149f8addadb0" providerId="ADAL" clId="{C99D5685-F87F-431C-9F59-3B6391F3B03E}" dt="2023-10-14T17:00:23.140" v="3054" actId="1036"/>
          <ac:spMkLst>
            <pc:docMk/>
            <pc:sldMk cId="3449167687" sldId="389"/>
            <ac:spMk id="20" creationId="{50926989-62CC-47EE-DB5A-CB16A774F73D}"/>
          </ac:spMkLst>
        </pc:spChg>
        <pc:spChg chg="add mod">
          <ac:chgData name="Alajos Makovec" userId="7498edce-5b83-4a2c-ba54-149f8addadb0" providerId="ADAL" clId="{C99D5685-F87F-431C-9F59-3B6391F3B03E}" dt="2023-10-14T16:52:06.516" v="2930"/>
          <ac:spMkLst>
            <pc:docMk/>
            <pc:sldMk cId="3449167687" sldId="389"/>
            <ac:spMk id="31" creationId="{10E3B8C1-530F-900F-B3EB-86C5F47887F0}"/>
          </ac:spMkLst>
        </pc:spChg>
        <pc:spChg chg="add mod">
          <ac:chgData name="Alajos Makovec" userId="7498edce-5b83-4a2c-ba54-149f8addadb0" providerId="ADAL" clId="{C99D5685-F87F-431C-9F59-3B6391F3B03E}" dt="2023-10-14T16:52:06.516" v="2930"/>
          <ac:spMkLst>
            <pc:docMk/>
            <pc:sldMk cId="3449167687" sldId="389"/>
            <ac:spMk id="32" creationId="{27D8431E-E6E9-A5BD-CB0C-F6556277436D}"/>
          </ac:spMkLst>
        </pc:spChg>
        <pc:spChg chg="del">
          <ac:chgData name="Alajos Makovec" userId="7498edce-5b83-4a2c-ba54-149f8addadb0" providerId="ADAL" clId="{C99D5685-F87F-431C-9F59-3B6391F3B03E}" dt="2023-10-14T16:56:41.080" v="2969" actId="478"/>
          <ac:spMkLst>
            <pc:docMk/>
            <pc:sldMk cId="3449167687" sldId="389"/>
            <ac:spMk id="38" creationId="{13748343-3252-6AB4-4B4A-88C147344F8E}"/>
          </ac:spMkLst>
        </pc:spChg>
        <pc:spChg chg="add mod">
          <ac:chgData name="Alajos Makovec" userId="7498edce-5b83-4a2c-ba54-149f8addadb0" providerId="ADAL" clId="{C99D5685-F87F-431C-9F59-3B6391F3B03E}" dt="2023-10-14T16:54:33.913" v="2957" actId="1076"/>
          <ac:spMkLst>
            <pc:docMk/>
            <pc:sldMk cId="3449167687" sldId="389"/>
            <ac:spMk id="39" creationId="{3259DA1B-6723-857A-E1E9-7FC993AA65BE}"/>
          </ac:spMkLst>
        </pc:spChg>
        <pc:spChg chg="del mod">
          <ac:chgData name="Alajos Makovec" userId="7498edce-5b83-4a2c-ba54-149f8addadb0" providerId="ADAL" clId="{C99D5685-F87F-431C-9F59-3B6391F3B03E}" dt="2023-10-14T17:57:20.855" v="3152" actId="478"/>
          <ac:spMkLst>
            <pc:docMk/>
            <pc:sldMk cId="3449167687" sldId="389"/>
            <ac:spMk id="40" creationId="{E966F348-E79B-61D5-E972-65459B7D80BD}"/>
          </ac:spMkLst>
        </pc:spChg>
        <pc:spChg chg="add mod">
          <ac:chgData name="Alajos Makovec" userId="7498edce-5b83-4a2c-ba54-149f8addadb0" providerId="ADAL" clId="{C99D5685-F87F-431C-9F59-3B6391F3B03E}" dt="2023-10-16T19:53:29.273" v="5925" actId="20577"/>
          <ac:spMkLst>
            <pc:docMk/>
            <pc:sldMk cId="3449167687" sldId="389"/>
            <ac:spMk id="47" creationId="{EC818779-B997-13A4-F921-7781D4CBF62A}"/>
          </ac:spMkLst>
        </pc:spChg>
        <pc:spChg chg="add mod">
          <ac:chgData name="Alajos Makovec" userId="7498edce-5b83-4a2c-ba54-149f8addadb0" providerId="ADAL" clId="{C99D5685-F87F-431C-9F59-3B6391F3B03E}" dt="2023-10-16T19:47:34.971" v="5923" actId="1076"/>
          <ac:spMkLst>
            <pc:docMk/>
            <pc:sldMk cId="3449167687" sldId="389"/>
            <ac:spMk id="48" creationId="{12432E8F-9CF5-BB1E-CF90-58D32745311D}"/>
          </ac:spMkLst>
        </pc:spChg>
        <pc:grpChg chg="mod">
          <ac:chgData name="Alajos Makovec" userId="7498edce-5b83-4a2c-ba54-149f8addadb0" providerId="ADAL" clId="{C99D5685-F87F-431C-9F59-3B6391F3B03E}" dt="2023-10-14T17:00:27.612" v="3058" actId="1036"/>
          <ac:grpSpMkLst>
            <pc:docMk/>
            <pc:sldMk cId="3449167687" sldId="389"/>
            <ac:grpSpMk id="12" creationId="{248B1FD3-55C2-B74E-AA66-F4D2613E6E30}"/>
          </ac:grpSpMkLst>
        </pc:grpChg>
        <pc:picChg chg="mod">
          <ac:chgData name="Alajos Makovec" userId="7498edce-5b83-4a2c-ba54-149f8addadb0" providerId="ADAL" clId="{C99D5685-F87F-431C-9F59-3B6391F3B03E}" dt="2023-10-14T17:00:53.303" v="3070" actId="14100"/>
          <ac:picMkLst>
            <pc:docMk/>
            <pc:sldMk cId="3449167687" sldId="389"/>
            <ac:picMk id="34" creationId="{6EA8E755-BDDF-E014-A227-7A3324CCDC68}"/>
          </ac:picMkLst>
        </pc:picChg>
        <pc:cxnChg chg="del mod">
          <ac:chgData name="Alajos Makovec" userId="7498edce-5b83-4a2c-ba54-149f8addadb0" providerId="ADAL" clId="{C99D5685-F87F-431C-9F59-3B6391F3B03E}" dt="2023-10-14T16:54:53.410" v="2962" actId="478"/>
          <ac:cxnSpMkLst>
            <pc:docMk/>
            <pc:sldMk cId="3449167687" sldId="389"/>
            <ac:cxnSpMk id="7" creationId="{E4F0BF12-D7EE-BB60-576D-DE1B2A78D105}"/>
          </ac:cxnSpMkLst>
        </pc:cxnChg>
        <pc:cxnChg chg="mod">
          <ac:chgData name="Alajos Makovec" userId="7498edce-5b83-4a2c-ba54-149f8addadb0" providerId="ADAL" clId="{C99D5685-F87F-431C-9F59-3B6391F3B03E}" dt="2023-10-14T16:54:02.066" v="2953" actId="692"/>
          <ac:cxnSpMkLst>
            <pc:docMk/>
            <pc:sldMk cId="3449167687" sldId="389"/>
            <ac:cxnSpMk id="15" creationId="{830D7A9B-A820-6025-BE53-29CE05625783}"/>
          </ac:cxnSpMkLst>
        </pc:cxnChg>
        <pc:cxnChg chg="mod">
          <ac:chgData name="Alajos Makovec" userId="7498edce-5b83-4a2c-ba54-149f8addadb0" providerId="ADAL" clId="{C99D5685-F87F-431C-9F59-3B6391F3B03E}" dt="2023-10-14T16:54:02.066" v="2953" actId="692"/>
          <ac:cxnSpMkLst>
            <pc:docMk/>
            <pc:sldMk cId="3449167687" sldId="389"/>
            <ac:cxnSpMk id="16" creationId="{F05060F0-D056-FF65-927C-BFC4AB06A6DE}"/>
          </ac:cxnSpMkLst>
        </pc:cxnChg>
        <pc:cxnChg chg="mod">
          <ac:chgData name="Alajos Makovec" userId="7498edce-5b83-4a2c-ba54-149f8addadb0" providerId="ADAL" clId="{C99D5685-F87F-431C-9F59-3B6391F3B03E}" dt="2023-10-14T16:54:02.066" v="2953" actId="692"/>
          <ac:cxnSpMkLst>
            <pc:docMk/>
            <pc:sldMk cId="3449167687" sldId="389"/>
            <ac:cxnSpMk id="18" creationId="{251D29F5-946B-3B4F-BE46-3C1DB191B07C}"/>
          </ac:cxnSpMkLst>
        </pc:cxnChg>
        <pc:cxnChg chg="mod">
          <ac:chgData name="Alajos Makovec" userId="7498edce-5b83-4a2c-ba54-149f8addadb0" providerId="ADAL" clId="{C99D5685-F87F-431C-9F59-3B6391F3B03E}" dt="2023-10-14T16:54:02.066" v="2953" actId="692"/>
          <ac:cxnSpMkLst>
            <pc:docMk/>
            <pc:sldMk cId="3449167687" sldId="389"/>
            <ac:cxnSpMk id="19" creationId="{784A11FE-E4CC-C284-669A-C7AD936249B2}"/>
          </ac:cxnSpMkLst>
        </pc:cxnChg>
        <pc:cxnChg chg="mod">
          <ac:chgData name="Alajos Makovec" userId="7498edce-5b83-4a2c-ba54-149f8addadb0" providerId="ADAL" clId="{C99D5685-F87F-431C-9F59-3B6391F3B03E}" dt="2023-10-14T16:54:02.066" v="2953" actId="692"/>
          <ac:cxnSpMkLst>
            <pc:docMk/>
            <pc:sldMk cId="3449167687" sldId="389"/>
            <ac:cxnSpMk id="22" creationId="{A13F4133-7627-AFBE-C89F-F6E65BCA9B6E}"/>
          </ac:cxnSpMkLst>
        </pc:cxnChg>
        <pc:cxnChg chg="mod">
          <ac:chgData name="Alajos Makovec" userId="7498edce-5b83-4a2c-ba54-149f8addadb0" providerId="ADAL" clId="{C99D5685-F87F-431C-9F59-3B6391F3B03E}" dt="2023-10-14T16:54:02.066" v="2953" actId="692"/>
          <ac:cxnSpMkLst>
            <pc:docMk/>
            <pc:sldMk cId="3449167687" sldId="389"/>
            <ac:cxnSpMk id="23" creationId="{2E3659E8-281A-EB2C-E466-16F2175D1585}"/>
          </ac:cxnSpMkLst>
        </pc:cxnChg>
        <pc:cxnChg chg="mod">
          <ac:chgData name="Alajos Makovec" userId="7498edce-5b83-4a2c-ba54-149f8addadb0" providerId="ADAL" clId="{C99D5685-F87F-431C-9F59-3B6391F3B03E}" dt="2023-10-14T16:54:02.066" v="2953" actId="692"/>
          <ac:cxnSpMkLst>
            <pc:docMk/>
            <pc:sldMk cId="3449167687" sldId="389"/>
            <ac:cxnSpMk id="24" creationId="{493D82E0-72F2-36F7-960E-61A4BEC33B79}"/>
          </ac:cxnSpMkLst>
        </pc:cxnChg>
        <pc:cxnChg chg="mod">
          <ac:chgData name="Alajos Makovec" userId="7498edce-5b83-4a2c-ba54-149f8addadb0" providerId="ADAL" clId="{C99D5685-F87F-431C-9F59-3B6391F3B03E}" dt="2023-10-14T16:54:02.066" v="2953" actId="692"/>
          <ac:cxnSpMkLst>
            <pc:docMk/>
            <pc:sldMk cId="3449167687" sldId="389"/>
            <ac:cxnSpMk id="25" creationId="{B047D117-7DE8-ADBB-6A1C-BB30AAFA10A2}"/>
          </ac:cxnSpMkLst>
        </pc:cxnChg>
        <pc:cxnChg chg="mod">
          <ac:chgData name="Alajos Makovec" userId="7498edce-5b83-4a2c-ba54-149f8addadb0" providerId="ADAL" clId="{C99D5685-F87F-431C-9F59-3B6391F3B03E}" dt="2023-10-14T16:54:02.066" v="2953" actId="692"/>
          <ac:cxnSpMkLst>
            <pc:docMk/>
            <pc:sldMk cId="3449167687" sldId="389"/>
            <ac:cxnSpMk id="26" creationId="{963B24F1-5665-7915-6573-8917E5263150}"/>
          </ac:cxnSpMkLst>
        </pc:cxnChg>
        <pc:cxnChg chg="mod">
          <ac:chgData name="Alajos Makovec" userId="7498edce-5b83-4a2c-ba54-149f8addadb0" providerId="ADAL" clId="{C99D5685-F87F-431C-9F59-3B6391F3B03E}" dt="2023-10-14T16:54:02.066" v="2953" actId="692"/>
          <ac:cxnSpMkLst>
            <pc:docMk/>
            <pc:sldMk cId="3449167687" sldId="389"/>
            <ac:cxnSpMk id="29" creationId="{C65F9A75-468D-3BDF-9348-44F737E03974}"/>
          </ac:cxnSpMkLst>
        </pc:cxnChg>
        <pc:cxnChg chg="mod">
          <ac:chgData name="Alajos Makovec" userId="7498edce-5b83-4a2c-ba54-149f8addadb0" providerId="ADAL" clId="{C99D5685-F87F-431C-9F59-3B6391F3B03E}" dt="2023-10-14T16:54:02.066" v="2953" actId="692"/>
          <ac:cxnSpMkLst>
            <pc:docMk/>
            <pc:sldMk cId="3449167687" sldId="389"/>
            <ac:cxnSpMk id="30" creationId="{F9507D07-B645-E241-6C6D-9C4546CDF8E7}"/>
          </ac:cxnSpMkLst>
        </pc:cxnChg>
        <pc:cxnChg chg="mod">
          <ac:chgData name="Alajos Makovec" userId="7498edce-5b83-4a2c-ba54-149f8addadb0" providerId="ADAL" clId="{C99D5685-F87F-431C-9F59-3B6391F3B03E}" dt="2023-10-14T16:54:02.066" v="2953" actId="692"/>
          <ac:cxnSpMkLst>
            <pc:docMk/>
            <pc:sldMk cId="3449167687" sldId="389"/>
            <ac:cxnSpMk id="33" creationId="{F0734814-7EE7-B508-5E66-B5BBC73744B2}"/>
          </ac:cxnSpMkLst>
        </pc:cxnChg>
        <pc:cxnChg chg="mod">
          <ac:chgData name="Alajos Makovec" userId="7498edce-5b83-4a2c-ba54-149f8addadb0" providerId="ADAL" clId="{C99D5685-F87F-431C-9F59-3B6391F3B03E}" dt="2023-10-14T16:54:02.066" v="2953" actId="692"/>
          <ac:cxnSpMkLst>
            <pc:docMk/>
            <pc:sldMk cId="3449167687" sldId="389"/>
            <ac:cxnSpMk id="35" creationId="{34045E45-4482-E071-E50C-AE483E37A262}"/>
          </ac:cxnSpMkLst>
        </pc:cxnChg>
        <pc:cxnChg chg="mod">
          <ac:chgData name="Alajos Makovec" userId="7498edce-5b83-4a2c-ba54-149f8addadb0" providerId="ADAL" clId="{C99D5685-F87F-431C-9F59-3B6391F3B03E}" dt="2023-10-14T16:54:02.066" v="2953" actId="692"/>
          <ac:cxnSpMkLst>
            <pc:docMk/>
            <pc:sldMk cId="3449167687" sldId="389"/>
            <ac:cxnSpMk id="36" creationId="{53CE5B56-E090-3B13-85CA-F2B22B6A23A4}"/>
          </ac:cxnSpMkLst>
        </pc:cxnChg>
        <pc:cxnChg chg="add mod">
          <ac:chgData name="Alajos Makovec" userId="7498edce-5b83-4a2c-ba54-149f8addadb0" providerId="ADAL" clId="{C99D5685-F87F-431C-9F59-3B6391F3B03E}" dt="2023-10-14T16:54:43.836" v="2959" actId="14100"/>
          <ac:cxnSpMkLst>
            <pc:docMk/>
            <pc:sldMk cId="3449167687" sldId="389"/>
            <ac:cxnSpMk id="37" creationId="{3074C3E0-D06D-4585-C9C3-8017DB9D60C6}"/>
          </ac:cxnSpMkLst>
        </pc:cxnChg>
        <pc:cxnChg chg="add mod">
          <ac:chgData name="Alajos Makovec" userId="7498edce-5b83-4a2c-ba54-149f8addadb0" providerId="ADAL" clId="{C99D5685-F87F-431C-9F59-3B6391F3B03E}" dt="2023-10-14T17:00:27.612" v="3058" actId="1036"/>
          <ac:cxnSpMkLst>
            <pc:docMk/>
            <pc:sldMk cId="3449167687" sldId="389"/>
            <ac:cxnSpMk id="44" creationId="{50DF9EB6-9BF4-B092-4BFF-BD296D348EAD}"/>
          </ac:cxnSpMkLst>
        </pc:cxnChg>
      </pc:sldChg>
      <pc:sldChg chg="add del">
        <pc:chgData name="Alajos Makovec" userId="7498edce-5b83-4a2c-ba54-149f8addadb0" providerId="ADAL" clId="{C99D5685-F87F-431C-9F59-3B6391F3B03E}" dt="2023-10-14T17:58:01.122" v="3164" actId="47"/>
        <pc:sldMkLst>
          <pc:docMk/>
          <pc:sldMk cId="1658348423" sldId="390"/>
        </pc:sldMkLst>
      </pc:sldChg>
      <pc:sldChg chg="addSp delSp modSp add mod">
        <pc:chgData name="Alajos Makovec" userId="7498edce-5b83-4a2c-ba54-149f8addadb0" providerId="ADAL" clId="{C99D5685-F87F-431C-9F59-3B6391F3B03E}" dt="2023-10-15T18:45:42.521" v="5519" actId="113"/>
        <pc:sldMkLst>
          <pc:docMk/>
          <pc:sldMk cId="1842489513" sldId="390"/>
        </pc:sldMkLst>
        <pc:spChg chg="mod">
          <ac:chgData name="Alajos Makovec" userId="7498edce-5b83-4a2c-ba54-149f8addadb0" providerId="ADAL" clId="{C99D5685-F87F-431C-9F59-3B6391F3B03E}" dt="2023-10-14T17:58:52.329" v="3167" actId="20577"/>
          <ac:spMkLst>
            <pc:docMk/>
            <pc:sldMk cId="1842489513" sldId="390"/>
            <ac:spMk id="2" creationId="{5D47B54D-61D9-5320-6608-763FB46B51FD}"/>
          </ac:spMkLst>
        </pc:spChg>
        <pc:spChg chg="add mod">
          <ac:chgData name="Alajos Makovec" userId="7498edce-5b83-4a2c-ba54-149f8addadb0" providerId="ADAL" clId="{C99D5685-F87F-431C-9F59-3B6391F3B03E}" dt="2023-10-15T18:45:42.521" v="5519" actId="113"/>
          <ac:spMkLst>
            <pc:docMk/>
            <pc:sldMk cId="1842489513" sldId="390"/>
            <ac:spMk id="4" creationId="{24783423-C3E3-5311-A8D5-2D69B589B645}"/>
          </ac:spMkLst>
        </pc:spChg>
        <pc:spChg chg="mod">
          <ac:chgData name="Alajos Makovec" userId="7498edce-5b83-4a2c-ba54-149f8addadb0" providerId="ADAL" clId="{C99D5685-F87F-431C-9F59-3B6391F3B03E}" dt="2023-10-14T23:02:38.758" v="3402" actId="115"/>
          <ac:spMkLst>
            <pc:docMk/>
            <pc:sldMk cId="1842489513" sldId="390"/>
            <ac:spMk id="21" creationId="{6617429D-C0DB-2A55-8B14-CCAD066755FF}"/>
          </ac:spMkLst>
        </pc:spChg>
        <pc:spChg chg="mod">
          <ac:chgData name="Alajos Makovec" userId="7498edce-5b83-4a2c-ba54-149f8addadb0" providerId="ADAL" clId="{C99D5685-F87F-431C-9F59-3B6391F3B03E}" dt="2023-10-15T18:45:21.545" v="5516" actId="115"/>
          <ac:spMkLst>
            <pc:docMk/>
            <pc:sldMk cId="1842489513" sldId="390"/>
            <ac:spMk id="38" creationId="{AEEF9173-1EDB-5FC1-E034-05F66A614E27}"/>
          </ac:spMkLst>
        </pc:spChg>
        <pc:grpChg chg="del">
          <ac:chgData name="Alajos Makovec" userId="7498edce-5b83-4a2c-ba54-149f8addadb0" providerId="ADAL" clId="{C99D5685-F87F-431C-9F59-3B6391F3B03E}" dt="2023-10-14T17:58:54.881" v="3168" actId="478"/>
          <ac:grpSpMkLst>
            <pc:docMk/>
            <pc:sldMk cId="1842489513" sldId="390"/>
            <ac:grpSpMk id="37" creationId="{FF41D67C-A586-9805-B51F-59E9B01A4F79}"/>
          </ac:grpSpMkLst>
        </pc:grpChg>
      </pc:sldChg>
      <pc:sldChg chg="modSp add mod ord">
        <pc:chgData name="Alajos Makovec" userId="7498edce-5b83-4a2c-ba54-149f8addadb0" providerId="ADAL" clId="{C99D5685-F87F-431C-9F59-3B6391F3B03E}" dt="2023-10-15T15:27:06.583" v="4770"/>
        <pc:sldMkLst>
          <pc:docMk/>
          <pc:sldMk cId="3747122816" sldId="391"/>
        </pc:sldMkLst>
        <pc:spChg chg="mod">
          <ac:chgData name="Alajos Makovec" userId="7498edce-5b83-4a2c-ba54-149f8addadb0" providerId="ADAL" clId="{C99D5685-F87F-431C-9F59-3B6391F3B03E}" dt="2023-10-15T15:27:06.583" v="4770"/>
          <ac:spMkLst>
            <pc:docMk/>
            <pc:sldMk cId="3747122816" sldId="391"/>
            <ac:spMk id="2" creationId="{A822F5A3-C9C1-8C33-7562-16CA8F9F56AB}"/>
          </ac:spMkLst>
        </pc:spChg>
      </pc:sldChg>
      <pc:sldChg chg="addSp delSp modSp add mod">
        <pc:chgData name="Alajos Makovec" userId="7498edce-5b83-4a2c-ba54-149f8addadb0" providerId="ADAL" clId="{C99D5685-F87F-431C-9F59-3B6391F3B03E}" dt="2023-10-18T21:03:56.714" v="5957" actId="20577"/>
        <pc:sldMkLst>
          <pc:docMk/>
          <pc:sldMk cId="262268443" sldId="392"/>
        </pc:sldMkLst>
        <pc:spChg chg="mod">
          <ac:chgData name="Alajos Makovec" userId="7498edce-5b83-4a2c-ba54-149f8addadb0" providerId="ADAL" clId="{C99D5685-F87F-431C-9F59-3B6391F3B03E}" dt="2023-10-18T21:03:56.714" v="5957" actId="20577"/>
          <ac:spMkLst>
            <pc:docMk/>
            <pc:sldMk cId="262268443" sldId="392"/>
            <ac:spMk id="6" creationId="{00B004AA-9B07-5232-319C-BD8861A6F689}"/>
          </ac:spMkLst>
        </pc:spChg>
        <pc:spChg chg="add mod">
          <ac:chgData name="Alajos Makovec" userId="7498edce-5b83-4a2c-ba54-149f8addadb0" providerId="ADAL" clId="{C99D5685-F87F-431C-9F59-3B6391F3B03E}" dt="2023-10-15T14:15:53.204" v="3834" actId="20577"/>
          <ac:spMkLst>
            <pc:docMk/>
            <pc:sldMk cId="262268443" sldId="392"/>
            <ac:spMk id="7" creationId="{418DC451-D832-5F82-01C0-5D9F96206787}"/>
          </ac:spMkLst>
        </pc:spChg>
        <pc:spChg chg="mod">
          <ac:chgData name="Alajos Makovec" userId="7498edce-5b83-4a2c-ba54-149f8addadb0" providerId="ADAL" clId="{C99D5685-F87F-431C-9F59-3B6391F3B03E}" dt="2023-10-15T14:25:53.995" v="4121" actId="20577"/>
          <ac:spMkLst>
            <pc:docMk/>
            <pc:sldMk cId="262268443" sldId="392"/>
            <ac:spMk id="14" creationId="{EDDCA3B0-0BCC-9249-4D6A-231782343B38}"/>
          </ac:spMkLst>
        </pc:spChg>
        <pc:spChg chg="add mod">
          <ac:chgData name="Alajos Makovec" userId="7498edce-5b83-4a2c-ba54-149f8addadb0" providerId="ADAL" clId="{C99D5685-F87F-431C-9F59-3B6391F3B03E}" dt="2023-10-15T18:46:30.307" v="5522" actId="207"/>
          <ac:spMkLst>
            <pc:docMk/>
            <pc:sldMk cId="262268443" sldId="392"/>
            <ac:spMk id="17" creationId="{FE0E9F23-F793-E0A2-9375-83D8DDD92C14}"/>
          </ac:spMkLst>
        </pc:spChg>
        <pc:spChg chg="add mod">
          <ac:chgData name="Alajos Makovec" userId="7498edce-5b83-4a2c-ba54-149f8addadb0" providerId="ADAL" clId="{C99D5685-F87F-431C-9F59-3B6391F3B03E}" dt="2023-10-15T14:11:02.640" v="3757" actId="20577"/>
          <ac:spMkLst>
            <pc:docMk/>
            <pc:sldMk cId="262268443" sldId="392"/>
            <ac:spMk id="18" creationId="{AE0DDCA2-19D9-FC92-1B60-DED8110D8125}"/>
          </ac:spMkLst>
        </pc:spChg>
        <pc:spChg chg="add mod">
          <ac:chgData name="Alajos Makovec" userId="7498edce-5b83-4a2c-ba54-149f8addadb0" providerId="ADAL" clId="{C99D5685-F87F-431C-9F59-3B6391F3B03E}" dt="2023-10-14T23:49:17.772" v="3701" actId="1076"/>
          <ac:spMkLst>
            <pc:docMk/>
            <pc:sldMk cId="262268443" sldId="392"/>
            <ac:spMk id="19" creationId="{496609F5-79C3-C563-E38F-DED11A9F33F2}"/>
          </ac:spMkLst>
        </pc:spChg>
        <pc:spChg chg="add mod">
          <ac:chgData name="Alajos Makovec" userId="7498edce-5b83-4a2c-ba54-149f8addadb0" providerId="ADAL" clId="{C99D5685-F87F-431C-9F59-3B6391F3B03E}" dt="2023-10-15T14:15:59.298" v="3837" actId="14100"/>
          <ac:spMkLst>
            <pc:docMk/>
            <pc:sldMk cId="262268443" sldId="392"/>
            <ac:spMk id="20" creationId="{A475ABA0-52B6-D7D0-D6AF-83F72E606FD7}"/>
          </ac:spMkLst>
        </pc:spChg>
        <pc:spChg chg="add mod">
          <ac:chgData name="Alajos Makovec" userId="7498edce-5b83-4a2c-ba54-149f8addadb0" providerId="ADAL" clId="{C99D5685-F87F-431C-9F59-3B6391F3B03E}" dt="2023-10-15T14:16:35.794" v="3864" actId="1076"/>
          <ac:spMkLst>
            <pc:docMk/>
            <pc:sldMk cId="262268443" sldId="392"/>
            <ac:spMk id="28" creationId="{C5AE3F73-A307-8175-0F79-A18E59EDC6C7}"/>
          </ac:spMkLst>
        </pc:spChg>
        <pc:spChg chg="add mod">
          <ac:chgData name="Alajos Makovec" userId="7498edce-5b83-4a2c-ba54-149f8addadb0" providerId="ADAL" clId="{C99D5685-F87F-431C-9F59-3B6391F3B03E}" dt="2023-10-15T14:18:17.297" v="3896" actId="1038"/>
          <ac:spMkLst>
            <pc:docMk/>
            <pc:sldMk cId="262268443" sldId="392"/>
            <ac:spMk id="33" creationId="{B877C528-1AB5-4514-8C77-79974070AE7B}"/>
          </ac:spMkLst>
        </pc:spChg>
        <pc:spChg chg="add mod">
          <ac:chgData name="Alajos Makovec" userId="7498edce-5b83-4a2c-ba54-149f8addadb0" providerId="ADAL" clId="{C99D5685-F87F-431C-9F59-3B6391F3B03E}" dt="2023-10-15T14:21:33.776" v="3986" actId="1076"/>
          <ac:spMkLst>
            <pc:docMk/>
            <pc:sldMk cId="262268443" sldId="392"/>
            <ac:spMk id="37" creationId="{47C93861-F265-E4F4-ED7F-B00E19698DF4}"/>
          </ac:spMkLst>
        </pc:spChg>
        <pc:spChg chg="add mod">
          <ac:chgData name="Alajos Makovec" userId="7498edce-5b83-4a2c-ba54-149f8addadb0" providerId="ADAL" clId="{C99D5685-F87F-431C-9F59-3B6391F3B03E}" dt="2023-10-15T14:20:22.607" v="3952" actId="1076"/>
          <ac:spMkLst>
            <pc:docMk/>
            <pc:sldMk cId="262268443" sldId="392"/>
            <ac:spMk id="39" creationId="{8735C01D-65C4-B9C2-F3DE-EFE43496EEB1}"/>
          </ac:spMkLst>
        </pc:spChg>
        <pc:spChg chg="add del mod">
          <ac:chgData name="Alajos Makovec" userId="7498edce-5b83-4a2c-ba54-149f8addadb0" providerId="ADAL" clId="{C99D5685-F87F-431C-9F59-3B6391F3B03E}" dt="2023-10-15T14:19:44.018" v="3924" actId="478"/>
          <ac:spMkLst>
            <pc:docMk/>
            <pc:sldMk cId="262268443" sldId="392"/>
            <ac:spMk id="44" creationId="{6546714C-F798-0557-E17D-0F6AB79F39DB}"/>
          </ac:spMkLst>
        </pc:spChg>
        <pc:spChg chg="add mod">
          <ac:chgData name="Alajos Makovec" userId="7498edce-5b83-4a2c-ba54-149f8addadb0" providerId="ADAL" clId="{C99D5685-F87F-431C-9F59-3B6391F3B03E}" dt="2023-10-15T14:21:12.074" v="3980" actId="1076"/>
          <ac:spMkLst>
            <pc:docMk/>
            <pc:sldMk cId="262268443" sldId="392"/>
            <ac:spMk id="51" creationId="{36FF7383-F820-88AA-5FEB-7F41316DEFE8}"/>
          </ac:spMkLst>
        </pc:spChg>
        <pc:spChg chg="add del mod">
          <ac:chgData name="Alajos Makovec" userId="7498edce-5b83-4a2c-ba54-149f8addadb0" providerId="ADAL" clId="{C99D5685-F87F-431C-9F59-3B6391F3B03E}" dt="2023-10-15T14:21:31.781" v="3985" actId="478"/>
          <ac:spMkLst>
            <pc:docMk/>
            <pc:sldMk cId="262268443" sldId="392"/>
            <ac:spMk id="55" creationId="{E3ADEE82-8E8A-B63C-87E1-9CB7B8FD6E7B}"/>
          </ac:spMkLst>
        </pc:spChg>
        <pc:spChg chg="add del mod">
          <ac:chgData name="Alajos Makovec" userId="7498edce-5b83-4a2c-ba54-149f8addadb0" providerId="ADAL" clId="{C99D5685-F87F-431C-9F59-3B6391F3B03E}" dt="2023-10-15T14:21:40.332" v="3990" actId="478"/>
          <ac:spMkLst>
            <pc:docMk/>
            <pc:sldMk cId="262268443" sldId="392"/>
            <ac:spMk id="57" creationId="{F4D220E4-2C8F-BDF1-DD49-A3B56D890A8A}"/>
          </ac:spMkLst>
        </pc:spChg>
        <pc:spChg chg="add mod">
          <ac:chgData name="Alajos Makovec" userId="7498edce-5b83-4a2c-ba54-149f8addadb0" providerId="ADAL" clId="{C99D5685-F87F-431C-9F59-3B6391F3B03E}" dt="2023-10-15T14:22:00.598" v="3999" actId="1076"/>
          <ac:spMkLst>
            <pc:docMk/>
            <pc:sldMk cId="262268443" sldId="392"/>
            <ac:spMk id="59" creationId="{6631BC26-43C0-C99B-88E5-949877EFDD5A}"/>
          </ac:spMkLst>
        </pc:spChg>
        <pc:spChg chg="add mod">
          <ac:chgData name="Alajos Makovec" userId="7498edce-5b83-4a2c-ba54-149f8addadb0" providerId="ADAL" clId="{C99D5685-F87F-431C-9F59-3B6391F3B03E}" dt="2023-10-15T14:24:19.317" v="4068" actId="14100"/>
          <ac:spMkLst>
            <pc:docMk/>
            <pc:sldMk cId="262268443" sldId="392"/>
            <ac:spMk id="64" creationId="{A0D14723-9347-832A-4676-75FA8D8C632C}"/>
          </ac:spMkLst>
        </pc:spChg>
        <pc:spChg chg="add del mod">
          <ac:chgData name="Alajos Makovec" userId="7498edce-5b83-4a2c-ba54-149f8addadb0" providerId="ADAL" clId="{C99D5685-F87F-431C-9F59-3B6391F3B03E}" dt="2023-10-15T14:24:04.924" v="4060"/>
          <ac:spMkLst>
            <pc:docMk/>
            <pc:sldMk cId="262268443" sldId="392"/>
            <ac:spMk id="70" creationId="{5B86442F-7EF6-DDEE-2E54-618F0B26F227}"/>
          </ac:spMkLst>
        </pc:spChg>
        <pc:grpChg chg="del">
          <ac:chgData name="Alajos Makovec" userId="7498edce-5b83-4a2c-ba54-149f8addadb0" providerId="ADAL" clId="{C99D5685-F87F-431C-9F59-3B6391F3B03E}" dt="2023-10-14T19:38:20.345" v="3244" actId="478"/>
          <ac:grpSpMkLst>
            <pc:docMk/>
            <pc:sldMk cId="262268443" sldId="392"/>
            <ac:grpSpMk id="13" creationId="{1D7A7F41-07E1-606B-CDE9-19056E6065A8}"/>
          </ac:grpSpMkLst>
        </pc:grpChg>
        <pc:picChg chg="add del">
          <ac:chgData name="Alajos Makovec" userId="7498edce-5b83-4a2c-ba54-149f8addadb0" providerId="ADAL" clId="{C99D5685-F87F-431C-9F59-3B6391F3B03E}" dt="2023-10-14T23:21:00.521" v="3484" actId="22"/>
          <ac:picMkLst>
            <pc:docMk/>
            <pc:sldMk cId="262268443" sldId="392"/>
            <ac:picMk id="7" creationId="{738FCE9E-56C3-ECC3-0AE7-508C7F61FD3A}"/>
          </ac:picMkLst>
        </pc:picChg>
        <pc:picChg chg="add mod">
          <ac:chgData name="Alajos Makovec" userId="7498edce-5b83-4a2c-ba54-149f8addadb0" providerId="ADAL" clId="{C99D5685-F87F-431C-9F59-3B6391F3B03E}" dt="2023-10-14T23:37:10.043" v="3649" actId="1076"/>
          <ac:picMkLst>
            <pc:docMk/>
            <pc:sldMk cId="262268443" sldId="392"/>
            <ac:picMk id="8" creationId="{A214530B-D4F7-D4B9-92D2-E97B2D665A70}"/>
          </ac:picMkLst>
        </pc:picChg>
        <pc:picChg chg="add del">
          <ac:chgData name="Alajos Makovec" userId="7498edce-5b83-4a2c-ba54-149f8addadb0" providerId="ADAL" clId="{C99D5685-F87F-431C-9F59-3B6391F3B03E}" dt="2023-10-14T23:21:05.273" v="3486" actId="22"/>
          <ac:picMkLst>
            <pc:docMk/>
            <pc:sldMk cId="262268443" sldId="392"/>
            <ac:picMk id="10" creationId="{7DF718B3-C612-FADC-30C9-F58DBDA89EF6}"/>
          </ac:picMkLst>
        </pc:picChg>
        <pc:picChg chg="add mod">
          <ac:chgData name="Alajos Makovec" userId="7498edce-5b83-4a2c-ba54-149f8addadb0" providerId="ADAL" clId="{C99D5685-F87F-431C-9F59-3B6391F3B03E}" dt="2023-10-15T14:17:36.175" v="3873" actId="1076"/>
          <ac:picMkLst>
            <pc:docMk/>
            <pc:sldMk cId="262268443" sldId="392"/>
            <ac:picMk id="11" creationId="{0D341156-1F9B-C8F9-4215-5442A19FC68B}"/>
          </ac:picMkLst>
        </pc:picChg>
        <pc:picChg chg="add del mod">
          <ac:chgData name="Alajos Makovec" userId="7498edce-5b83-4a2c-ba54-149f8addadb0" providerId="ADAL" clId="{C99D5685-F87F-431C-9F59-3B6391F3B03E}" dt="2023-10-14T23:22:02.274" v="3494" actId="478"/>
          <ac:picMkLst>
            <pc:docMk/>
            <pc:sldMk cId="262268443" sldId="392"/>
            <ac:picMk id="13" creationId="{346AE892-941A-A04B-B084-79FF003B7572}"/>
          </ac:picMkLst>
        </pc:picChg>
        <pc:picChg chg="add del mod">
          <ac:chgData name="Alajos Makovec" userId="7498edce-5b83-4a2c-ba54-149f8addadb0" providerId="ADAL" clId="{C99D5685-F87F-431C-9F59-3B6391F3B03E}" dt="2023-10-14T23:23:13.184" v="3509" actId="478"/>
          <ac:picMkLst>
            <pc:docMk/>
            <pc:sldMk cId="262268443" sldId="392"/>
            <ac:picMk id="16" creationId="{5F04CC60-B5D5-39AA-80A3-7471BEE157A6}"/>
          </ac:picMkLst>
        </pc:picChg>
        <pc:cxnChg chg="add mod">
          <ac:chgData name="Alajos Makovec" userId="7498edce-5b83-4a2c-ba54-149f8addadb0" providerId="ADAL" clId="{C99D5685-F87F-431C-9F59-3B6391F3B03E}" dt="2023-10-15T14:15:12.654" v="3822" actId="14100"/>
          <ac:cxnSpMkLst>
            <pc:docMk/>
            <pc:sldMk cId="262268443" sldId="392"/>
            <ac:cxnSpMk id="2" creationId="{12E1D3A2-99BA-CF9D-4726-FFC6D911C5F5}"/>
          </ac:cxnSpMkLst>
        </pc:cxnChg>
        <pc:cxnChg chg="add mod">
          <ac:chgData name="Alajos Makovec" userId="7498edce-5b83-4a2c-ba54-149f8addadb0" providerId="ADAL" clId="{C99D5685-F87F-431C-9F59-3B6391F3B03E}" dt="2023-10-15T14:15:59.298" v="3837" actId="14100"/>
          <ac:cxnSpMkLst>
            <pc:docMk/>
            <pc:sldMk cId="262268443" sldId="392"/>
            <ac:cxnSpMk id="16" creationId="{7A14C545-12EC-5E75-3B73-3CA662837614}"/>
          </ac:cxnSpMkLst>
        </pc:cxnChg>
        <pc:cxnChg chg="add mod">
          <ac:chgData name="Alajos Makovec" userId="7498edce-5b83-4a2c-ba54-149f8addadb0" providerId="ADAL" clId="{C99D5685-F87F-431C-9F59-3B6391F3B03E}" dt="2023-10-15T14:16:38.517" v="3865" actId="14100"/>
          <ac:cxnSpMkLst>
            <pc:docMk/>
            <pc:sldMk cId="262268443" sldId="392"/>
            <ac:cxnSpMk id="27" creationId="{742AD8EF-E894-7873-2B22-1B6C0632BBBE}"/>
          </ac:cxnSpMkLst>
        </pc:cxnChg>
        <pc:cxnChg chg="add mod">
          <ac:chgData name="Alajos Makovec" userId="7498edce-5b83-4a2c-ba54-149f8addadb0" providerId="ADAL" clId="{C99D5685-F87F-431C-9F59-3B6391F3B03E}" dt="2023-10-15T14:18:22.213" v="3897" actId="14100"/>
          <ac:cxnSpMkLst>
            <pc:docMk/>
            <pc:sldMk cId="262268443" sldId="392"/>
            <ac:cxnSpMk id="32" creationId="{8BBA765B-B60B-00C3-7CAB-0FF95B4409F2}"/>
          </ac:cxnSpMkLst>
        </pc:cxnChg>
        <pc:cxnChg chg="add mod">
          <ac:chgData name="Alajos Makovec" userId="7498edce-5b83-4a2c-ba54-149f8addadb0" providerId="ADAL" clId="{C99D5685-F87F-431C-9F59-3B6391F3B03E}" dt="2023-10-15T14:21:33.776" v="3986" actId="1076"/>
          <ac:cxnSpMkLst>
            <pc:docMk/>
            <pc:sldMk cId="262268443" sldId="392"/>
            <ac:cxnSpMk id="36" creationId="{F30753EF-5E2F-64B3-BE59-A0EBB3CE2626}"/>
          </ac:cxnSpMkLst>
        </pc:cxnChg>
        <pc:cxnChg chg="add mod">
          <ac:chgData name="Alajos Makovec" userId="7498edce-5b83-4a2c-ba54-149f8addadb0" providerId="ADAL" clId="{C99D5685-F87F-431C-9F59-3B6391F3B03E}" dt="2023-10-15T14:20:32.337" v="3956" actId="14100"/>
          <ac:cxnSpMkLst>
            <pc:docMk/>
            <pc:sldMk cId="262268443" sldId="392"/>
            <ac:cxnSpMk id="38" creationId="{7DC5C376-B8D2-6B83-AC10-79C0E963D0DD}"/>
          </ac:cxnSpMkLst>
        </pc:cxnChg>
        <pc:cxnChg chg="add del mod">
          <ac:chgData name="Alajos Makovec" userId="7498edce-5b83-4a2c-ba54-149f8addadb0" providerId="ADAL" clId="{C99D5685-F87F-431C-9F59-3B6391F3B03E}" dt="2023-10-15T14:19:44.018" v="3924" actId="478"/>
          <ac:cxnSpMkLst>
            <pc:docMk/>
            <pc:sldMk cId="262268443" sldId="392"/>
            <ac:cxnSpMk id="43" creationId="{0C74B208-6742-85D4-FA07-EDF3F28EEC21}"/>
          </ac:cxnSpMkLst>
        </pc:cxnChg>
        <pc:cxnChg chg="add mod">
          <ac:chgData name="Alajos Makovec" userId="7498edce-5b83-4a2c-ba54-149f8addadb0" providerId="ADAL" clId="{C99D5685-F87F-431C-9F59-3B6391F3B03E}" dt="2023-10-15T14:21:19.747" v="3982" actId="14100"/>
          <ac:cxnSpMkLst>
            <pc:docMk/>
            <pc:sldMk cId="262268443" sldId="392"/>
            <ac:cxnSpMk id="50" creationId="{659AE68A-A990-4779-8466-0E0A3E4BFD94}"/>
          </ac:cxnSpMkLst>
        </pc:cxnChg>
        <pc:cxnChg chg="add del mod">
          <ac:chgData name="Alajos Makovec" userId="7498edce-5b83-4a2c-ba54-149f8addadb0" providerId="ADAL" clId="{C99D5685-F87F-431C-9F59-3B6391F3B03E}" dt="2023-10-15T14:21:31.781" v="3985" actId="478"/>
          <ac:cxnSpMkLst>
            <pc:docMk/>
            <pc:sldMk cId="262268443" sldId="392"/>
            <ac:cxnSpMk id="54" creationId="{00347A6B-573A-2FB2-3B14-ED4D5D04F194}"/>
          </ac:cxnSpMkLst>
        </pc:cxnChg>
        <pc:cxnChg chg="add del mod">
          <ac:chgData name="Alajos Makovec" userId="7498edce-5b83-4a2c-ba54-149f8addadb0" providerId="ADAL" clId="{C99D5685-F87F-431C-9F59-3B6391F3B03E}" dt="2023-10-15T14:21:40.332" v="3990" actId="478"/>
          <ac:cxnSpMkLst>
            <pc:docMk/>
            <pc:sldMk cId="262268443" sldId="392"/>
            <ac:cxnSpMk id="56" creationId="{4CE1707B-3C54-2369-7AC7-7CCAF6FF4090}"/>
          </ac:cxnSpMkLst>
        </pc:cxnChg>
        <pc:cxnChg chg="add mod">
          <ac:chgData name="Alajos Makovec" userId="7498edce-5b83-4a2c-ba54-149f8addadb0" providerId="ADAL" clId="{C99D5685-F87F-431C-9F59-3B6391F3B03E}" dt="2023-10-15T14:22:05.570" v="4001" actId="14100"/>
          <ac:cxnSpMkLst>
            <pc:docMk/>
            <pc:sldMk cId="262268443" sldId="392"/>
            <ac:cxnSpMk id="58" creationId="{DAF08C83-0F1D-F957-C0E6-E3C3F90D241A}"/>
          </ac:cxnSpMkLst>
        </pc:cxnChg>
        <pc:cxnChg chg="add mod">
          <ac:chgData name="Alajos Makovec" userId="7498edce-5b83-4a2c-ba54-149f8addadb0" providerId="ADAL" clId="{C99D5685-F87F-431C-9F59-3B6391F3B03E}" dt="2023-10-15T14:24:22.387" v="4069" actId="14100"/>
          <ac:cxnSpMkLst>
            <pc:docMk/>
            <pc:sldMk cId="262268443" sldId="392"/>
            <ac:cxnSpMk id="63" creationId="{13FF8EC6-03A8-416C-AA96-DF1CF285D8EA}"/>
          </ac:cxnSpMkLst>
        </pc:cxnChg>
        <pc:cxnChg chg="add del mod">
          <ac:chgData name="Alajos Makovec" userId="7498edce-5b83-4a2c-ba54-149f8addadb0" providerId="ADAL" clId="{C99D5685-F87F-431C-9F59-3B6391F3B03E}" dt="2023-10-15T14:24:04.924" v="4060"/>
          <ac:cxnSpMkLst>
            <pc:docMk/>
            <pc:sldMk cId="262268443" sldId="392"/>
            <ac:cxnSpMk id="69" creationId="{A813D577-B431-640C-95C6-E94B8DC2CE0E}"/>
          </ac:cxnSpMkLst>
        </pc:cxnChg>
      </pc:sldChg>
      <pc:sldChg chg="addSp delSp modSp add mod">
        <pc:chgData name="Alajos Makovec" userId="7498edce-5b83-4a2c-ba54-149f8addadb0" providerId="ADAL" clId="{C99D5685-F87F-431C-9F59-3B6391F3B03E}" dt="2023-10-18T21:21:11.246" v="6056" actId="20577"/>
        <pc:sldMkLst>
          <pc:docMk/>
          <pc:sldMk cId="1855050839" sldId="393"/>
        </pc:sldMkLst>
        <pc:spChg chg="add del mod">
          <ac:chgData name="Alajos Makovec" userId="7498edce-5b83-4a2c-ba54-149f8addadb0" providerId="ADAL" clId="{C99D5685-F87F-431C-9F59-3B6391F3B03E}" dt="2023-10-15T14:53:58.613" v="4493" actId="478"/>
          <ac:spMkLst>
            <pc:docMk/>
            <pc:sldMk cId="1855050839" sldId="393"/>
            <ac:spMk id="3" creationId="{FDA925DC-74C2-E6C1-F2C8-0032B4920382}"/>
          </ac:spMkLst>
        </pc:spChg>
        <pc:spChg chg="mod">
          <ac:chgData name="Alajos Makovec" userId="7498edce-5b83-4a2c-ba54-149f8addadb0" providerId="ADAL" clId="{C99D5685-F87F-431C-9F59-3B6391F3B03E}" dt="2023-10-18T21:21:11.246" v="6056" actId="20577"/>
          <ac:spMkLst>
            <pc:docMk/>
            <pc:sldMk cId="1855050839" sldId="393"/>
            <ac:spMk id="6" creationId="{00B004AA-9B07-5232-319C-BD8861A6F689}"/>
          </ac:spMkLst>
        </pc:spChg>
        <pc:spChg chg="add del mod">
          <ac:chgData name="Alajos Makovec" userId="7498edce-5b83-4a2c-ba54-149f8addadb0" providerId="ADAL" clId="{C99D5685-F87F-431C-9F59-3B6391F3B03E}" dt="2023-10-15T14:52:50.123" v="4414" actId="478"/>
          <ac:spMkLst>
            <pc:docMk/>
            <pc:sldMk cId="1855050839" sldId="393"/>
            <ac:spMk id="8" creationId="{DFED7C29-25CA-F97B-769E-D5C7B4393815}"/>
          </ac:spMkLst>
        </pc:spChg>
        <pc:spChg chg="add mod">
          <ac:chgData name="Alajos Makovec" userId="7498edce-5b83-4a2c-ba54-149f8addadb0" providerId="ADAL" clId="{C99D5685-F87F-431C-9F59-3B6391F3B03E}" dt="2023-10-15T14:52:53.139" v="4418" actId="1035"/>
          <ac:spMkLst>
            <pc:docMk/>
            <pc:sldMk cId="1855050839" sldId="393"/>
            <ac:spMk id="9" creationId="{4473981F-0D0B-66FC-4FEA-5294B5AE9CF1}"/>
          </ac:spMkLst>
        </pc:spChg>
        <pc:spChg chg="add mod">
          <ac:chgData name="Alajos Makovec" userId="7498edce-5b83-4a2c-ba54-149f8addadb0" providerId="ADAL" clId="{C99D5685-F87F-431C-9F59-3B6391F3B03E}" dt="2023-10-15T14:53:30.077" v="4469" actId="14100"/>
          <ac:spMkLst>
            <pc:docMk/>
            <pc:sldMk cId="1855050839" sldId="393"/>
            <ac:spMk id="10" creationId="{0DAB509A-3339-1FE5-CF9D-14E895AC4DE3}"/>
          </ac:spMkLst>
        </pc:spChg>
        <pc:spChg chg="add mod">
          <ac:chgData name="Alajos Makovec" userId="7498edce-5b83-4a2c-ba54-149f8addadb0" providerId="ADAL" clId="{C99D5685-F87F-431C-9F59-3B6391F3B03E}" dt="2023-10-15T14:54:41.120" v="4508" actId="14100"/>
          <ac:spMkLst>
            <pc:docMk/>
            <pc:sldMk cId="1855050839" sldId="393"/>
            <ac:spMk id="11" creationId="{5FB7CBE9-0F4F-531F-994D-F4A597A47F16}"/>
          </ac:spMkLst>
        </pc:spChg>
        <pc:spChg chg="mod">
          <ac:chgData name="Alajos Makovec" userId="7498edce-5b83-4a2c-ba54-149f8addadb0" providerId="ADAL" clId="{C99D5685-F87F-431C-9F59-3B6391F3B03E}" dt="2023-10-15T14:27:35.422" v="4135" actId="20577"/>
          <ac:spMkLst>
            <pc:docMk/>
            <pc:sldMk cId="1855050839" sldId="393"/>
            <ac:spMk id="14" creationId="{EDDCA3B0-0BCC-9249-4D6A-231782343B38}"/>
          </ac:spMkLst>
        </pc:spChg>
        <pc:spChg chg="del">
          <ac:chgData name="Alajos Makovec" userId="7498edce-5b83-4a2c-ba54-149f8addadb0" providerId="ADAL" clId="{C99D5685-F87F-431C-9F59-3B6391F3B03E}" dt="2023-10-14T19:38:28.553" v="3246" actId="478"/>
          <ac:spMkLst>
            <pc:docMk/>
            <pc:sldMk cId="1855050839" sldId="393"/>
            <ac:spMk id="15" creationId="{C67B3EAD-0E6D-9A39-FC1A-1B1DDDC0A1AD}"/>
          </ac:spMkLst>
        </pc:spChg>
        <pc:grpChg chg="del">
          <ac:chgData name="Alajos Makovec" userId="7498edce-5b83-4a2c-ba54-149f8addadb0" providerId="ADAL" clId="{C99D5685-F87F-431C-9F59-3B6391F3B03E}" dt="2023-10-14T19:38:24.914" v="3245" actId="478"/>
          <ac:grpSpMkLst>
            <pc:docMk/>
            <pc:sldMk cId="1855050839" sldId="393"/>
            <ac:grpSpMk id="3" creationId="{C5817318-4B84-3718-CE03-33BBA5025BDE}"/>
          </ac:grpSpMkLst>
        </pc:grpChg>
        <pc:grpChg chg="del">
          <ac:chgData name="Alajos Makovec" userId="7498edce-5b83-4a2c-ba54-149f8addadb0" providerId="ADAL" clId="{C99D5685-F87F-431C-9F59-3B6391F3B03E}" dt="2023-10-14T19:38:24.914" v="3245" actId="478"/>
          <ac:grpSpMkLst>
            <pc:docMk/>
            <pc:sldMk cId="1855050839" sldId="393"/>
            <ac:grpSpMk id="10" creationId="{DFB14DF7-0054-E1C3-13A1-377BAD0C53F4}"/>
          </ac:grpSpMkLst>
        </pc:grpChg>
        <pc:grpChg chg="del">
          <ac:chgData name="Alajos Makovec" userId="7498edce-5b83-4a2c-ba54-149f8addadb0" providerId="ADAL" clId="{C99D5685-F87F-431C-9F59-3B6391F3B03E}" dt="2023-10-14T19:38:24.914" v="3245" actId="478"/>
          <ac:grpSpMkLst>
            <pc:docMk/>
            <pc:sldMk cId="1855050839" sldId="393"/>
            <ac:grpSpMk id="16" creationId="{E918013D-476A-2F8F-C76F-B94DAF9B28AC}"/>
          </ac:grpSpMkLst>
        </pc:grpChg>
        <pc:grpChg chg="add mod">
          <ac:chgData name="Alajos Makovec" userId="7498edce-5b83-4a2c-ba54-149f8addadb0" providerId="ADAL" clId="{C99D5685-F87F-431C-9F59-3B6391F3B03E}" dt="2023-10-14T19:47:27.112" v="3330" actId="1038"/>
          <ac:grpSpMkLst>
            <pc:docMk/>
            <pc:sldMk cId="1855050839" sldId="393"/>
            <ac:grpSpMk id="26" creationId="{27A25EE6-FBCA-4ED8-5B11-E93CB1694F05}"/>
          </ac:grpSpMkLst>
        </pc:grpChg>
        <pc:picChg chg="add mod">
          <ac:chgData name="Alajos Makovec" userId="7498edce-5b83-4a2c-ba54-149f8addadb0" providerId="ADAL" clId="{C99D5685-F87F-431C-9F59-3B6391F3B03E}" dt="2023-10-14T19:47:18.304" v="3319" actId="164"/>
          <ac:picMkLst>
            <pc:docMk/>
            <pc:sldMk cId="1855050839" sldId="393"/>
            <ac:picMk id="22" creationId="{913286A9-DF40-E991-74F6-C58A306E904A}"/>
          </ac:picMkLst>
        </pc:picChg>
        <pc:picChg chg="add mod">
          <ac:chgData name="Alajos Makovec" userId="7498edce-5b83-4a2c-ba54-149f8addadb0" providerId="ADAL" clId="{C99D5685-F87F-431C-9F59-3B6391F3B03E}" dt="2023-10-15T14:53:49.500" v="4491" actId="1035"/>
          <ac:picMkLst>
            <pc:docMk/>
            <pc:sldMk cId="1855050839" sldId="393"/>
            <ac:picMk id="24" creationId="{446989EA-62F4-D196-DF9D-51FBACBB91BD}"/>
          </ac:picMkLst>
        </pc:picChg>
        <pc:picChg chg="add mod">
          <ac:chgData name="Alajos Makovec" userId="7498edce-5b83-4a2c-ba54-149f8addadb0" providerId="ADAL" clId="{C99D5685-F87F-431C-9F59-3B6391F3B03E}" dt="2023-10-14T19:47:18.304" v="3319" actId="164"/>
          <ac:picMkLst>
            <pc:docMk/>
            <pc:sldMk cId="1855050839" sldId="393"/>
            <ac:picMk id="25" creationId="{8684F467-6746-FA66-B40E-0C8037EEE9A2}"/>
          </ac:picMkLst>
        </pc:picChg>
        <pc:cxnChg chg="add del mod">
          <ac:chgData name="Alajos Makovec" userId="7498edce-5b83-4a2c-ba54-149f8addadb0" providerId="ADAL" clId="{C99D5685-F87F-431C-9F59-3B6391F3B03E}" dt="2023-10-15T14:52:50.123" v="4414" actId="478"/>
          <ac:cxnSpMkLst>
            <pc:docMk/>
            <pc:sldMk cId="1855050839" sldId="393"/>
            <ac:cxnSpMk id="4" creationId="{5553379C-4F78-09C1-B4B3-AB9D45BA5810}"/>
          </ac:cxnSpMkLst>
        </pc:cxnChg>
      </pc:sldChg>
      <pc:sldChg chg="addSp delSp modSp add mod">
        <pc:chgData name="Alajos Makovec" userId="7498edce-5b83-4a2c-ba54-149f8addadb0" providerId="ADAL" clId="{C99D5685-F87F-431C-9F59-3B6391F3B03E}" dt="2023-10-15T15:07:20.401" v="4629" actId="1035"/>
        <pc:sldMkLst>
          <pc:docMk/>
          <pc:sldMk cId="25999121" sldId="394"/>
        </pc:sldMkLst>
        <pc:spChg chg="add del mod">
          <ac:chgData name="Alajos Makovec" userId="7498edce-5b83-4a2c-ba54-149f8addadb0" providerId="ADAL" clId="{C99D5685-F87F-431C-9F59-3B6391F3B03E}" dt="2023-10-15T15:03:00.393" v="4518" actId="478"/>
          <ac:spMkLst>
            <pc:docMk/>
            <pc:sldMk cId="25999121" sldId="394"/>
            <ac:spMk id="3" creationId="{FAE5EE35-B84F-9376-72F3-789B635695D1}"/>
          </ac:spMkLst>
        </pc:spChg>
        <pc:spChg chg="add del mod">
          <ac:chgData name="Alajos Makovec" userId="7498edce-5b83-4a2c-ba54-149f8addadb0" providerId="ADAL" clId="{C99D5685-F87F-431C-9F59-3B6391F3B03E}" dt="2023-10-15T15:02:58.321" v="4517" actId="478"/>
          <ac:spMkLst>
            <pc:docMk/>
            <pc:sldMk cId="25999121" sldId="394"/>
            <ac:spMk id="4" creationId="{C39EF313-13B8-D728-3FB5-A38369F99BD6}"/>
          </ac:spMkLst>
        </pc:spChg>
        <pc:spChg chg="del">
          <ac:chgData name="Alajos Makovec" userId="7498edce-5b83-4a2c-ba54-149f8addadb0" providerId="ADAL" clId="{C99D5685-F87F-431C-9F59-3B6391F3B03E}" dt="2023-10-14T19:47:34.233" v="3331" actId="478"/>
          <ac:spMkLst>
            <pc:docMk/>
            <pc:sldMk cId="25999121" sldId="394"/>
            <ac:spMk id="6" creationId="{00B004AA-9B07-5232-319C-BD8861A6F689}"/>
          </ac:spMkLst>
        </pc:spChg>
        <pc:spChg chg="add mod">
          <ac:chgData name="Alajos Makovec" userId="7498edce-5b83-4a2c-ba54-149f8addadb0" providerId="ADAL" clId="{C99D5685-F87F-431C-9F59-3B6391F3B03E}" dt="2023-10-15T15:04:55.637" v="4564" actId="14100"/>
          <ac:spMkLst>
            <pc:docMk/>
            <pc:sldMk cId="25999121" sldId="394"/>
            <ac:spMk id="6" creationId="{FCD69E94-AEDA-4FA8-C63D-C5BCDA486CED}"/>
          </ac:spMkLst>
        </pc:spChg>
        <pc:spChg chg="add mod">
          <ac:chgData name="Alajos Makovec" userId="7498edce-5b83-4a2c-ba54-149f8addadb0" providerId="ADAL" clId="{C99D5685-F87F-431C-9F59-3B6391F3B03E}" dt="2023-10-15T15:04:35.535" v="4559" actId="164"/>
          <ac:spMkLst>
            <pc:docMk/>
            <pc:sldMk cId="25999121" sldId="394"/>
            <ac:spMk id="8" creationId="{CD8AB2AD-35C1-F4AC-8FAE-014E014C2348}"/>
          </ac:spMkLst>
        </pc:spChg>
        <pc:spChg chg="add mod">
          <ac:chgData name="Alajos Makovec" userId="7498edce-5b83-4a2c-ba54-149f8addadb0" providerId="ADAL" clId="{C99D5685-F87F-431C-9F59-3B6391F3B03E}" dt="2023-10-14T19:47:49.906" v="3334" actId="164"/>
          <ac:spMkLst>
            <pc:docMk/>
            <pc:sldMk cId="25999121" sldId="394"/>
            <ac:spMk id="13" creationId="{70CA558D-2970-B298-39F4-B677A82E05D1}"/>
          </ac:spMkLst>
        </pc:spChg>
        <pc:spChg chg="mod">
          <ac:chgData name="Alajos Makovec" userId="7498edce-5b83-4a2c-ba54-149f8addadb0" providerId="ADAL" clId="{C99D5685-F87F-431C-9F59-3B6391F3B03E}" dt="2023-10-15T14:58:38.651" v="4512" actId="20577"/>
          <ac:spMkLst>
            <pc:docMk/>
            <pc:sldMk cId="25999121" sldId="394"/>
            <ac:spMk id="14" creationId="{EDDCA3B0-0BCC-9249-4D6A-231782343B38}"/>
          </ac:spMkLst>
        </pc:spChg>
        <pc:spChg chg="add mod">
          <ac:chgData name="Alajos Makovec" userId="7498edce-5b83-4a2c-ba54-149f8addadb0" providerId="ADAL" clId="{C99D5685-F87F-431C-9F59-3B6391F3B03E}" dt="2023-10-14T19:47:49.906" v="3334" actId="164"/>
          <ac:spMkLst>
            <pc:docMk/>
            <pc:sldMk cId="25999121" sldId="394"/>
            <ac:spMk id="15" creationId="{8F63749A-5116-BF30-6354-5341886671DB}"/>
          </ac:spMkLst>
        </pc:spChg>
        <pc:spChg chg="add mod">
          <ac:chgData name="Alajos Makovec" userId="7498edce-5b83-4a2c-ba54-149f8addadb0" providerId="ADAL" clId="{C99D5685-F87F-431C-9F59-3B6391F3B03E}" dt="2023-10-15T15:03:49.972" v="4536" actId="571"/>
          <ac:spMkLst>
            <pc:docMk/>
            <pc:sldMk cId="25999121" sldId="394"/>
            <ac:spMk id="17" creationId="{EC049176-FC67-784B-CC88-0B0930FF9D64}"/>
          </ac:spMkLst>
        </pc:spChg>
        <pc:spChg chg="add del mod">
          <ac:chgData name="Alajos Makovec" userId="7498edce-5b83-4a2c-ba54-149f8addadb0" providerId="ADAL" clId="{C99D5685-F87F-431C-9F59-3B6391F3B03E}" dt="2023-10-15T15:06:52.168" v="4577" actId="478"/>
          <ac:spMkLst>
            <pc:docMk/>
            <pc:sldMk cId="25999121" sldId="394"/>
            <ac:spMk id="20" creationId="{DFE1635C-09A6-BC8A-BE4B-458312695E5C}"/>
          </ac:spMkLst>
        </pc:spChg>
        <pc:grpChg chg="add mod">
          <ac:chgData name="Alajos Makovec" userId="7498edce-5b83-4a2c-ba54-149f8addadb0" providerId="ADAL" clId="{C99D5685-F87F-431C-9F59-3B6391F3B03E}" dt="2023-10-15T15:04:35.535" v="4559" actId="164"/>
          <ac:grpSpMkLst>
            <pc:docMk/>
            <pc:sldMk cId="25999121" sldId="394"/>
            <ac:grpSpMk id="16" creationId="{39848223-06FD-82FA-0AA0-C40A95D6FE92}"/>
          </ac:grpSpMkLst>
        </pc:grpChg>
        <pc:grpChg chg="add mod">
          <ac:chgData name="Alajos Makovec" userId="7498edce-5b83-4a2c-ba54-149f8addadb0" providerId="ADAL" clId="{C99D5685-F87F-431C-9F59-3B6391F3B03E}" dt="2023-10-15T15:07:18.176" v="4621" actId="1035"/>
          <ac:grpSpMkLst>
            <pc:docMk/>
            <pc:sldMk cId="25999121" sldId="394"/>
            <ac:grpSpMk id="18" creationId="{8939EBF6-F8A6-B137-D3C1-E66DD0AE9219}"/>
          </ac:grpSpMkLst>
        </pc:grpChg>
        <pc:grpChg chg="add mod">
          <ac:chgData name="Alajos Makovec" userId="7498edce-5b83-4a2c-ba54-149f8addadb0" providerId="ADAL" clId="{C99D5685-F87F-431C-9F59-3B6391F3B03E}" dt="2023-10-15T15:07:20.401" v="4629" actId="1035"/>
          <ac:grpSpMkLst>
            <pc:docMk/>
            <pc:sldMk cId="25999121" sldId="394"/>
            <ac:grpSpMk id="19" creationId="{00A64340-AB0A-2984-2B91-CADC2C806739}"/>
          </ac:grpSpMkLst>
        </pc:grpChg>
        <pc:picChg chg="add del mod">
          <ac:chgData name="Alajos Makovec" userId="7498edce-5b83-4a2c-ba54-149f8addadb0" providerId="ADAL" clId="{C99D5685-F87F-431C-9F59-3B6391F3B03E}" dt="2023-10-14T19:46:34.819" v="3307" actId="21"/>
          <ac:picMkLst>
            <pc:docMk/>
            <pc:sldMk cId="25999121" sldId="394"/>
            <ac:picMk id="4" creationId="{80786A23-DEFF-5499-1750-1EAFAE564765}"/>
          </ac:picMkLst>
        </pc:picChg>
        <pc:picChg chg="add mod">
          <ac:chgData name="Alajos Makovec" userId="7498edce-5b83-4a2c-ba54-149f8addadb0" providerId="ADAL" clId="{C99D5685-F87F-431C-9F59-3B6391F3B03E}" dt="2023-10-15T15:04:32.661" v="4558" actId="164"/>
          <ac:picMkLst>
            <pc:docMk/>
            <pc:sldMk cId="25999121" sldId="394"/>
            <ac:picMk id="9" creationId="{13479333-107C-3D86-2487-38ADFA6E228E}"/>
          </ac:picMkLst>
        </pc:picChg>
        <pc:picChg chg="add mod modCrop">
          <ac:chgData name="Alajos Makovec" userId="7498edce-5b83-4a2c-ba54-149f8addadb0" providerId="ADAL" clId="{C99D5685-F87F-431C-9F59-3B6391F3B03E}" dt="2023-10-14T19:47:49.906" v="3334" actId="164"/>
          <ac:picMkLst>
            <pc:docMk/>
            <pc:sldMk cId="25999121" sldId="394"/>
            <ac:picMk id="10" creationId="{F79B7C33-0850-E4E7-2872-3446C794ED57}"/>
          </ac:picMkLst>
        </pc:picChg>
        <pc:picChg chg="add mod modCrop">
          <ac:chgData name="Alajos Makovec" userId="7498edce-5b83-4a2c-ba54-149f8addadb0" providerId="ADAL" clId="{C99D5685-F87F-431C-9F59-3B6391F3B03E}" dt="2023-10-14T19:47:49.906" v="3334" actId="164"/>
          <ac:picMkLst>
            <pc:docMk/>
            <pc:sldMk cId="25999121" sldId="394"/>
            <ac:picMk id="11" creationId="{3D54BFCF-2A6C-7E4E-9AE0-30685A3E5294}"/>
          </ac:picMkLst>
        </pc:picChg>
        <pc:picChg chg="add mod modCrop">
          <ac:chgData name="Alajos Makovec" userId="7498edce-5b83-4a2c-ba54-149f8addadb0" providerId="ADAL" clId="{C99D5685-F87F-431C-9F59-3B6391F3B03E}" dt="2023-10-14T19:47:49.906" v="3334" actId="164"/>
          <ac:picMkLst>
            <pc:docMk/>
            <pc:sldMk cId="25999121" sldId="394"/>
            <ac:picMk id="12" creationId="{F42E3A31-B155-1A1E-53F1-269461DD11BB}"/>
          </ac:picMkLst>
        </pc:picChg>
        <pc:picChg chg="del">
          <ac:chgData name="Alajos Makovec" userId="7498edce-5b83-4a2c-ba54-149f8addadb0" providerId="ADAL" clId="{C99D5685-F87F-431C-9F59-3B6391F3B03E}" dt="2023-10-14T19:40:39.860" v="3272" actId="478"/>
          <ac:picMkLst>
            <pc:docMk/>
            <pc:sldMk cId="25999121" sldId="394"/>
            <ac:picMk id="22" creationId="{913286A9-DF40-E991-74F6-C58A306E904A}"/>
          </ac:picMkLst>
        </pc:picChg>
        <pc:picChg chg="del">
          <ac:chgData name="Alajos Makovec" userId="7498edce-5b83-4a2c-ba54-149f8addadb0" providerId="ADAL" clId="{C99D5685-F87F-431C-9F59-3B6391F3B03E}" dt="2023-10-14T19:40:38.349" v="3271" actId="478"/>
          <ac:picMkLst>
            <pc:docMk/>
            <pc:sldMk cId="25999121" sldId="394"/>
            <ac:picMk id="24" creationId="{446989EA-62F4-D196-DF9D-51FBACBB91BD}"/>
          </ac:picMkLst>
        </pc:picChg>
      </pc:sldChg>
      <pc:sldChg chg="delSp modSp add del mod">
        <pc:chgData name="Alajos Makovec" userId="7498edce-5b83-4a2c-ba54-149f8addadb0" providerId="ADAL" clId="{C99D5685-F87F-431C-9F59-3B6391F3B03E}" dt="2023-10-14T19:38:40.807" v="3250" actId="47"/>
        <pc:sldMkLst>
          <pc:docMk/>
          <pc:sldMk cId="697127381" sldId="394"/>
        </pc:sldMkLst>
        <pc:spChg chg="del mod">
          <ac:chgData name="Alajos Makovec" userId="7498edce-5b83-4a2c-ba54-149f8addadb0" providerId="ADAL" clId="{C99D5685-F87F-431C-9F59-3B6391F3B03E}" dt="2023-10-14T19:38:36.202" v="3248" actId="478"/>
          <ac:spMkLst>
            <pc:docMk/>
            <pc:sldMk cId="697127381" sldId="394"/>
            <ac:spMk id="11" creationId="{C83965E7-C806-B471-51A1-435381E3D5A7}"/>
          </ac:spMkLst>
        </pc:spChg>
        <pc:spChg chg="del">
          <ac:chgData name="Alajos Makovec" userId="7498edce-5b83-4a2c-ba54-149f8addadb0" providerId="ADAL" clId="{C99D5685-F87F-431C-9F59-3B6391F3B03E}" dt="2023-10-14T19:38:36.202" v="3248" actId="478"/>
          <ac:spMkLst>
            <pc:docMk/>
            <pc:sldMk cId="697127381" sldId="394"/>
            <ac:spMk id="17" creationId="{AA2AE3B7-CEAC-6024-7BC1-C999E8D3B203}"/>
          </ac:spMkLst>
        </pc:spChg>
        <pc:spChg chg="del mod">
          <ac:chgData name="Alajos Makovec" userId="7498edce-5b83-4a2c-ba54-149f8addadb0" providerId="ADAL" clId="{C99D5685-F87F-431C-9F59-3B6391F3B03E}" dt="2023-10-14T19:38:36.202" v="3248" actId="478"/>
          <ac:spMkLst>
            <pc:docMk/>
            <pc:sldMk cId="697127381" sldId="394"/>
            <ac:spMk id="18" creationId="{09F68981-4EEF-6C99-52B5-E7C73FC7787F}"/>
          </ac:spMkLst>
        </pc:spChg>
        <pc:spChg chg="del">
          <ac:chgData name="Alajos Makovec" userId="7498edce-5b83-4a2c-ba54-149f8addadb0" providerId="ADAL" clId="{C99D5685-F87F-431C-9F59-3B6391F3B03E}" dt="2023-10-14T19:38:36.202" v="3248" actId="478"/>
          <ac:spMkLst>
            <pc:docMk/>
            <pc:sldMk cId="697127381" sldId="394"/>
            <ac:spMk id="32" creationId="{D4006102-5A53-8826-A171-BC5C8A9AFF55}"/>
          </ac:spMkLst>
        </pc:spChg>
        <pc:spChg chg="del">
          <ac:chgData name="Alajos Makovec" userId="7498edce-5b83-4a2c-ba54-149f8addadb0" providerId="ADAL" clId="{C99D5685-F87F-431C-9F59-3B6391F3B03E}" dt="2023-10-14T19:38:36.202" v="3248" actId="478"/>
          <ac:spMkLst>
            <pc:docMk/>
            <pc:sldMk cId="697127381" sldId="394"/>
            <ac:spMk id="33" creationId="{D804EE6C-BA8C-17F5-545C-B24F59A4AC5B}"/>
          </ac:spMkLst>
        </pc:spChg>
        <pc:spChg chg="del">
          <ac:chgData name="Alajos Makovec" userId="7498edce-5b83-4a2c-ba54-149f8addadb0" providerId="ADAL" clId="{C99D5685-F87F-431C-9F59-3B6391F3B03E}" dt="2023-10-14T19:38:36.202" v="3248" actId="478"/>
          <ac:spMkLst>
            <pc:docMk/>
            <pc:sldMk cId="697127381" sldId="394"/>
            <ac:spMk id="37" creationId="{906081ED-4B48-E02D-0C65-4BB5896F54F5}"/>
          </ac:spMkLst>
        </pc:spChg>
        <pc:picChg chg="del mod">
          <ac:chgData name="Alajos Makovec" userId="7498edce-5b83-4a2c-ba54-149f8addadb0" providerId="ADAL" clId="{C99D5685-F87F-431C-9F59-3B6391F3B03E}" dt="2023-10-14T19:38:36.202" v="3248" actId="478"/>
          <ac:picMkLst>
            <pc:docMk/>
            <pc:sldMk cId="697127381" sldId="394"/>
            <ac:picMk id="4" creationId="{ED05F5BF-AC24-3530-E020-44015796224B}"/>
          </ac:picMkLst>
        </pc:picChg>
        <pc:picChg chg="del mod">
          <ac:chgData name="Alajos Makovec" userId="7498edce-5b83-4a2c-ba54-149f8addadb0" providerId="ADAL" clId="{C99D5685-F87F-431C-9F59-3B6391F3B03E}" dt="2023-10-14T19:38:36.202" v="3248" actId="478"/>
          <ac:picMkLst>
            <pc:docMk/>
            <pc:sldMk cId="697127381" sldId="394"/>
            <ac:picMk id="12" creationId="{D7A54C78-CCB8-790B-E522-4D9F49C4FD9D}"/>
          </ac:picMkLst>
        </pc:picChg>
        <pc:picChg chg="del">
          <ac:chgData name="Alajos Makovec" userId="7498edce-5b83-4a2c-ba54-149f8addadb0" providerId="ADAL" clId="{C99D5685-F87F-431C-9F59-3B6391F3B03E}" dt="2023-10-14T19:38:36.202" v="3248" actId="478"/>
          <ac:picMkLst>
            <pc:docMk/>
            <pc:sldMk cId="697127381" sldId="394"/>
            <ac:picMk id="29" creationId="{BB98E669-91B2-F610-53DB-DF201EB852C5}"/>
          </ac:picMkLst>
        </pc:picChg>
        <pc:picChg chg="del">
          <ac:chgData name="Alajos Makovec" userId="7498edce-5b83-4a2c-ba54-149f8addadb0" providerId="ADAL" clId="{C99D5685-F87F-431C-9F59-3B6391F3B03E}" dt="2023-10-14T19:38:36.202" v="3248" actId="478"/>
          <ac:picMkLst>
            <pc:docMk/>
            <pc:sldMk cId="697127381" sldId="394"/>
            <ac:picMk id="30" creationId="{ECFE59C6-0F39-C202-42F6-7CEFF69509CB}"/>
          </ac:picMkLst>
        </pc:picChg>
        <pc:cxnChg chg="del">
          <ac:chgData name="Alajos Makovec" userId="7498edce-5b83-4a2c-ba54-149f8addadb0" providerId="ADAL" clId="{C99D5685-F87F-431C-9F59-3B6391F3B03E}" dt="2023-10-14T19:38:38.441" v="3249" actId="478"/>
          <ac:cxnSpMkLst>
            <pc:docMk/>
            <pc:sldMk cId="697127381" sldId="394"/>
            <ac:cxnSpMk id="36" creationId="{423664C6-8499-8717-F3C9-823B07E7D505}"/>
          </ac:cxnSpMkLst>
        </pc:cxnChg>
        <pc:cxnChg chg="del">
          <ac:chgData name="Alajos Makovec" userId="7498edce-5b83-4a2c-ba54-149f8addadb0" providerId="ADAL" clId="{C99D5685-F87F-431C-9F59-3B6391F3B03E}" dt="2023-10-14T19:38:38.441" v="3249" actId="478"/>
          <ac:cxnSpMkLst>
            <pc:docMk/>
            <pc:sldMk cId="697127381" sldId="394"/>
            <ac:cxnSpMk id="38" creationId="{E6865035-592B-1A8C-EADE-8B77D41AD89C}"/>
          </ac:cxnSpMkLst>
        </pc:cxnChg>
      </pc:sldChg>
      <pc:sldChg chg="add del">
        <pc:chgData name="Alajos Makovec" userId="7498edce-5b83-4a2c-ba54-149f8addadb0" providerId="ADAL" clId="{C99D5685-F87F-431C-9F59-3B6391F3B03E}" dt="2023-10-15T14:51:36.471" v="4335"/>
        <pc:sldMkLst>
          <pc:docMk/>
          <pc:sldMk cId="771565720" sldId="395"/>
        </pc:sldMkLst>
      </pc:sldChg>
      <pc:sldChg chg="addSp delSp modSp add mod">
        <pc:chgData name="Alajos Makovec" userId="7498edce-5b83-4a2c-ba54-149f8addadb0" providerId="ADAL" clId="{C99D5685-F87F-431C-9F59-3B6391F3B03E}" dt="2023-10-18T21:12:57.388" v="6049" actId="20577"/>
        <pc:sldMkLst>
          <pc:docMk/>
          <pc:sldMk cId="2156927301" sldId="395"/>
        </pc:sldMkLst>
        <pc:spChg chg="add mod">
          <ac:chgData name="Alajos Makovec" userId="7498edce-5b83-4a2c-ba54-149f8addadb0" providerId="ADAL" clId="{C99D5685-F87F-431C-9F59-3B6391F3B03E}" dt="2023-10-18T21:12:57.388" v="6049" actId="20577"/>
          <ac:spMkLst>
            <pc:docMk/>
            <pc:sldMk cId="2156927301" sldId="395"/>
            <ac:spMk id="3" creationId="{CE3402BA-A2E9-C1A2-B339-3316A33D208C}"/>
          </ac:spMkLst>
        </pc:spChg>
        <pc:spChg chg="mod">
          <ac:chgData name="Alajos Makovec" userId="7498edce-5b83-4a2c-ba54-149f8addadb0" providerId="ADAL" clId="{C99D5685-F87F-431C-9F59-3B6391F3B03E}" dt="2023-10-15T15:13:07.305" v="4637" actId="20577"/>
          <ac:spMkLst>
            <pc:docMk/>
            <pc:sldMk cId="2156927301" sldId="395"/>
            <ac:spMk id="14" creationId="{EDDCA3B0-0BCC-9249-4D6A-231782343B38}"/>
          </ac:spMkLst>
        </pc:spChg>
        <pc:grpChg chg="del">
          <ac:chgData name="Alajos Makovec" userId="7498edce-5b83-4a2c-ba54-149f8addadb0" providerId="ADAL" clId="{C99D5685-F87F-431C-9F59-3B6391F3B03E}" dt="2023-10-15T15:13:16.313" v="4638" actId="478"/>
          <ac:grpSpMkLst>
            <pc:docMk/>
            <pc:sldMk cId="2156927301" sldId="395"/>
            <ac:grpSpMk id="18" creationId="{8939EBF6-F8A6-B137-D3C1-E66DD0AE9219}"/>
          </ac:grpSpMkLst>
        </pc:grpChg>
        <pc:grpChg chg="del">
          <ac:chgData name="Alajos Makovec" userId="7498edce-5b83-4a2c-ba54-149f8addadb0" providerId="ADAL" clId="{C99D5685-F87F-431C-9F59-3B6391F3B03E}" dt="2023-10-15T15:13:16.313" v="4638" actId="478"/>
          <ac:grpSpMkLst>
            <pc:docMk/>
            <pc:sldMk cId="2156927301" sldId="395"/>
            <ac:grpSpMk id="19" creationId="{00A64340-AB0A-2984-2B91-CADC2C806739}"/>
          </ac:grpSpMkLst>
        </pc:grpChg>
      </pc:sldChg>
      <pc:sldChg chg="addSp delSp modSp add mod">
        <pc:chgData name="Alajos Makovec" userId="7498edce-5b83-4a2c-ba54-149f8addadb0" providerId="ADAL" clId="{C99D5685-F87F-431C-9F59-3B6391F3B03E}" dt="2023-10-18T21:41:28.335" v="6082" actId="20577"/>
        <pc:sldMkLst>
          <pc:docMk/>
          <pc:sldMk cId="459726954" sldId="396"/>
        </pc:sldMkLst>
        <pc:spChg chg="del mod">
          <ac:chgData name="Alajos Makovec" userId="7498edce-5b83-4a2c-ba54-149f8addadb0" providerId="ADAL" clId="{C99D5685-F87F-431C-9F59-3B6391F3B03E}" dt="2023-10-15T16:12:17.362" v="4774" actId="478"/>
          <ac:spMkLst>
            <pc:docMk/>
            <pc:sldMk cId="459726954" sldId="396"/>
            <ac:spMk id="3" creationId="{CE3402BA-A2E9-C1A2-B339-3316A33D208C}"/>
          </ac:spMkLst>
        </pc:spChg>
        <pc:spChg chg="add mod">
          <ac:chgData name="Alajos Makovec" userId="7498edce-5b83-4a2c-ba54-149f8addadb0" providerId="ADAL" clId="{C99D5685-F87F-431C-9F59-3B6391F3B03E}" dt="2023-10-16T14:15:46.815" v="5724" actId="1038"/>
          <ac:spMkLst>
            <pc:docMk/>
            <pc:sldMk cId="459726954" sldId="396"/>
            <ac:spMk id="6" creationId="{D102FF61-3ABE-6173-4B5F-7EF82F5E9F1F}"/>
          </ac:spMkLst>
        </pc:spChg>
        <pc:spChg chg="add mod">
          <ac:chgData name="Alajos Makovec" userId="7498edce-5b83-4a2c-ba54-149f8addadb0" providerId="ADAL" clId="{C99D5685-F87F-431C-9F59-3B6391F3B03E}" dt="2023-10-15T16:38:33.032" v="5171" actId="1035"/>
          <ac:spMkLst>
            <pc:docMk/>
            <pc:sldMk cId="459726954" sldId="396"/>
            <ac:spMk id="9" creationId="{ABCE9A15-3387-F1BF-F0CB-F76A4D1EF074}"/>
          </ac:spMkLst>
        </pc:spChg>
        <pc:spChg chg="add mod">
          <ac:chgData name="Alajos Makovec" userId="7498edce-5b83-4a2c-ba54-149f8addadb0" providerId="ADAL" clId="{C99D5685-F87F-431C-9F59-3B6391F3B03E}" dt="2023-10-18T21:34:20.461" v="6058" actId="20577"/>
          <ac:spMkLst>
            <pc:docMk/>
            <pc:sldMk cId="459726954" sldId="396"/>
            <ac:spMk id="10" creationId="{1B71002D-5AD0-3496-39E7-D648C2BDE1B2}"/>
          </ac:spMkLst>
        </pc:spChg>
        <pc:spChg chg="add mod">
          <ac:chgData name="Alajos Makovec" userId="7498edce-5b83-4a2c-ba54-149f8addadb0" providerId="ADAL" clId="{C99D5685-F87F-431C-9F59-3B6391F3B03E}" dt="2023-10-15T16:16:44.063" v="4829" actId="1076"/>
          <ac:spMkLst>
            <pc:docMk/>
            <pc:sldMk cId="459726954" sldId="396"/>
            <ac:spMk id="11" creationId="{A63DD3C8-A662-7B7E-5CCB-33A3C447436C}"/>
          </ac:spMkLst>
        </pc:spChg>
        <pc:spChg chg="add del mod">
          <ac:chgData name="Alajos Makovec" userId="7498edce-5b83-4a2c-ba54-149f8addadb0" providerId="ADAL" clId="{C99D5685-F87F-431C-9F59-3B6391F3B03E}" dt="2023-10-15T16:22:27.365" v="4872" actId="21"/>
          <ac:spMkLst>
            <pc:docMk/>
            <pc:sldMk cId="459726954" sldId="396"/>
            <ac:spMk id="12" creationId="{9C4BB1EB-B843-E6D8-15A4-4F3763ADB587}"/>
          </ac:spMkLst>
        </pc:spChg>
        <pc:spChg chg="mod">
          <ac:chgData name="Alajos Makovec" userId="7498edce-5b83-4a2c-ba54-149f8addadb0" providerId="ADAL" clId="{C99D5685-F87F-431C-9F59-3B6391F3B03E}" dt="2023-10-15T16:36:23.988" v="5116" actId="20577"/>
          <ac:spMkLst>
            <pc:docMk/>
            <pc:sldMk cId="459726954" sldId="396"/>
            <ac:spMk id="14" creationId="{EDDCA3B0-0BCC-9249-4D6A-231782343B38}"/>
          </ac:spMkLst>
        </pc:spChg>
        <pc:spChg chg="mod">
          <ac:chgData name="Alajos Makovec" userId="7498edce-5b83-4a2c-ba54-149f8addadb0" providerId="ADAL" clId="{C99D5685-F87F-431C-9F59-3B6391F3B03E}" dt="2023-10-15T16:18:47.233" v="4837"/>
          <ac:spMkLst>
            <pc:docMk/>
            <pc:sldMk cId="459726954" sldId="396"/>
            <ac:spMk id="16" creationId="{64E8D5BD-9D57-D035-59B5-CC3959FA81FB}"/>
          </ac:spMkLst>
        </pc:spChg>
        <pc:spChg chg="mod">
          <ac:chgData name="Alajos Makovec" userId="7498edce-5b83-4a2c-ba54-149f8addadb0" providerId="ADAL" clId="{C99D5685-F87F-431C-9F59-3B6391F3B03E}" dt="2023-10-15T16:20:36.109" v="4851"/>
          <ac:spMkLst>
            <pc:docMk/>
            <pc:sldMk cId="459726954" sldId="396"/>
            <ac:spMk id="22" creationId="{1A161AB7-D429-D36B-8262-6DC31D5838D4}"/>
          </ac:spMkLst>
        </pc:spChg>
        <pc:spChg chg="mod">
          <ac:chgData name="Alajos Makovec" userId="7498edce-5b83-4a2c-ba54-149f8addadb0" providerId="ADAL" clId="{C99D5685-F87F-431C-9F59-3B6391F3B03E}" dt="2023-10-15T16:21:39.884" v="4860"/>
          <ac:spMkLst>
            <pc:docMk/>
            <pc:sldMk cId="459726954" sldId="396"/>
            <ac:spMk id="25" creationId="{47B46413-1EB8-E4C7-83A7-A2378D77B9CB}"/>
          </ac:spMkLst>
        </pc:spChg>
        <pc:spChg chg="add mod">
          <ac:chgData name="Alajos Makovec" userId="7498edce-5b83-4a2c-ba54-149f8addadb0" providerId="ADAL" clId="{C99D5685-F87F-431C-9F59-3B6391F3B03E}" dt="2023-10-18T21:40:19.455" v="6076" actId="313"/>
          <ac:spMkLst>
            <pc:docMk/>
            <pc:sldMk cId="459726954" sldId="396"/>
            <ac:spMk id="27" creationId="{2B1BE37F-EDF7-F2F4-3493-4C9CA79EF1D6}"/>
          </ac:spMkLst>
        </pc:spChg>
        <pc:spChg chg="add mod">
          <ac:chgData name="Alajos Makovec" userId="7498edce-5b83-4a2c-ba54-149f8addadb0" providerId="ADAL" clId="{C99D5685-F87F-431C-9F59-3B6391F3B03E}" dt="2023-10-18T21:41:28.335" v="6082" actId="20577"/>
          <ac:spMkLst>
            <pc:docMk/>
            <pc:sldMk cId="459726954" sldId="396"/>
            <ac:spMk id="29" creationId="{F1DA025B-92D9-20C1-FE34-6FB12B70D5C7}"/>
          </ac:spMkLst>
        </pc:spChg>
        <pc:grpChg chg="add del mod">
          <ac:chgData name="Alajos Makovec" userId="7498edce-5b83-4a2c-ba54-149f8addadb0" providerId="ADAL" clId="{C99D5685-F87F-431C-9F59-3B6391F3B03E}" dt="2023-10-15T16:18:51.523" v="4839" actId="478"/>
          <ac:grpSpMkLst>
            <pc:docMk/>
            <pc:sldMk cId="459726954" sldId="396"/>
            <ac:grpSpMk id="13" creationId="{CF9A09F0-E652-39E0-78D3-BB68D48652A5}"/>
          </ac:grpSpMkLst>
        </pc:grpChg>
        <pc:grpChg chg="add del mod">
          <ac:chgData name="Alajos Makovec" userId="7498edce-5b83-4a2c-ba54-149f8addadb0" providerId="ADAL" clId="{C99D5685-F87F-431C-9F59-3B6391F3B03E}" dt="2023-10-15T16:21:03.018" v="4859" actId="478"/>
          <ac:grpSpMkLst>
            <pc:docMk/>
            <pc:sldMk cId="459726954" sldId="396"/>
            <ac:grpSpMk id="20" creationId="{E1DC65F8-1402-583B-D6C9-24AB259C7B8D}"/>
          </ac:grpSpMkLst>
        </pc:grpChg>
        <pc:grpChg chg="add del mod">
          <ac:chgData name="Alajos Makovec" userId="7498edce-5b83-4a2c-ba54-149f8addadb0" providerId="ADAL" clId="{C99D5685-F87F-431C-9F59-3B6391F3B03E}" dt="2023-10-15T16:21:46.482" v="4861" actId="478"/>
          <ac:grpSpMkLst>
            <pc:docMk/>
            <pc:sldMk cId="459726954" sldId="396"/>
            <ac:grpSpMk id="23" creationId="{347DCCB6-7208-3315-E3BF-2207C729059A}"/>
          </ac:grpSpMkLst>
        </pc:grpChg>
        <pc:picChg chg="add mod">
          <ac:chgData name="Alajos Makovec" userId="7498edce-5b83-4a2c-ba54-149f8addadb0" providerId="ADAL" clId="{C99D5685-F87F-431C-9F59-3B6391F3B03E}" dt="2023-10-15T16:38:27.600" v="5159" actId="1035"/>
          <ac:picMkLst>
            <pc:docMk/>
            <pc:sldMk cId="459726954" sldId="396"/>
            <ac:picMk id="4" creationId="{2A8A02B4-BEF6-075F-0382-0BEB6433B631}"/>
          </ac:picMkLst>
        </pc:picChg>
        <pc:picChg chg="add del">
          <ac:chgData name="Alajos Makovec" userId="7498edce-5b83-4a2c-ba54-149f8addadb0" providerId="ADAL" clId="{C99D5685-F87F-431C-9F59-3B6391F3B03E}" dt="2023-10-15T16:12:48.740" v="4779"/>
          <ac:picMkLst>
            <pc:docMk/>
            <pc:sldMk cId="459726954" sldId="396"/>
            <ac:picMk id="6" creationId="{8EFC279C-B2B7-82B4-7FAD-0CFB11C6C7FD}"/>
          </ac:picMkLst>
        </pc:picChg>
        <pc:picChg chg="add mod">
          <ac:chgData name="Alajos Makovec" userId="7498edce-5b83-4a2c-ba54-149f8addadb0" providerId="ADAL" clId="{C99D5685-F87F-431C-9F59-3B6391F3B03E}" dt="2023-10-15T16:38:27.600" v="5159" actId="1035"/>
          <ac:picMkLst>
            <pc:docMk/>
            <pc:sldMk cId="459726954" sldId="396"/>
            <ac:picMk id="8" creationId="{59D7A162-AC8F-D293-2569-F96C48CCCEC0}"/>
          </ac:picMkLst>
        </pc:picChg>
        <pc:picChg chg="mod">
          <ac:chgData name="Alajos Makovec" userId="7498edce-5b83-4a2c-ba54-149f8addadb0" providerId="ADAL" clId="{C99D5685-F87F-431C-9F59-3B6391F3B03E}" dt="2023-10-15T16:18:47.233" v="4837"/>
          <ac:picMkLst>
            <pc:docMk/>
            <pc:sldMk cId="459726954" sldId="396"/>
            <ac:picMk id="15" creationId="{F0D5C845-24D7-D674-FFE3-D0252A9D0C65}"/>
          </ac:picMkLst>
        </pc:picChg>
        <pc:picChg chg="add del mod">
          <ac:chgData name="Alajos Makovec" userId="7498edce-5b83-4a2c-ba54-149f8addadb0" providerId="ADAL" clId="{C99D5685-F87F-431C-9F59-3B6391F3B03E}" dt="2023-10-15T16:20:28.709" v="4850" actId="478"/>
          <ac:picMkLst>
            <pc:docMk/>
            <pc:sldMk cId="459726954" sldId="396"/>
            <ac:picMk id="17" creationId="{377CB4A6-8D9F-23DC-7DA4-C3B6B193746D}"/>
          </ac:picMkLst>
        </pc:picChg>
        <pc:picChg chg="add del mod">
          <ac:chgData name="Alajos Makovec" userId="7498edce-5b83-4a2c-ba54-149f8addadb0" providerId="ADAL" clId="{C99D5685-F87F-431C-9F59-3B6391F3B03E}" dt="2023-10-15T16:21:02.319" v="4858" actId="478"/>
          <ac:picMkLst>
            <pc:docMk/>
            <pc:sldMk cId="459726954" sldId="396"/>
            <ac:picMk id="18" creationId="{7F156424-92CA-F69C-B2EB-875548891D91}"/>
          </ac:picMkLst>
        </pc:picChg>
        <pc:picChg chg="add del mod">
          <ac:chgData name="Alajos Makovec" userId="7498edce-5b83-4a2c-ba54-149f8addadb0" providerId="ADAL" clId="{C99D5685-F87F-431C-9F59-3B6391F3B03E}" dt="2023-10-15T16:21:01.750" v="4857" actId="478"/>
          <ac:picMkLst>
            <pc:docMk/>
            <pc:sldMk cId="459726954" sldId="396"/>
            <ac:picMk id="19" creationId="{9E9E8AA4-DADC-2AEE-B443-CA2637D9004F}"/>
          </ac:picMkLst>
        </pc:picChg>
        <pc:picChg chg="mod">
          <ac:chgData name="Alajos Makovec" userId="7498edce-5b83-4a2c-ba54-149f8addadb0" providerId="ADAL" clId="{C99D5685-F87F-431C-9F59-3B6391F3B03E}" dt="2023-10-15T16:20:36.109" v="4851"/>
          <ac:picMkLst>
            <pc:docMk/>
            <pc:sldMk cId="459726954" sldId="396"/>
            <ac:picMk id="21" creationId="{8C9C7380-1D92-9837-605A-5B680C409C71}"/>
          </ac:picMkLst>
        </pc:picChg>
        <pc:picChg chg="mod">
          <ac:chgData name="Alajos Makovec" userId="7498edce-5b83-4a2c-ba54-149f8addadb0" providerId="ADAL" clId="{C99D5685-F87F-431C-9F59-3B6391F3B03E}" dt="2023-10-15T16:21:39.884" v="4860"/>
          <ac:picMkLst>
            <pc:docMk/>
            <pc:sldMk cId="459726954" sldId="396"/>
            <ac:picMk id="24" creationId="{FCFDA61B-990B-C422-8238-89A98D00D1B1}"/>
          </ac:picMkLst>
        </pc:picChg>
        <pc:picChg chg="add mod modCrop">
          <ac:chgData name="Alajos Makovec" userId="7498edce-5b83-4a2c-ba54-149f8addadb0" providerId="ADAL" clId="{C99D5685-F87F-431C-9F59-3B6391F3B03E}" dt="2023-10-15T16:26:58.438" v="4963" actId="1038"/>
          <ac:picMkLst>
            <pc:docMk/>
            <pc:sldMk cId="459726954" sldId="396"/>
            <ac:picMk id="26" creationId="{3F825560-8535-3D97-9553-79134EC5AB7A}"/>
          </ac:picMkLst>
        </pc:picChg>
        <pc:picChg chg="add mod">
          <ac:chgData name="Alajos Makovec" userId="7498edce-5b83-4a2c-ba54-149f8addadb0" providerId="ADAL" clId="{C99D5685-F87F-431C-9F59-3B6391F3B03E}" dt="2023-10-15T16:26:01.074" v="4931" actId="1076"/>
          <ac:picMkLst>
            <pc:docMk/>
            <pc:sldMk cId="459726954" sldId="396"/>
            <ac:picMk id="28" creationId="{C2B11349-9F27-833D-40D4-1045941182BB}"/>
          </ac:picMkLst>
        </pc:picChg>
      </pc:sldChg>
      <pc:sldChg chg="addSp delSp modSp add mod">
        <pc:chgData name="Alajos Makovec" userId="7498edce-5b83-4a2c-ba54-149f8addadb0" providerId="ADAL" clId="{C99D5685-F87F-431C-9F59-3B6391F3B03E}" dt="2023-10-15T16:36:42.277" v="5128" actId="20577"/>
        <pc:sldMkLst>
          <pc:docMk/>
          <pc:sldMk cId="2609943073" sldId="397"/>
        </pc:sldMkLst>
        <pc:spChg chg="del">
          <ac:chgData name="Alajos Makovec" userId="7498edce-5b83-4a2c-ba54-149f8addadb0" providerId="ADAL" clId="{C99D5685-F87F-431C-9F59-3B6391F3B03E}" dt="2023-10-15T16:29:58.435" v="4980" actId="478"/>
          <ac:spMkLst>
            <pc:docMk/>
            <pc:sldMk cId="2609943073" sldId="397"/>
            <ac:spMk id="10" creationId="{1B71002D-5AD0-3496-39E7-D648C2BDE1B2}"/>
          </ac:spMkLst>
        </pc:spChg>
        <pc:spChg chg="del">
          <ac:chgData name="Alajos Makovec" userId="7498edce-5b83-4a2c-ba54-149f8addadb0" providerId="ADAL" clId="{C99D5685-F87F-431C-9F59-3B6391F3B03E}" dt="2023-10-15T16:30:29.437" v="4992" actId="478"/>
          <ac:spMkLst>
            <pc:docMk/>
            <pc:sldMk cId="2609943073" sldId="397"/>
            <ac:spMk id="11" creationId="{A63DD3C8-A662-7B7E-5CCB-33A3C447436C}"/>
          </ac:spMkLst>
        </pc:spChg>
        <pc:spChg chg="del mod">
          <ac:chgData name="Alajos Makovec" userId="7498edce-5b83-4a2c-ba54-149f8addadb0" providerId="ADAL" clId="{C99D5685-F87F-431C-9F59-3B6391F3B03E}" dt="2023-10-15T16:30:27.588" v="4991" actId="478"/>
          <ac:spMkLst>
            <pc:docMk/>
            <pc:sldMk cId="2609943073" sldId="397"/>
            <ac:spMk id="12" creationId="{9C4BB1EB-B843-E6D8-15A4-4F3763ADB587}"/>
          </ac:spMkLst>
        </pc:spChg>
        <pc:spChg chg="del mod">
          <ac:chgData name="Alajos Makovec" userId="7498edce-5b83-4a2c-ba54-149f8addadb0" providerId="ADAL" clId="{C99D5685-F87F-431C-9F59-3B6391F3B03E}" dt="2023-10-15T16:36:35.534" v="5125" actId="478"/>
          <ac:spMkLst>
            <pc:docMk/>
            <pc:sldMk cId="2609943073" sldId="397"/>
            <ac:spMk id="14" creationId="{EDDCA3B0-0BCC-9249-4D6A-231782343B38}"/>
          </ac:spMkLst>
        </pc:spChg>
        <pc:spChg chg="mod">
          <ac:chgData name="Alajos Makovec" userId="7498edce-5b83-4a2c-ba54-149f8addadb0" providerId="ADAL" clId="{C99D5685-F87F-431C-9F59-3B6391F3B03E}" dt="2023-10-15T16:35:04.347" v="5082" actId="14100"/>
          <ac:spMkLst>
            <pc:docMk/>
            <pc:sldMk cId="2609943073" sldId="397"/>
            <ac:spMk id="16" creationId="{7FB7FE95-FE3D-9E3D-B834-C490E25CA394}"/>
          </ac:spMkLst>
        </pc:spChg>
        <pc:spChg chg="mod">
          <ac:chgData name="Alajos Makovec" userId="7498edce-5b83-4a2c-ba54-149f8addadb0" providerId="ADAL" clId="{C99D5685-F87F-431C-9F59-3B6391F3B03E}" dt="2023-10-15T16:30:36.350" v="4995" actId="404"/>
          <ac:spMkLst>
            <pc:docMk/>
            <pc:sldMk cId="2609943073" sldId="397"/>
            <ac:spMk id="22" creationId="{1A161AB7-D429-D36B-8262-6DC31D5838D4}"/>
          </ac:spMkLst>
        </pc:spChg>
        <pc:spChg chg="add mod">
          <ac:chgData name="Alajos Makovec" userId="7498edce-5b83-4a2c-ba54-149f8addadb0" providerId="ADAL" clId="{C99D5685-F87F-431C-9F59-3B6391F3B03E}" dt="2023-10-15T16:35:19.404" v="5102" actId="20577"/>
          <ac:spMkLst>
            <pc:docMk/>
            <pc:sldMk cId="2609943073" sldId="397"/>
            <ac:spMk id="24" creationId="{14F59B2E-5448-B06A-7A62-E127BC6CAD64}"/>
          </ac:spMkLst>
        </pc:spChg>
        <pc:spChg chg="add mod">
          <ac:chgData name="Alajos Makovec" userId="7498edce-5b83-4a2c-ba54-149f8addadb0" providerId="ADAL" clId="{C99D5685-F87F-431C-9F59-3B6391F3B03E}" dt="2023-10-15T16:36:42.277" v="5128" actId="20577"/>
          <ac:spMkLst>
            <pc:docMk/>
            <pc:sldMk cId="2609943073" sldId="397"/>
            <ac:spMk id="25" creationId="{38765297-4B24-1BAA-CE5C-C782F3873AF3}"/>
          </ac:spMkLst>
        </pc:spChg>
        <pc:grpChg chg="add mod">
          <ac:chgData name="Alajos Makovec" userId="7498edce-5b83-4a2c-ba54-149f8addadb0" providerId="ADAL" clId="{C99D5685-F87F-431C-9F59-3B6391F3B03E}" dt="2023-10-15T16:30:21.871" v="4989" actId="1076"/>
          <ac:grpSpMkLst>
            <pc:docMk/>
            <pc:sldMk cId="2609943073" sldId="397"/>
            <ac:grpSpMk id="3" creationId="{A3ED9A10-76B4-2958-5CE4-E0AA08257DF4}"/>
          </ac:grpSpMkLst>
        </pc:grpChg>
        <pc:grpChg chg="add mod">
          <ac:chgData name="Alajos Makovec" userId="7498edce-5b83-4a2c-ba54-149f8addadb0" providerId="ADAL" clId="{C99D5685-F87F-431C-9F59-3B6391F3B03E}" dt="2023-10-15T16:33:40.868" v="5041" actId="164"/>
          <ac:grpSpMkLst>
            <pc:docMk/>
            <pc:sldMk cId="2609943073" sldId="397"/>
            <ac:grpSpMk id="13" creationId="{574A5D2B-2CC3-09B4-F7DB-2E0F4D430B5D}"/>
          </ac:grpSpMkLst>
        </pc:grpChg>
        <pc:grpChg chg="mod">
          <ac:chgData name="Alajos Makovec" userId="7498edce-5b83-4a2c-ba54-149f8addadb0" providerId="ADAL" clId="{C99D5685-F87F-431C-9F59-3B6391F3B03E}" dt="2023-10-15T16:30:45.567" v="4996" actId="1076"/>
          <ac:grpSpMkLst>
            <pc:docMk/>
            <pc:sldMk cId="2609943073" sldId="397"/>
            <ac:grpSpMk id="20" creationId="{E1DC65F8-1402-583B-D6C9-24AB259C7B8D}"/>
          </ac:grpSpMkLst>
        </pc:grpChg>
        <pc:grpChg chg="add mod">
          <ac:chgData name="Alajos Makovec" userId="7498edce-5b83-4a2c-ba54-149f8addadb0" providerId="ADAL" clId="{C99D5685-F87F-431C-9F59-3B6391F3B03E}" dt="2023-10-15T16:33:44.310" v="5042" actId="1076"/>
          <ac:grpSpMkLst>
            <pc:docMk/>
            <pc:sldMk cId="2609943073" sldId="397"/>
            <ac:grpSpMk id="23" creationId="{0550056C-1081-FBE5-3ED6-248C528BD899}"/>
          </ac:grpSpMkLst>
        </pc:grpChg>
        <pc:picChg chg="del">
          <ac:chgData name="Alajos Makovec" userId="7498edce-5b83-4a2c-ba54-149f8addadb0" providerId="ADAL" clId="{C99D5685-F87F-431C-9F59-3B6391F3B03E}" dt="2023-10-15T16:29:58.435" v="4980" actId="478"/>
          <ac:picMkLst>
            <pc:docMk/>
            <pc:sldMk cId="2609943073" sldId="397"/>
            <ac:picMk id="4" creationId="{2A8A02B4-BEF6-075F-0382-0BEB6433B631}"/>
          </ac:picMkLst>
        </pc:picChg>
        <pc:picChg chg="add mod">
          <ac:chgData name="Alajos Makovec" userId="7498edce-5b83-4a2c-ba54-149f8addadb0" providerId="ADAL" clId="{C99D5685-F87F-431C-9F59-3B6391F3B03E}" dt="2023-10-15T16:33:21.563" v="5013" actId="1076"/>
          <ac:picMkLst>
            <pc:docMk/>
            <pc:sldMk cId="2609943073" sldId="397"/>
            <ac:picMk id="6" creationId="{54FD7491-CD9D-C1DE-D846-AAD2F91D867B}"/>
          </ac:picMkLst>
        </pc:picChg>
        <pc:picChg chg="del">
          <ac:chgData name="Alajos Makovec" userId="7498edce-5b83-4a2c-ba54-149f8addadb0" providerId="ADAL" clId="{C99D5685-F87F-431C-9F59-3B6391F3B03E}" dt="2023-10-15T16:29:58.435" v="4980" actId="478"/>
          <ac:picMkLst>
            <pc:docMk/>
            <pc:sldMk cId="2609943073" sldId="397"/>
            <ac:picMk id="8" creationId="{59D7A162-AC8F-D293-2569-F96C48CCCEC0}"/>
          </ac:picMkLst>
        </pc:picChg>
        <pc:picChg chg="mod">
          <ac:chgData name="Alajos Makovec" userId="7498edce-5b83-4a2c-ba54-149f8addadb0" providerId="ADAL" clId="{C99D5685-F87F-431C-9F59-3B6391F3B03E}" dt="2023-10-15T16:33:49.384" v="5043" actId="14100"/>
          <ac:picMkLst>
            <pc:docMk/>
            <pc:sldMk cId="2609943073" sldId="397"/>
            <ac:picMk id="15" creationId="{1C250E19-9A98-EFEA-EF0F-D871A8E2F33F}"/>
          </ac:picMkLst>
        </pc:picChg>
        <pc:picChg chg="add mod">
          <ac:chgData name="Alajos Makovec" userId="7498edce-5b83-4a2c-ba54-149f8addadb0" providerId="ADAL" clId="{C99D5685-F87F-431C-9F59-3B6391F3B03E}" dt="2023-10-15T16:33:40.868" v="5041" actId="164"/>
          <ac:picMkLst>
            <pc:docMk/>
            <pc:sldMk cId="2609943073" sldId="397"/>
            <ac:picMk id="17" creationId="{8AF6CFA1-B603-2668-7AF2-BB8BA68AB49B}"/>
          </ac:picMkLst>
        </pc:picChg>
        <pc:picChg chg="mod">
          <ac:chgData name="Alajos Makovec" userId="7498edce-5b83-4a2c-ba54-149f8addadb0" providerId="ADAL" clId="{C99D5685-F87F-431C-9F59-3B6391F3B03E}" dt="2023-10-15T16:30:17.349" v="4988" actId="164"/>
          <ac:picMkLst>
            <pc:docMk/>
            <pc:sldMk cId="2609943073" sldId="397"/>
            <ac:picMk id="18" creationId="{7F156424-92CA-F69C-B2EB-875548891D91}"/>
          </ac:picMkLst>
        </pc:picChg>
        <pc:picChg chg="mod">
          <ac:chgData name="Alajos Makovec" userId="7498edce-5b83-4a2c-ba54-149f8addadb0" providerId="ADAL" clId="{C99D5685-F87F-431C-9F59-3B6391F3B03E}" dt="2023-10-15T16:30:17.349" v="4988" actId="164"/>
          <ac:picMkLst>
            <pc:docMk/>
            <pc:sldMk cId="2609943073" sldId="397"/>
            <ac:picMk id="19" creationId="{9E9E8AA4-DADC-2AEE-B443-CA2637D9004F}"/>
          </ac:picMkLst>
        </pc:picChg>
      </pc:sldChg>
      <pc:sldChg chg="addSp delSp modSp add mod">
        <pc:chgData name="Alajos Makovec" userId="7498edce-5b83-4a2c-ba54-149f8addadb0" providerId="ADAL" clId="{C99D5685-F87F-431C-9F59-3B6391F3B03E}" dt="2023-10-15T18:31:22.963" v="5417" actId="115"/>
        <pc:sldMkLst>
          <pc:docMk/>
          <pc:sldMk cId="4109126303" sldId="398"/>
        </pc:sldMkLst>
        <pc:spChg chg="mod">
          <ac:chgData name="Alajos Makovec" userId="7498edce-5b83-4a2c-ba54-149f8addadb0" providerId="ADAL" clId="{C99D5685-F87F-431C-9F59-3B6391F3B03E}" dt="2023-10-15T18:25:07.278" v="5381" actId="255"/>
          <ac:spMkLst>
            <pc:docMk/>
            <pc:sldMk cId="4109126303" sldId="398"/>
            <ac:spMk id="2" creationId="{6A265491-35AF-CC38-751A-C678D3BE2646}"/>
          </ac:spMkLst>
        </pc:spChg>
        <pc:spChg chg="add mod">
          <ac:chgData name="Alajos Makovec" userId="7498edce-5b83-4a2c-ba54-149f8addadb0" providerId="ADAL" clId="{C99D5685-F87F-431C-9F59-3B6391F3B03E}" dt="2023-10-15T16:42:18.364" v="5201"/>
          <ac:spMkLst>
            <pc:docMk/>
            <pc:sldMk cId="4109126303" sldId="398"/>
            <ac:spMk id="3" creationId="{5B2D90DD-1A7A-8B98-0198-C408CE5B40BD}"/>
          </ac:spMkLst>
        </pc:spChg>
        <pc:spChg chg="mod">
          <ac:chgData name="Alajos Makovec" userId="7498edce-5b83-4a2c-ba54-149f8addadb0" providerId="ADAL" clId="{C99D5685-F87F-431C-9F59-3B6391F3B03E}" dt="2023-10-15T18:25:26.260" v="5385" actId="14100"/>
          <ac:spMkLst>
            <pc:docMk/>
            <pc:sldMk cId="4109126303" sldId="398"/>
            <ac:spMk id="4" creationId="{5D5298AA-613D-30A4-5117-938DC3EC5B0A}"/>
          </ac:spMkLst>
        </pc:spChg>
        <pc:spChg chg="add mod">
          <ac:chgData name="Alajos Makovec" userId="7498edce-5b83-4a2c-ba54-149f8addadb0" providerId="ADAL" clId="{C99D5685-F87F-431C-9F59-3B6391F3B03E}" dt="2023-10-15T16:42:18.364" v="5201"/>
          <ac:spMkLst>
            <pc:docMk/>
            <pc:sldMk cId="4109126303" sldId="398"/>
            <ac:spMk id="6" creationId="{94CBBDF0-7100-5C58-EF73-CBF770ECC63B}"/>
          </ac:spMkLst>
        </pc:spChg>
        <pc:spChg chg="mod">
          <ac:chgData name="Alajos Makovec" userId="7498edce-5b83-4a2c-ba54-149f8addadb0" providerId="ADAL" clId="{C99D5685-F87F-431C-9F59-3B6391F3B03E}" dt="2023-10-15T16:59:26.602" v="5335" actId="20577"/>
          <ac:spMkLst>
            <pc:docMk/>
            <pc:sldMk cId="4109126303" sldId="398"/>
            <ac:spMk id="14" creationId="{EDDCA3B0-0BCC-9249-4D6A-231782343B38}"/>
          </ac:spMkLst>
        </pc:spChg>
        <pc:spChg chg="del">
          <ac:chgData name="Alajos Makovec" userId="7498edce-5b83-4a2c-ba54-149f8addadb0" providerId="ADAL" clId="{C99D5685-F87F-431C-9F59-3B6391F3B03E}" dt="2023-10-15T16:42:17.302" v="5200" actId="478"/>
          <ac:spMkLst>
            <pc:docMk/>
            <pc:sldMk cId="4109126303" sldId="398"/>
            <ac:spMk id="18" creationId="{43BB2ACA-1831-6D25-6EFC-E01B07186FBF}"/>
          </ac:spMkLst>
        </pc:spChg>
        <pc:spChg chg="add mod">
          <ac:chgData name="Alajos Makovec" userId="7498edce-5b83-4a2c-ba54-149f8addadb0" providerId="ADAL" clId="{C99D5685-F87F-431C-9F59-3B6391F3B03E}" dt="2023-10-15T18:31:22.963" v="5417" actId="115"/>
          <ac:spMkLst>
            <pc:docMk/>
            <pc:sldMk cId="4109126303" sldId="398"/>
            <ac:spMk id="25" creationId="{EE550D0A-D5B2-6DC4-B1F6-9BAB43443B7F}"/>
          </ac:spMkLst>
        </pc:spChg>
        <pc:spChg chg="del">
          <ac:chgData name="Alajos Makovec" userId="7498edce-5b83-4a2c-ba54-149f8addadb0" providerId="ADAL" clId="{C99D5685-F87F-431C-9F59-3B6391F3B03E}" dt="2023-10-15T16:42:17.302" v="5200" actId="478"/>
          <ac:spMkLst>
            <pc:docMk/>
            <pc:sldMk cId="4109126303" sldId="398"/>
            <ac:spMk id="26" creationId="{1555F5D9-8E5B-1B9C-152E-9B4F0C707314}"/>
          </ac:spMkLst>
        </pc:spChg>
        <pc:picChg chg="add del">
          <ac:chgData name="Alajos Makovec" userId="7498edce-5b83-4a2c-ba54-149f8addadb0" providerId="ADAL" clId="{C99D5685-F87F-431C-9F59-3B6391F3B03E}" dt="2023-10-15T16:49:18.641" v="5252" actId="478"/>
          <ac:picMkLst>
            <pc:docMk/>
            <pc:sldMk cId="4109126303" sldId="398"/>
            <ac:picMk id="8" creationId="{E4058144-80B7-C247-977F-D3A1EFE7A561}"/>
          </ac:picMkLst>
        </pc:picChg>
        <pc:picChg chg="add del mod">
          <ac:chgData name="Alajos Makovec" userId="7498edce-5b83-4a2c-ba54-149f8addadb0" providerId="ADAL" clId="{C99D5685-F87F-431C-9F59-3B6391F3B03E}" dt="2023-10-15T16:48:50.720" v="5244" actId="22"/>
          <ac:picMkLst>
            <pc:docMk/>
            <pc:sldMk cId="4109126303" sldId="398"/>
            <ac:picMk id="9" creationId="{9589D996-5E67-D56C-9B4F-ACAD7A0085E0}"/>
          </ac:picMkLst>
        </pc:picChg>
        <pc:picChg chg="del">
          <ac:chgData name="Alajos Makovec" userId="7498edce-5b83-4a2c-ba54-149f8addadb0" providerId="ADAL" clId="{C99D5685-F87F-431C-9F59-3B6391F3B03E}" dt="2023-10-15T16:51:46.676" v="5289" actId="478"/>
          <ac:picMkLst>
            <pc:docMk/>
            <pc:sldMk cId="4109126303" sldId="398"/>
            <ac:picMk id="10" creationId="{809D96A9-C5B4-E811-4ECF-B998C14DA320}"/>
          </ac:picMkLst>
        </pc:picChg>
        <pc:picChg chg="del">
          <ac:chgData name="Alajos Makovec" userId="7498edce-5b83-4a2c-ba54-149f8addadb0" providerId="ADAL" clId="{C99D5685-F87F-431C-9F59-3B6391F3B03E}" dt="2023-10-15T16:50:19.348" v="5281" actId="478"/>
          <ac:picMkLst>
            <pc:docMk/>
            <pc:sldMk cId="4109126303" sldId="398"/>
            <ac:picMk id="12" creationId="{9BE4A15D-EC58-9AE6-DF7B-7ED2BAD60D0D}"/>
          </ac:picMkLst>
        </pc:picChg>
        <pc:picChg chg="add mod ord">
          <ac:chgData name="Alajos Makovec" userId="7498edce-5b83-4a2c-ba54-149f8addadb0" providerId="ADAL" clId="{C99D5685-F87F-431C-9F59-3B6391F3B03E}" dt="2023-10-15T16:50:21.719" v="5282" actId="167"/>
          <ac:picMkLst>
            <pc:docMk/>
            <pc:sldMk cId="4109126303" sldId="398"/>
            <ac:picMk id="15" creationId="{8E5642EA-87D0-4D86-AE7C-D7A2C53C75E8}"/>
          </ac:picMkLst>
        </pc:picChg>
        <pc:picChg chg="add del mod ord">
          <ac:chgData name="Alajos Makovec" userId="7498edce-5b83-4a2c-ba54-149f8addadb0" providerId="ADAL" clId="{C99D5685-F87F-431C-9F59-3B6391F3B03E}" dt="2023-10-15T16:50:29.227" v="5283" actId="478"/>
          <ac:picMkLst>
            <pc:docMk/>
            <pc:sldMk cId="4109126303" sldId="398"/>
            <ac:picMk id="17" creationId="{A86DB4BA-DC21-7914-5E13-9ED3537F1CDC}"/>
          </ac:picMkLst>
        </pc:picChg>
        <pc:picChg chg="add mod">
          <ac:chgData name="Alajos Makovec" userId="7498edce-5b83-4a2c-ba54-149f8addadb0" providerId="ADAL" clId="{C99D5685-F87F-431C-9F59-3B6391F3B03E}" dt="2023-10-15T16:50:54.049" v="5287" actId="1076"/>
          <ac:picMkLst>
            <pc:docMk/>
            <pc:sldMk cId="4109126303" sldId="398"/>
            <ac:picMk id="20" creationId="{9725280E-6AE9-EE7B-6E46-E271FD7EFC15}"/>
          </ac:picMkLst>
        </pc:picChg>
        <pc:picChg chg="add mod modCrop">
          <ac:chgData name="Alajos Makovec" userId="7498edce-5b83-4a2c-ba54-149f8addadb0" providerId="ADAL" clId="{C99D5685-F87F-431C-9F59-3B6391F3B03E}" dt="2023-10-15T16:59:01.703" v="5312" actId="1076"/>
          <ac:picMkLst>
            <pc:docMk/>
            <pc:sldMk cId="4109126303" sldId="398"/>
            <ac:picMk id="22" creationId="{EE89EE5A-A360-793A-C0E1-DC753F455E0A}"/>
          </ac:picMkLst>
        </pc:picChg>
        <pc:picChg chg="add mod modCrop">
          <ac:chgData name="Alajos Makovec" userId="7498edce-5b83-4a2c-ba54-149f8addadb0" providerId="ADAL" clId="{C99D5685-F87F-431C-9F59-3B6391F3B03E}" dt="2023-10-15T16:58:54.982" v="5311" actId="14861"/>
          <ac:picMkLst>
            <pc:docMk/>
            <pc:sldMk cId="4109126303" sldId="398"/>
            <ac:picMk id="24" creationId="{4A76DF67-C974-C44C-2E97-6F3A96FDA287}"/>
          </ac:picMkLst>
        </pc:picChg>
        <pc:cxnChg chg="ord">
          <ac:chgData name="Alajos Makovec" userId="7498edce-5b83-4a2c-ba54-149f8addadb0" providerId="ADAL" clId="{C99D5685-F87F-431C-9F59-3B6391F3B03E}" dt="2023-10-15T16:50:56.705" v="5288" actId="166"/>
          <ac:cxnSpMkLst>
            <pc:docMk/>
            <pc:sldMk cId="4109126303" sldId="398"/>
            <ac:cxnSpMk id="13" creationId="{FB4E6F9E-2AA7-FD21-B0D8-49A2C000EFB4}"/>
          </ac:cxnSpMkLst>
        </pc:cxnChg>
      </pc:sldChg>
      <pc:sldChg chg="addSp delSp modSp add mod ord">
        <pc:chgData name="Alajos Makovec" userId="7498edce-5b83-4a2c-ba54-149f8addadb0" providerId="ADAL" clId="{C99D5685-F87F-431C-9F59-3B6391F3B03E}" dt="2023-10-15T18:53:59.821" v="5697" actId="692"/>
        <pc:sldMkLst>
          <pc:docMk/>
          <pc:sldMk cId="346646048" sldId="399"/>
        </pc:sldMkLst>
        <pc:spChg chg="add del mod">
          <ac:chgData name="Alajos Makovec" userId="7498edce-5b83-4a2c-ba54-149f8addadb0" providerId="ADAL" clId="{C99D5685-F87F-431C-9F59-3B6391F3B03E}" dt="2023-10-15T18:13:23.855" v="5353" actId="20577"/>
          <ac:spMkLst>
            <pc:docMk/>
            <pc:sldMk cId="346646048" sldId="399"/>
            <ac:spMk id="2" creationId="{6A265491-35AF-CC38-751A-C678D3BE2646}"/>
          </ac:spMkLst>
        </pc:spChg>
        <pc:spChg chg="add mod">
          <ac:chgData name="Alajos Makovec" userId="7498edce-5b83-4a2c-ba54-149f8addadb0" providerId="ADAL" clId="{C99D5685-F87F-431C-9F59-3B6391F3B03E}" dt="2023-10-15T16:42:21.572" v="5203"/>
          <ac:spMkLst>
            <pc:docMk/>
            <pc:sldMk cId="346646048" sldId="399"/>
            <ac:spMk id="3" creationId="{9AC5F8C2-45A9-9A4E-02B6-73E1AFB1FB57}"/>
          </ac:spMkLst>
        </pc:spChg>
        <pc:spChg chg="mod">
          <ac:chgData name="Alajos Makovec" userId="7498edce-5b83-4a2c-ba54-149f8addadb0" providerId="ADAL" clId="{C99D5685-F87F-431C-9F59-3B6391F3B03E}" dt="2023-10-15T18:13:32.591" v="5361" actId="20577"/>
          <ac:spMkLst>
            <pc:docMk/>
            <pc:sldMk cId="346646048" sldId="399"/>
            <ac:spMk id="4" creationId="{5D5298AA-613D-30A4-5117-938DC3EC5B0A}"/>
          </ac:spMkLst>
        </pc:spChg>
        <pc:spChg chg="add mod">
          <ac:chgData name="Alajos Makovec" userId="7498edce-5b83-4a2c-ba54-149f8addadb0" providerId="ADAL" clId="{C99D5685-F87F-431C-9F59-3B6391F3B03E}" dt="2023-10-15T16:42:21.572" v="5203"/>
          <ac:spMkLst>
            <pc:docMk/>
            <pc:sldMk cId="346646048" sldId="399"/>
            <ac:spMk id="6" creationId="{6E672443-9645-19A8-3A1C-05F69B5029E6}"/>
          </ac:spMkLst>
        </pc:spChg>
        <pc:spChg chg="add mod">
          <ac:chgData name="Alajos Makovec" userId="7498edce-5b83-4a2c-ba54-149f8addadb0" providerId="ADAL" clId="{C99D5685-F87F-431C-9F59-3B6391F3B03E}" dt="2023-10-15T18:51:35.814" v="5648" actId="1035"/>
          <ac:spMkLst>
            <pc:docMk/>
            <pc:sldMk cId="346646048" sldId="399"/>
            <ac:spMk id="9" creationId="{4A4F5CE8-C028-6631-D4F9-1AFF40AA36B2}"/>
          </ac:spMkLst>
        </pc:spChg>
        <pc:spChg chg="mod">
          <ac:chgData name="Alajos Makovec" userId="7498edce-5b83-4a2c-ba54-149f8addadb0" providerId="ADAL" clId="{C99D5685-F87F-431C-9F59-3B6391F3B03E}" dt="2023-10-15T16:40:36.379" v="5176" actId="20577"/>
          <ac:spMkLst>
            <pc:docMk/>
            <pc:sldMk cId="346646048" sldId="399"/>
            <ac:spMk id="14" creationId="{EDDCA3B0-0BCC-9249-4D6A-231782343B38}"/>
          </ac:spMkLst>
        </pc:spChg>
        <pc:spChg chg="del">
          <ac:chgData name="Alajos Makovec" userId="7498edce-5b83-4a2c-ba54-149f8addadb0" providerId="ADAL" clId="{C99D5685-F87F-431C-9F59-3B6391F3B03E}" dt="2023-10-15T16:42:21.181" v="5202" actId="478"/>
          <ac:spMkLst>
            <pc:docMk/>
            <pc:sldMk cId="346646048" sldId="399"/>
            <ac:spMk id="18" creationId="{43BB2ACA-1831-6D25-6EFC-E01B07186FBF}"/>
          </ac:spMkLst>
        </pc:spChg>
        <pc:spChg chg="del">
          <ac:chgData name="Alajos Makovec" userId="7498edce-5b83-4a2c-ba54-149f8addadb0" providerId="ADAL" clId="{C99D5685-F87F-431C-9F59-3B6391F3B03E}" dt="2023-10-15T16:42:21.181" v="5202" actId="478"/>
          <ac:spMkLst>
            <pc:docMk/>
            <pc:sldMk cId="346646048" sldId="399"/>
            <ac:spMk id="26" creationId="{1555F5D9-8E5B-1B9C-152E-9B4F0C707314}"/>
          </ac:spMkLst>
        </pc:spChg>
        <pc:picChg chg="add mod modCrop">
          <ac:chgData name="Alajos Makovec" userId="7498edce-5b83-4a2c-ba54-149f8addadb0" providerId="ADAL" clId="{C99D5685-F87F-431C-9F59-3B6391F3B03E}" dt="2023-10-15T16:47:34.443" v="5237" actId="1076"/>
          <ac:picMkLst>
            <pc:docMk/>
            <pc:sldMk cId="346646048" sldId="399"/>
            <ac:picMk id="7" creationId="{576E1DB9-637B-2491-8D5A-0A144D8D2374}"/>
          </ac:picMkLst>
        </pc:picChg>
        <pc:picChg chg="mod">
          <ac:chgData name="Alajos Makovec" userId="7498edce-5b83-4a2c-ba54-149f8addadb0" providerId="ADAL" clId="{C99D5685-F87F-431C-9F59-3B6391F3B03E}" dt="2023-10-15T16:46:53.392" v="5227" actId="1076"/>
          <ac:picMkLst>
            <pc:docMk/>
            <pc:sldMk cId="346646048" sldId="399"/>
            <ac:picMk id="8" creationId="{E4058144-80B7-C247-977F-D3A1EFE7A561}"/>
          </ac:picMkLst>
        </pc:picChg>
        <pc:picChg chg="mod">
          <ac:chgData name="Alajos Makovec" userId="7498edce-5b83-4a2c-ba54-149f8addadb0" providerId="ADAL" clId="{C99D5685-F87F-431C-9F59-3B6391F3B03E}" dt="2023-10-15T16:46:53.392" v="5227" actId="1076"/>
          <ac:picMkLst>
            <pc:docMk/>
            <pc:sldMk cId="346646048" sldId="399"/>
            <ac:picMk id="12" creationId="{9BE4A15D-EC58-9AE6-DF7B-7ED2BAD60D0D}"/>
          </ac:picMkLst>
        </pc:picChg>
        <pc:cxnChg chg="add del mod">
          <ac:chgData name="Alajos Makovec" userId="7498edce-5b83-4a2c-ba54-149f8addadb0" providerId="ADAL" clId="{C99D5685-F87F-431C-9F59-3B6391F3B03E}" dt="2023-10-15T18:53:59.821" v="5697" actId="692"/>
          <ac:cxnSpMkLst>
            <pc:docMk/>
            <pc:sldMk cId="346646048" sldId="399"/>
            <ac:cxnSpMk id="11" creationId="{03D56D90-3392-372A-4825-23898D7BBC8F}"/>
          </ac:cxnSpMkLst>
        </pc:cxnChg>
        <pc:cxnChg chg="mod">
          <ac:chgData name="Alajos Makovec" userId="7498edce-5b83-4a2c-ba54-149f8addadb0" providerId="ADAL" clId="{C99D5685-F87F-431C-9F59-3B6391F3B03E}" dt="2023-10-15T16:46:53.392" v="5227" actId="1076"/>
          <ac:cxnSpMkLst>
            <pc:docMk/>
            <pc:sldMk cId="346646048" sldId="399"/>
            <ac:cxnSpMk id="13" creationId="{FB4E6F9E-2AA7-FD21-B0D8-49A2C000EFB4}"/>
          </ac:cxnSpMkLst>
        </pc:cxnChg>
        <pc:cxnChg chg="add del mod">
          <ac:chgData name="Alajos Makovec" userId="7498edce-5b83-4a2c-ba54-149f8addadb0" providerId="ADAL" clId="{C99D5685-F87F-431C-9F59-3B6391F3B03E}" dt="2023-10-15T18:52:08.257" v="5659"/>
          <ac:cxnSpMkLst>
            <pc:docMk/>
            <pc:sldMk cId="346646048" sldId="399"/>
            <ac:cxnSpMk id="19" creationId="{B406B410-DCA9-22B2-B98A-683D42FEA224}"/>
          </ac:cxnSpMkLst>
        </pc:cxnChg>
        <pc:cxnChg chg="add del mod">
          <ac:chgData name="Alajos Makovec" userId="7498edce-5b83-4a2c-ba54-149f8addadb0" providerId="ADAL" clId="{C99D5685-F87F-431C-9F59-3B6391F3B03E}" dt="2023-10-15T18:52:55.245" v="5674" actId="478"/>
          <ac:cxnSpMkLst>
            <pc:docMk/>
            <pc:sldMk cId="346646048" sldId="399"/>
            <ac:cxnSpMk id="22" creationId="{06B5EFE9-D075-3C68-D8B8-D04F7F50AB0F}"/>
          </ac:cxnSpMkLst>
        </pc:cxnChg>
        <pc:cxnChg chg="add del mod">
          <ac:chgData name="Alajos Makovec" userId="7498edce-5b83-4a2c-ba54-149f8addadb0" providerId="ADAL" clId="{C99D5685-F87F-431C-9F59-3B6391F3B03E}" dt="2023-10-15T18:52:54.361" v="5673" actId="478"/>
          <ac:cxnSpMkLst>
            <pc:docMk/>
            <pc:sldMk cId="346646048" sldId="399"/>
            <ac:cxnSpMk id="27" creationId="{B5DD18C0-AF6B-BE0A-0AF5-C341CDCEAB45}"/>
          </ac:cxnSpMkLst>
        </pc:cxnChg>
        <pc:cxnChg chg="add mod">
          <ac:chgData name="Alajos Makovec" userId="7498edce-5b83-4a2c-ba54-149f8addadb0" providerId="ADAL" clId="{C99D5685-F87F-431C-9F59-3B6391F3B03E}" dt="2023-10-15T18:53:59.821" v="5697" actId="692"/>
          <ac:cxnSpMkLst>
            <pc:docMk/>
            <pc:sldMk cId="346646048" sldId="399"/>
            <ac:cxnSpMk id="31" creationId="{FB5B985B-1A12-E711-55C8-D1DD275AF994}"/>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EE875-55B0-4845-898D-8E300FA4FA07}" type="datetimeFigureOut">
              <a:rPr lang="en-US" smtClean="0"/>
              <a:t>10/19/2023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80165-CA61-469B-9D1E-D1BDBB65D90F}" type="slidenum">
              <a:rPr lang="en-US" smtClean="0"/>
              <a:t>‹#›</a:t>
            </a:fld>
            <a:endParaRPr lang="en-US"/>
          </a:p>
        </p:txBody>
      </p:sp>
    </p:spTree>
    <p:extLst>
      <p:ext uri="{BB962C8B-B14F-4D97-AF65-F5344CB8AC3E}">
        <p14:creationId xmlns:p14="http://schemas.microsoft.com/office/powerpoint/2010/main" val="388490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80165-CA61-469B-9D1E-D1BDBB65D90F}" type="slidenum">
              <a:rPr lang="en-US" smtClean="0"/>
              <a:t>8</a:t>
            </a:fld>
            <a:endParaRPr lang="en-US"/>
          </a:p>
        </p:txBody>
      </p:sp>
    </p:spTree>
    <p:extLst>
      <p:ext uri="{BB962C8B-B14F-4D97-AF65-F5344CB8AC3E}">
        <p14:creationId xmlns:p14="http://schemas.microsoft.com/office/powerpoint/2010/main" val="74417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331686-7216-4F7E-9C90-5E107E2DF439}"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367739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31686-7216-4F7E-9C90-5E107E2DF439}"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230961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31686-7216-4F7E-9C90-5E107E2DF439}"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176407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620119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10/19/2023</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576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31686-7216-4F7E-9C90-5E107E2DF439}"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343084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31686-7216-4F7E-9C90-5E107E2DF439}"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298635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331686-7216-4F7E-9C90-5E107E2DF439}"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3627397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331686-7216-4F7E-9C90-5E107E2DF439}"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128566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331686-7216-4F7E-9C90-5E107E2DF439}"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1593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31686-7216-4F7E-9C90-5E107E2DF439}"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115695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31686-7216-4F7E-9C90-5E107E2DF439}"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268295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31686-7216-4F7E-9C90-5E107E2DF439}"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B76333-DC53-4D76-8008-E1A44E6775AF}" type="slidenum">
              <a:rPr lang="en-US" smtClean="0"/>
              <a:t>‹#›</a:t>
            </a:fld>
            <a:endParaRPr lang="en-US"/>
          </a:p>
        </p:txBody>
      </p:sp>
    </p:spTree>
    <p:extLst>
      <p:ext uri="{BB962C8B-B14F-4D97-AF65-F5344CB8AC3E}">
        <p14:creationId xmlns:p14="http://schemas.microsoft.com/office/powerpoint/2010/main" val="41353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31686-7216-4F7E-9C90-5E107E2DF439}" type="datetimeFigureOut">
              <a:rPr lang="en-US" smtClean="0"/>
              <a:t>10/19/2023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76333-DC53-4D76-8008-E1A44E6775AF}" type="slidenum">
              <a:rPr lang="en-US" smtClean="0"/>
              <a:t>‹#›</a:t>
            </a:fld>
            <a:endParaRPr lang="en-US"/>
          </a:p>
        </p:txBody>
      </p:sp>
    </p:spTree>
    <p:extLst>
      <p:ext uri="{BB962C8B-B14F-4D97-AF65-F5344CB8AC3E}">
        <p14:creationId xmlns:p14="http://schemas.microsoft.com/office/powerpoint/2010/main" val="1992346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g"/><Relationship Id="rId1" Type="http://schemas.openxmlformats.org/officeDocument/2006/relationships/slideLayout" Target="../slideLayouts/slideLayout13.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78.emf"/><Relationship Id="rId5" Type="http://schemas.openxmlformats.org/officeDocument/2006/relationships/image" Target="../media/image77.sv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a:t>Alajos Makovec	</a:t>
            </a:r>
          </a:p>
          <a:p>
            <a:endParaRPr lang="en-US" sz="1600" dirty="0"/>
          </a:p>
          <a:p>
            <a:r>
              <a:rPr lang="en-US" sz="1600" dirty="0"/>
              <a:t>19 October 2023</a:t>
            </a:r>
            <a:br>
              <a:rPr lang="en-US" sz="1600" dirty="0"/>
            </a:br>
            <a:br>
              <a:rPr lang="en-US" dirty="0"/>
            </a:br>
            <a:r>
              <a:rPr lang="en-US" sz="1200" dirty="0"/>
              <a:t>MARS group – Target Systems Department – Accelerator Directorate</a:t>
            </a:r>
            <a:endParaRPr lang="en-US" dirty="0"/>
          </a:p>
        </p:txBody>
      </p:sp>
      <p:sp>
        <p:nvSpPr>
          <p:cNvPr id="3" name="Text Placeholder 2"/>
          <p:cNvSpPr>
            <a:spLocks noGrp="1"/>
          </p:cNvSpPr>
          <p:nvPr>
            <p:ph type="body" sz="quarter" idx="11"/>
          </p:nvPr>
        </p:nvSpPr>
        <p:spPr/>
        <p:txBody>
          <a:bodyPr>
            <a:noAutofit/>
          </a:bodyPr>
          <a:lstStyle/>
          <a:p>
            <a:r>
              <a:rPr lang="en-US" sz="1800" dirty="0"/>
              <a:t>Studies on SINBAD benchmarking, PIP-II, and BNB projects</a:t>
            </a:r>
          </a:p>
        </p:txBody>
      </p:sp>
    </p:spTree>
    <p:extLst>
      <p:ext uri="{BB962C8B-B14F-4D97-AF65-F5344CB8AC3E}">
        <p14:creationId xmlns:p14="http://schemas.microsoft.com/office/powerpoint/2010/main" val="3391783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2" name="Rectangle 1">
            <a:extLst>
              <a:ext uri="{FF2B5EF4-FFF2-40B4-BE49-F238E27FC236}">
                <a16:creationId xmlns:a16="http://schemas.microsoft.com/office/drawing/2014/main" id="{57B25C70-5AAF-FE94-A669-5D53B5C946A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3) Residual dose rate calculations with the MARS-15 code [3, 4, 5]</a:t>
            </a:r>
          </a:p>
        </p:txBody>
      </p:sp>
      <p:sp>
        <p:nvSpPr>
          <p:cNvPr id="11" name="TextBox 10">
            <a:extLst>
              <a:ext uri="{FF2B5EF4-FFF2-40B4-BE49-F238E27FC236}">
                <a16:creationId xmlns:a16="http://schemas.microsoft.com/office/drawing/2014/main" id="{EEAC868C-E30C-D42D-B655-4146D607D992}"/>
              </a:ext>
            </a:extLst>
          </p:cNvPr>
          <p:cNvSpPr txBox="1"/>
          <p:nvPr/>
        </p:nvSpPr>
        <p:spPr>
          <a:xfrm>
            <a:off x="1181343" y="5670846"/>
            <a:ext cx="6960637" cy="507831"/>
          </a:xfrm>
          <a:prstGeom prst="rect">
            <a:avLst/>
          </a:prstGeom>
          <a:solidFill>
            <a:schemeClr val="accent1">
              <a:lumMod val="20000"/>
              <a:lumOff val="80000"/>
            </a:schemeClr>
          </a:solidFill>
        </p:spPr>
        <p:txBody>
          <a:bodyPr wrap="square">
            <a:spAutoFit/>
          </a:bodyPr>
          <a:lstStyle/>
          <a:p>
            <a:r>
              <a:rPr lang="en-US" sz="900" b="1" dirty="0">
                <a:solidFill>
                  <a:schemeClr val="accent1">
                    <a:lumMod val="50000"/>
                  </a:schemeClr>
                </a:solidFill>
              </a:rPr>
              <a:t>[3] N.V. Mokhov and C.C. James, "The Mars Code System User's Guide, Version 15 (2016)", Fermilab-FN-1058-APC (2017) https://mars.fnal.gov</a:t>
            </a:r>
          </a:p>
          <a:p>
            <a:r>
              <a:rPr lang="en-US" sz="900" b="1" dirty="0">
                <a:solidFill>
                  <a:schemeClr val="accent1">
                    <a:lumMod val="50000"/>
                  </a:schemeClr>
                </a:solidFill>
              </a:rPr>
              <a:t>[4] N.V. Mokhov et al., "MARS15 Code Developments Driven by the Intensity Frontier Needs ", Prog. </a:t>
            </a:r>
            <a:r>
              <a:rPr lang="en-US" sz="900" b="1" dirty="0" err="1">
                <a:solidFill>
                  <a:schemeClr val="accent1">
                    <a:lumMod val="50000"/>
                  </a:schemeClr>
                </a:solidFill>
              </a:rPr>
              <a:t>Nucl</a:t>
            </a:r>
            <a:r>
              <a:rPr lang="en-US" sz="900" b="1" dirty="0">
                <a:solidFill>
                  <a:schemeClr val="accent1">
                    <a:lumMod val="50000"/>
                  </a:schemeClr>
                </a:solidFill>
              </a:rPr>
              <a:t>. Sci. Technol., 4, pp. 496-501 (2014)</a:t>
            </a:r>
          </a:p>
          <a:p>
            <a:r>
              <a:rPr lang="en-US" sz="900" b="1" dirty="0">
                <a:solidFill>
                  <a:schemeClr val="accent1">
                    <a:lumMod val="50000"/>
                  </a:schemeClr>
                </a:solidFill>
              </a:rPr>
              <a:t>[5] N.V. Mokhov, "Status of MARS Code", Fermilab-Conf-03/053 (2003)</a:t>
            </a:r>
          </a:p>
        </p:txBody>
      </p:sp>
      <p:grpSp>
        <p:nvGrpSpPr>
          <p:cNvPr id="15" name="Group 14">
            <a:extLst>
              <a:ext uri="{FF2B5EF4-FFF2-40B4-BE49-F238E27FC236}">
                <a16:creationId xmlns:a16="http://schemas.microsoft.com/office/drawing/2014/main" id="{F5593189-EFE3-D91D-3E9B-03BB9A38EE86}"/>
              </a:ext>
            </a:extLst>
          </p:cNvPr>
          <p:cNvGrpSpPr/>
          <p:nvPr/>
        </p:nvGrpSpPr>
        <p:grpSpPr>
          <a:xfrm>
            <a:off x="2427827" y="2070709"/>
            <a:ext cx="6427299" cy="3362037"/>
            <a:chOff x="2427827" y="1866521"/>
            <a:chExt cx="6427299" cy="3362037"/>
          </a:xfrm>
        </p:grpSpPr>
        <p:pic>
          <p:nvPicPr>
            <p:cNvPr id="12" name="Picture 11">
              <a:extLst>
                <a:ext uri="{FF2B5EF4-FFF2-40B4-BE49-F238E27FC236}">
                  <a16:creationId xmlns:a16="http://schemas.microsoft.com/office/drawing/2014/main" id="{DD49CB20-2968-B90C-DC46-2AB6DA90FEF6}"/>
                </a:ext>
              </a:extLst>
            </p:cNvPr>
            <p:cNvPicPr>
              <a:picLocks noChangeAspect="1"/>
            </p:cNvPicPr>
            <p:nvPr/>
          </p:nvPicPr>
          <p:blipFill>
            <a:blip r:embed="rId2"/>
            <a:stretch>
              <a:fillRect/>
            </a:stretch>
          </p:blipFill>
          <p:spPr>
            <a:xfrm>
              <a:off x="2427827" y="1866521"/>
              <a:ext cx="6427299" cy="3362037"/>
            </a:xfrm>
            <a:prstGeom prst="rect">
              <a:avLst/>
            </a:prstGeom>
          </p:spPr>
        </p:pic>
        <p:sp>
          <p:nvSpPr>
            <p:cNvPr id="14" name="TextBox 13">
              <a:extLst>
                <a:ext uri="{FF2B5EF4-FFF2-40B4-BE49-F238E27FC236}">
                  <a16:creationId xmlns:a16="http://schemas.microsoft.com/office/drawing/2014/main" id="{3B781278-7F9E-A5B9-FC86-15EF690DD806}"/>
                </a:ext>
              </a:extLst>
            </p:cNvPr>
            <p:cNvSpPr txBox="1"/>
            <p:nvPr/>
          </p:nvSpPr>
          <p:spPr>
            <a:xfrm>
              <a:off x="5641476" y="4593235"/>
              <a:ext cx="3023119" cy="415498"/>
            </a:xfrm>
            <a:prstGeom prst="rect">
              <a:avLst/>
            </a:prstGeom>
            <a:solidFill>
              <a:schemeClr val="bg1"/>
            </a:solidFill>
          </p:spPr>
          <p:txBody>
            <a:bodyPr wrap="square">
              <a:spAutoFit/>
            </a:bodyPr>
            <a:lstStyle/>
            <a:p>
              <a:pPr algn="ctr">
                <a:spcAft>
                  <a:spcPts val="300"/>
                </a:spcAft>
              </a:pPr>
              <a:r>
                <a:rPr lang="en-US" sz="1050" b="1" dirty="0">
                  <a:solidFill>
                    <a:schemeClr val="accent1">
                      <a:lumMod val="50000"/>
                    </a:schemeClr>
                  </a:solidFill>
                </a:rPr>
                <a:t>3D model of MARS geometry exported into GDML format, then imported and visualized with FLAIR.</a:t>
              </a:r>
            </a:p>
          </p:txBody>
        </p:sp>
      </p:grpSp>
      <p:sp>
        <p:nvSpPr>
          <p:cNvPr id="3" name="Date Placeholder 2">
            <a:extLst>
              <a:ext uri="{FF2B5EF4-FFF2-40B4-BE49-F238E27FC236}">
                <a16:creationId xmlns:a16="http://schemas.microsoft.com/office/drawing/2014/main" id="{7C2CA861-968F-5F50-6D5B-BE9245299DCA}"/>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003AAC1D-116E-9FB9-71F9-C238C8ADCF10}"/>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10" name="Group 9">
            <a:extLst>
              <a:ext uri="{FF2B5EF4-FFF2-40B4-BE49-F238E27FC236}">
                <a16:creationId xmlns:a16="http://schemas.microsoft.com/office/drawing/2014/main" id="{50C867D6-DBA0-FBB6-97C8-E3160770545C}"/>
              </a:ext>
            </a:extLst>
          </p:cNvPr>
          <p:cNvGrpSpPr/>
          <p:nvPr/>
        </p:nvGrpSpPr>
        <p:grpSpPr>
          <a:xfrm>
            <a:off x="222249" y="649519"/>
            <a:ext cx="6604679" cy="2926424"/>
            <a:chOff x="222249" y="649519"/>
            <a:chExt cx="6604679" cy="2926424"/>
          </a:xfrm>
        </p:grpSpPr>
        <p:sp>
          <p:nvSpPr>
            <p:cNvPr id="13" name="TextBox 12">
              <a:extLst>
                <a:ext uri="{FF2B5EF4-FFF2-40B4-BE49-F238E27FC236}">
                  <a16:creationId xmlns:a16="http://schemas.microsoft.com/office/drawing/2014/main" id="{1A737681-AAE9-CE05-B1D8-C53056E11C40}"/>
                </a:ext>
              </a:extLst>
            </p:cNvPr>
            <p:cNvSpPr txBox="1"/>
            <p:nvPr/>
          </p:nvSpPr>
          <p:spPr>
            <a:xfrm>
              <a:off x="222249" y="649519"/>
              <a:ext cx="6604679" cy="190821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285750" indent="-285750">
                <a:spcAft>
                  <a:spcPts val="300"/>
                </a:spcAft>
                <a:buFont typeface="Arial" panose="020B0604020202020204" pitchFamily="34" charset="0"/>
                <a:buChar char="•"/>
              </a:pPr>
              <a:r>
                <a:rPr lang="en-US" sz="1200" dirty="0">
                  <a:solidFill>
                    <a:schemeClr val="accent1">
                      <a:lumMod val="50000"/>
                    </a:schemeClr>
                  </a:solidFill>
                </a:rPr>
                <a:t>To ensure that the results of the simulation accurately reflected the conditions in the experiment being modeled, the beam parameters, irradiation profiles, material compositions, and geometries reported in the SINBAD benchmark are used</a:t>
              </a:r>
            </a:p>
            <a:p>
              <a:pPr marL="285750" indent="-285750">
                <a:spcAft>
                  <a:spcPts val="300"/>
                </a:spcAft>
                <a:buFont typeface="Arial" panose="020B0604020202020204" pitchFamily="34" charset="0"/>
                <a:buChar char="•"/>
              </a:pPr>
              <a:r>
                <a:rPr lang="en-US" sz="1200" dirty="0">
                  <a:solidFill>
                    <a:schemeClr val="accent1">
                      <a:lumMod val="50000"/>
                    </a:schemeClr>
                  </a:solidFill>
                </a:rPr>
                <a:t>The 3D </a:t>
              </a:r>
              <a:r>
                <a:rPr lang="en-US" sz="1200" u="sng" dirty="0">
                  <a:solidFill>
                    <a:schemeClr val="accent1">
                      <a:lumMod val="50000"/>
                    </a:schemeClr>
                  </a:solidFill>
                </a:rPr>
                <a:t>geometry is reconstructed in GDML format</a:t>
              </a:r>
              <a:r>
                <a:rPr lang="en-US" sz="1200" dirty="0">
                  <a:solidFill>
                    <a:schemeClr val="accent1">
                      <a:lumMod val="50000"/>
                    </a:schemeClr>
                  </a:solidFill>
                </a:rPr>
                <a:t> to provide a precise representation for the MARS simulations</a:t>
              </a:r>
            </a:p>
            <a:p>
              <a:pPr marL="285750" indent="-285750">
                <a:spcAft>
                  <a:spcPts val="600"/>
                </a:spcAft>
                <a:buFont typeface="Arial" panose="020B0604020202020204" pitchFamily="34" charset="0"/>
                <a:buChar char="•"/>
              </a:pPr>
              <a:r>
                <a:rPr lang="en-US" sz="1200" dirty="0">
                  <a:solidFill>
                    <a:schemeClr val="accent1">
                      <a:lumMod val="50000"/>
                    </a:schemeClr>
                  </a:solidFill>
                </a:rPr>
                <a:t>Residual dose rates are calculated using "single step" </a:t>
              </a:r>
              <a:r>
                <a:rPr lang="en-US" sz="1200" u="sng" dirty="0">
                  <a:solidFill>
                    <a:schemeClr val="accent1">
                      <a:lumMod val="50000"/>
                    </a:schemeClr>
                  </a:solidFill>
                </a:rPr>
                <a:t>MARS simulation (by Igor Tropin)</a:t>
              </a:r>
            </a:p>
            <a:p>
              <a:pPr marL="285750" indent="-285750">
                <a:spcAft>
                  <a:spcPts val="600"/>
                </a:spcAft>
                <a:buFont typeface="Arial" panose="020B0604020202020204" pitchFamily="34" charset="0"/>
                <a:buChar char="•"/>
              </a:pPr>
              <a:r>
                <a:rPr lang="en-US" sz="1200" u="sng" dirty="0">
                  <a:solidFill>
                    <a:schemeClr val="accent1">
                      <a:lumMod val="50000"/>
                    </a:schemeClr>
                  </a:solidFill>
                </a:rPr>
                <a:t>The MARS simulation incorporates the FLUKA simulation parameters from the SINBAD benchmark study</a:t>
              </a:r>
              <a:r>
                <a:rPr lang="en-US" sz="1200" dirty="0">
                  <a:solidFill>
                    <a:schemeClr val="accent1">
                      <a:lumMod val="50000"/>
                    </a:schemeClr>
                  </a:solidFill>
                </a:rPr>
                <a:t>, along with </a:t>
              </a:r>
              <a:r>
                <a:rPr lang="en-US" sz="1200" u="sng" dirty="0">
                  <a:solidFill>
                    <a:schemeClr val="accent1">
                      <a:lumMod val="50000"/>
                    </a:schemeClr>
                  </a:solidFill>
                </a:rPr>
                <a:t>default settings for any parameters not detailed in the study </a:t>
              </a:r>
              <a:r>
                <a:rPr lang="en-US" sz="1200" dirty="0">
                  <a:solidFill>
                    <a:schemeClr val="accent1">
                      <a:lumMod val="50000"/>
                    </a:schemeClr>
                  </a:solidFill>
                </a:rPr>
                <a:t>(for comparison of our results with the FLUKA findings detailed in the SINBAD benchmark).</a:t>
              </a:r>
            </a:p>
          </p:txBody>
        </p:sp>
        <p:sp>
          <p:nvSpPr>
            <p:cNvPr id="9" name="TextBox 8">
              <a:extLst>
                <a:ext uri="{FF2B5EF4-FFF2-40B4-BE49-F238E27FC236}">
                  <a16:creationId xmlns:a16="http://schemas.microsoft.com/office/drawing/2014/main" id="{92174BF2-3892-3DC9-524F-1AC3E50E9124}"/>
                </a:ext>
              </a:extLst>
            </p:cNvPr>
            <p:cNvSpPr txBox="1"/>
            <p:nvPr/>
          </p:nvSpPr>
          <p:spPr>
            <a:xfrm>
              <a:off x="222249" y="2560280"/>
              <a:ext cx="3879234" cy="1015663"/>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285750" indent="-285750">
                <a:spcAft>
                  <a:spcPts val="600"/>
                </a:spcAft>
                <a:buFont typeface="Arial" panose="020B0604020202020204" pitchFamily="34" charset="0"/>
                <a:buChar char="•"/>
              </a:pPr>
              <a:r>
                <a:rPr lang="en-US" sz="1200" u="sng" dirty="0">
                  <a:solidFill>
                    <a:schemeClr val="accent1">
                      <a:lumMod val="50000"/>
                    </a:schemeClr>
                  </a:solidFill>
                </a:rPr>
                <a:t>Note:</a:t>
              </a:r>
              <a:r>
                <a:rPr lang="en-US" sz="1200" dirty="0">
                  <a:solidFill>
                    <a:schemeClr val="accent1">
                      <a:lumMod val="50000"/>
                    </a:schemeClr>
                  </a:solidFill>
                </a:rPr>
                <a:t>  at present, MARS does not handle nuclear isomers. In instances where there is the potential for the generation of an atomic nucleus in an energetically excited nuclear state, MARS instead registers a nucleus with the lowest energy ground state</a:t>
              </a:r>
            </a:p>
          </p:txBody>
        </p:sp>
      </p:grpSp>
    </p:spTree>
    <p:extLst>
      <p:ext uri="{BB962C8B-B14F-4D97-AF65-F5344CB8AC3E}">
        <p14:creationId xmlns:p14="http://schemas.microsoft.com/office/powerpoint/2010/main" val="374290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2" name="Rectangle 1">
            <a:extLst>
              <a:ext uri="{FF2B5EF4-FFF2-40B4-BE49-F238E27FC236}">
                <a16:creationId xmlns:a16="http://schemas.microsoft.com/office/drawing/2014/main" id="{A065FE14-DAD9-508C-7388-F55D31AA0D71}"/>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 Comparison of the calculated dose rates with experimental data – copper sample</a:t>
            </a:r>
          </a:p>
        </p:txBody>
      </p:sp>
      <p:graphicFrame>
        <p:nvGraphicFramePr>
          <p:cNvPr id="7" name="Table 6">
            <a:extLst>
              <a:ext uri="{FF2B5EF4-FFF2-40B4-BE49-F238E27FC236}">
                <a16:creationId xmlns:a16="http://schemas.microsoft.com/office/drawing/2014/main" id="{909F17B7-42FB-0E98-C56E-3173DA0A3F75}"/>
              </a:ext>
            </a:extLst>
          </p:cNvPr>
          <p:cNvGraphicFramePr>
            <a:graphicFrameLocks noGrp="1"/>
          </p:cNvGraphicFramePr>
          <p:nvPr>
            <p:extLst>
              <p:ext uri="{D42A27DB-BD31-4B8C-83A1-F6EECF244321}">
                <p14:modId xmlns:p14="http://schemas.microsoft.com/office/powerpoint/2010/main" val="3955246957"/>
              </p:ext>
            </p:extLst>
          </p:nvPr>
        </p:nvGraphicFramePr>
        <p:xfrm>
          <a:off x="5246246" y="589607"/>
          <a:ext cx="3503934" cy="2262561"/>
        </p:xfrm>
        <a:graphic>
          <a:graphicData uri="http://schemas.openxmlformats.org/drawingml/2006/table">
            <a:tbl>
              <a:tblPr firstRow="1" bandRow="1">
                <a:tableStyleId>{5C22544A-7EE6-4342-B048-85BDC9FD1C3A}</a:tableStyleId>
              </a:tblPr>
              <a:tblGrid>
                <a:gridCol w="1657593">
                  <a:extLst>
                    <a:ext uri="{9D8B030D-6E8A-4147-A177-3AD203B41FA5}">
                      <a16:colId xmlns:a16="http://schemas.microsoft.com/office/drawing/2014/main" val="3665212727"/>
                    </a:ext>
                  </a:extLst>
                </a:gridCol>
                <a:gridCol w="1846341">
                  <a:extLst>
                    <a:ext uri="{9D8B030D-6E8A-4147-A177-3AD203B41FA5}">
                      <a16:colId xmlns:a16="http://schemas.microsoft.com/office/drawing/2014/main" val="2062556998"/>
                    </a:ext>
                  </a:extLst>
                </a:gridCol>
              </a:tblGrid>
              <a:tr h="227070">
                <a:tc>
                  <a:txBody>
                    <a:bodyPr/>
                    <a:lstStyle/>
                    <a:p>
                      <a:pPr algn="ctr"/>
                      <a:r>
                        <a:rPr lang="en-US" sz="1100" dirty="0"/>
                        <a:t>Parameter</a:t>
                      </a:r>
                    </a:p>
                  </a:txBody>
                  <a:tcPr marL="61615" marR="61615" marT="30807" marB="30807"/>
                </a:tc>
                <a:tc>
                  <a:txBody>
                    <a:bodyPr/>
                    <a:lstStyle/>
                    <a:p>
                      <a:pPr algn="ctr"/>
                      <a:r>
                        <a:rPr lang="en-US" sz="1100" dirty="0"/>
                        <a:t>Value</a:t>
                      </a:r>
                    </a:p>
                  </a:txBody>
                  <a:tcPr marL="61615" marR="61615" marT="30807" marB="30807"/>
                </a:tc>
                <a:extLst>
                  <a:ext uri="{0D108BD9-81ED-4DB2-BD59-A6C34878D82A}">
                    <a16:rowId xmlns:a16="http://schemas.microsoft.com/office/drawing/2014/main" val="3418002569"/>
                  </a:ext>
                </a:extLst>
              </a:tr>
              <a:tr h="225923">
                <a:tc rowSpan="2">
                  <a:txBody>
                    <a:bodyPr/>
                    <a:lstStyle/>
                    <a:p>
                      <a:pPr algn="ctr"/>
                      <a:r>
                        <a:rPr lang="en-US" sz="1000" dirty="0"/>
                        <a:t>Irradiation profile</a:t>
                      </a:r>
                    </a:p>
                  </a:txBody>
                  <a:tcPr marL="61615" marR="61615" marT="30807" marB="30807" anchor="ctr"/>
                </a:tc>
                <a:tc>
                  <a:txBody>
                    <a:bodyPr/>
                    <a:lstStyle/>
                    <a:p>
                      <a:pPr algn="ctr"/>
                      <a:r>
                        <a:rPr lang="en-US" sz="1000" dirty="0"/>
                        <a:t>long 1</a:t>
                      </a:r>
                    </a:p>
                  </a:txBody>
                  <a:tcPr marL="61615" marR="61615" marT="30807" marB="30807"/>
                </a:tc>
                <a:extLst>
                  <a:ext uri="{0D108BD9-81ED-4DB2-BD59-A6C34878D82A}">
                    <a16:rowId xmlns:a16="http://schemas.microsoft.com/office/drawing/2014/main" val="1318486744"/>
                  </a:ext>
                </a:extLst>
              </a:tr>
              <a:tr h="225923">
                <a:tc vMerge="1">
                  <a:txBody>
                    <a:bodyPr/>
                    <a:lstStyle/>
                    <a:p>
                      <a:endParaRPr lang="en-US" sz="1200" dirty="0"/>
                    </a:p>
                  </a:txBody>
                  <a:tcPr marL="68104" marR="68104" marT="34052" marB="34052" anchor="ctr"/>
                </a:tc>
                <a:tc>
                  <a:txBody>
                    <a:bodyPr/>
                    <a:lstStyle/>
                    <a:p>
                      <a:pPr algn="ctr"/>
                      <a:r>
                        <a:rPr lang="en-US" sz="1000" dirty="0"/>
                        <a:t>irrcyc_Aug03_15.inp</a:t>
                      </a:r>
                    </a:p>
                  </a:txBody>
                  <a:tcPr marL="61615" marR="61615" marT="30807" marB="30807"/>
                </a:tc>
                <a:extLst>
                  <a:ext uri="{0D108BD9-81ED-4DB2-BD59-A6C34878D82A}">
                    <a16:rowId xmlns:a16="http://schemas.microsoft.com/office/drawing/2014/main" val="270452487"/>
                  </a:ext>
                </a:extLst>
              </a:tr>
              <a:tr h="225923">
                <a:tc>
                  <a:txBody>
                    <a:bodyPr/>
                    <a:lstStyle/>
                    <a:p>
                      <a:pPr algn="ctr"/>
                      <a:r>
                        <a:rPr lang="en-US" sz="1000" dirty="0"/>
                        <a:t>No. of SPS cycles</a:t>
                      </a:r>
                    </a:p>
                  </a:txBody>
                  <a:tcPr marL="61615" marR="61615" marT="30807" marB="30807"/>
                </a:tc>
                <a:tc>
                  <a:txBody>
                    <a:bodyPr/>
                    <a:lstStyle/>
                    <a:p>
                      <a:pPr algn="ctr"/>
                      <a:r>
                        <a:rPr lang="en-US" sz="1000" dirty="0"/>
                        <a:t>31133</a:t>
                      </a:r>
                    </a:p>
                  </a:txBody>
                  <a:tcPr marL="61615" marR="61615" marT="30807" marB="30807"/>
                </a:tc>
                <a:extLst>
                  <a:ext uri="{0D108BD9-81ED-4DB2-BD59-A6C34878D82A}">
                    <a16:rowId xmlns:a16="http://schemas.microsoft.com/office/drawing/2014/main" val="3770889209"/>
                  </a:ext>
                </a:extLst>
              </a:tr>
              <a:tr h="225923">
                <a:tc>
                  <a:txBody>
                    <a:bodyPr/>
                    <a:lstStyle/>
                    <a:p>
                      <a:pPr algn="ctr"/>
                      <a:r>
                        <a:rPr lang="en-US" sz="1000" dirty="0"/>
                        <a:t>Total No. of beam particles</a:t>
                      </a:r>
                    </a:p>
                  </a:txBody>
                  <a:tcPr marL="61615" marR="61615" marT="30807" marB="30807"/>
                </a:tc>
                <a:tc>
                  <a:txBody>
                    <a:bodyPr/>
                    <a:lstStyle/>
                    <a:p>
                      <a:pPr algn="ctr"/>
                      <a:r>
                        <a:rPr lang="en-US" sz="1000" dirty="0"/>
                        <a:t>1.42755E+12</a:t>
                      </a:r>
                    </a:p>
                  </a:txBody>
                  <a:tcPr marL="61615" marR="61615" marT="30807" marB="30807"/>
                </a:tc>
                <a:extLst>
                  <a:ext uri="{0D108BD9-81ED-4DB2-BD59-A6C34878D82A}">
                    <a16:rowId xmlns:a16="http://schemas.microsoft.com/office/drawing/2014/main" val="2404146095"/>
                  </a:ext>
                </a:extLst>
              </a:tr>
              <a:tr h="225923">
                <a:tc>
                  <a:txBody>
                    <a:bodyPr/>
                    <a:lstStyle/>
                    <a:p>
                      <a:pPr algn="ctr"/>
                      <a:r>
                        <a:rPr lang="en-US" sz="1000" dirty="0"/>
                        <a:t>Volume</a:t>
                      </a:r>
                    </a:p>
                  </a:txBody>
                  <a:tcPr marL="61615" marR="61615" marT="30807" marB="30807"/>
                </a:tc>
                <a:tc>
                  <a:txBody>
                    <a:bodyPr/>
                    <a:lstStyle/>
                    <a:p>
                      <a:pPr algn="ctr"/>
                      <a:r>
                        <a:rPr lang="en-US" sz="1000" dirty="0"/>
                        <a:t>4.0 cm</a:t>
                      </a:r>
                      <a:r>
                        <a:rPr lang="en-US" sz="1000" baseline="30000" dirty="0"/>
                        <a:t>3</a:t>
                      </a:r>
                    </a:p>
                  </a:txBody>
                  <a:tcPr marL="61615" marR="61615" marT="30807" marB="30807"/>
                </a:tc>
                <a:extLst>
                  <a:ext uri="{0D108BD9-81ED-4DB2-BD59-A6C34878D82A}">
                    <a16:rowId xmlns:a16="http://schemas.microsoft.com/office/drawing/2014/main" val="4127706170"/>
                  </a:ext>
                </a:extLst>
              </a:tr>
              <a:tr h="225923">
                <a:tc>
                  <a:txBody>
                    <a:bodyPr/>
                    <a:lstStyle/>
                    <a:p>
                      <a:pPr algn="ctr"/>
                      <a:r>
                        <a:rPr lang="en-US" sz="1000" dirty="0"/>
                        <a:t>Density</a:t>
                      </a:r>
                    </a:p>
                  </a:txBody>
                  <a:tcPr marL="61615" marR="61615" marT="30807" marB="30807"/>
                </a:tc>
                <a:tc>
                  <a:txBody>
                    <a:bodyPr/>
                    <a:lstStyle/>
                    <a:p>
                      <a:pPr algn="ctr"/>
                      <a:r>
                        <a:rPr lang="en-US" sz="1000" dirty="0"/>
                        <a:t>8.988 g/cm</a:t>
                      </a:r>
                      <a:r>
                        <a:rPr lang="en-US" sz="1000" baseline="30000" dirty="0"/>
                        <a:t>3</a:t>
                      </a:r>
                    </a:p>
                  </a:txBody>
                  <a:tcPr marL="61615" marR="61615" marT="30807" marB="30807"/>
                </a:tc>
                <a:extLst>
                  <a:ext uri="{0D108BD9-81ED-4DB2-BD59-A6C34878D82A}">
                    <a16:rowId xmlns:a16="http://schemas.microsoft.com/office/drawing/2014/main" val="3315399614"/>
                  </a:ext>
                </a:extLst>
              </a:tr>
              <a:tr h="225923">
                <a:tc>
                  <a:txBody>
                    <a:bodyPr/>
                    <a:lstStyle/>
                    <a:p>
                      <a:pPr algn="ctr"/>
                      <a:r>
                        <a:rPr lang="en-US" sz="1000" dirty="0"/>
                        <a:t>Mass (SINBAD)</a:t>
                      </a:r>
                    </a:p>
                  </a:txBody>
                  <a:tcPr marL="61615" marR="61615" marT="30807" marB="30807"/>
                </a:tc>
                <a:tc>
                  <a:txBody>
                    <a:bodyPr/>
                    <a:lstStyle/>
                    <a:p>
                      <a:pPr algn="ctr"/>
                      <a:r>
                        <a:rPr lang="en-US" sz="1000" b="1" dirty="0"/>
                        <a:t>28.253 g</a:t>
                      </a:r>
                    </a:p>
                  </a:txBody>
                  <a:tcPr marL="61615" marR="61615" marT="30807" marB="30807"/>
                </a:tc>
                <a:extLst>
                  <a:ext uri="{0D108BD9-81ED-4DB2-BD59-A6C34878D82A}">
                    <a16:rowId xmlns:a16="http://schemas.microsoft.com/office/drawing/2014/main" val="1073261321"/>
                  </a:ext>
                </a:extLst>
              </a:tr>
              <a:tr h="225923">
                <a:tc>
                  <a:txBody>
                    <a:bodyPr/>
                    <a:lstStyle/>
                    <a:p>
                      <a:pPr algn="ctr"/>
                      <a:r>
                        <a:rPr lang="en-US" sz="1000" dirty="0"/>
                        <a:t>Mass (DORIAN)</a:t>
                      </a:r>
                    </a:p>
                  </a:txBody>
                  <a:tcPr marL="61615" marR="61615" marT="30807" marB="30807"/>
                </a:tc>
                <a:tc>
                  <a:txBody>
                    <a:bodyPr/>
                    <a:lstStyle/>
                    <a:p>
                      <a:pPr algn="ctr"/>
                      <a:r>
                        <a:rPr lang="hu-HU" sz="1000" b="1" dirty="0"/>
                        <a:t>35.952</a:t>
                      </a:r>
                      <a:r>
                        <a:rPr lang="en-US" sz="1000" b="1" dirty="0"/>
                        <a:t> </a:t>
                      </a:r>
                      <a:r>
                        <a:rPr lang="hu-HU" sz="1000" b="1" dirty="0"/>
                        <a:t>g</a:t>
                      </a:r>
                      <a:endParaRPr lang="en-US" sz="1000" b="1" dirty="0"/>
                    </a:p>
                  </a:txBody>
                  <a:tcPr marL="61615" marR="61615" marT="30807" marB="30807"/>
                </a:tc>
                <a:extLst>
                  <a:ext uri="{0D108BD9-81ED-4DB2-BD59-A6C34878D82A}">
                    <a16:rowId xmlns:a16="http://schemas.microsoft.com/office/drawing/2014/main" val="4234243809"/>
                  </a:ext>
                </a:extLst>
              </a:tr>
              <a:tr h="225923">
                <a:tc>
                  <a:txBody>
                    <a:bodyPr/>
                    <a:lstStyle/>
                    <a:p>
                      <a:pPr algn="ctr"/>
                      <a:r>
                        <a:rPr lang="en-US" sz="1000" dirty="0"/>
                        <a:t>Sample position</a:t>
                      </a:r>
                    </a:p>
                  </a:txBody>
                  <a:tcPr marL="61615" marR="61615" marT="30807" marB="30807"/>
                </a:tc>
                <a:tc>
                  <a:txBody>
                    <a:bodyPr/>
                    <a:lstStyle/>
                    <a:p>
                      <a:pPr algn="ctr"/>
                      <a:r>
                        <a:rPr lang="en-US" sz="1000" dirty="0"/>
                        <a:t>lateral / body 27 / region 24</a:t>
                      </a:r>
                    </a:p>
                  </a:txBody>
                  <a:tcPr marL="61615" marR="61615" marT="30807" marB="30807"/>
                </a:tc>
                <a:extLst>
                  <a:ext uri="{0D108BD9-81ED-4DB2-BD59-A6C34878D82A}">
                    <a16:rowId xmlns:a16="http://schemas.microsoft.com/office/drawing/2014/main" val="4110924091"/>
                  </a:ext>
                </a:extLst>
              </a:tr>
            </a:tbl>
          </a:graphicData>
        </a:graphic>
      </p:graphicFrame>
      <p:graphicFrame>
        <p:nvGraphicFramePr>
          <p:cNvPr id="8" name="Table 7">
            <a:extLst>
              <a:ext uri="{FF2B5EF4-FFF2-40B4-BE49-F238E27FC236}">
                <a16:creationId xmlns:a16="http://schemas.microsoft.com/office/drawing/2014/main" id="{F711E601-1008-04BD-92E9-4821EC7FABF1}"/>
              </a:ext>
            </a:extLst>
          </p:cNvPr>
          <p:cNvGraphicFramePr>
            <a:graphicFrameLocks noGrp="1"/>
          </p:cNvGraphicFramePr>
          <p:nvPr>
            <p:extLst>
              <p:ext uri="{D42A27DB-BD31-4B8C-83A1-F6EECF244321}">
                <p14:modId xmlns:p14="http://schemas.microsoft.com/office/powerpoint/2010/main" val="469149777"/>
              </p:ext>
            </p:extLst>
          </p:nvPr>
        </p:nvGraphicFramePr>
        <p:xfrm>
          <a:off x="5306031" y="3032057"/>
          <a:ext cx="3384364" cy="1081041"/>
        </p:xfrm>
        <a:graphic>
          <a:graphicData uri="http://schemas.openxmlformats.org/drawingml/2006/table">
            <a:tbl>
              <a:tblPr firstRow="1" bandRow="1">
                <a:tableStyleId>{5C22544A-7EE6-4342-B048-85BDC9FD1C3A}</a:tableStyleId>
              </a:tblPr>
              <a:tblGrid>
                <a:gridCol w="699561">
                  <a:extLst>
                    <a:ext uri="{9D8B030D-6E8A-4147-A177-3AD203B41FA5}">
                      <a16:colId xmlns:a16="http://schemas.microsoft.com/office/drawing/2014/main" val="3665212727"/>
                    </a:ext>
                  </a:extLst>
                </a:gridCol>
                <a:gridCol w="1418450">
                  <a:extLst>
                    <a:ext uri="{9D8B030D-6E8A-4147-A177-3AD203B41FA5}">
                      <a16:colId xmlns:a16="http://schemas.microsoft.com/office/drawing/2014/main" val="2062556998"/>
                    </a:ext>
                  </a:extLst>
                </a:gridCol>
                <a:gridCol w="1266353">
                  <a:extLst>
                    <a:ext uri="{9D8B030D-6E8A-4147-A177-3AD203B41FA5}">
                      <a16:colId xmlns:a16="http://schemas.microsoft.com/office/drawing/2014/main" val="3646581632"/>
                    </a:ext>
                  </a:extLst>
                </a:gridCol>
              </a:tblGrid>
              <a:tr h="217085">
                <a:tc>
                  <a:txBody>
                    <a:bodyPr/>
                    <a:lstStyle/>
                    <a:p>
                      <a:pPr algn="ctr"/>
                      <a:r>
                        <a:rPr lang="en-US" sz="1000" dirty="0"/>
                        <a:t>Distance</a:t>
                      </a:r>
                    </a:p>
                  </a:txBody>
                  <a:tcPr marL="58906" marR="58906" marT="29453" marB="29453"/>
                </a:tc>
                <a:tc>
                  <a:txBody>
                    <a:bodyPr/>
                    <a:lstStyle/>
                    <a:p>
                      <a:pPr algn="ctr"/>
                      <a:r>
                        <a:rPr lang="en-US" sz="1000" dirty="0"/>
                        <a:t>Exp. Data (SINBAD)</a:t>
                      </a:r>
                    </a:p>
                  </a:txBody>
                  <a:tcPr marL="58906" marR="58906" marT="29453" marB="29453"/>
                </a:tc>
                <a:tc>
                  <a:txBody>
                    <a:bodyPr/>
                    <a:lstStyle/>
                    <a:p>
                      <a:pPr algn="ctr"/>
                      <a:r>
                        <a:rPr lang="en-US" sz="1000" dirty="0"/>
                        <a:t>FLUKA (SINBAD)</a:t>
                      </a:r>
                    </a:p>
                  </a:txBody>
                  <a:tcPr marL="58906" marR="58906" marT="29453" marB="29453"/>
                </a:tc>
                <a:extLst>
                  <a:ext uri="{0D108BD9-81ED-4DB2-BD59-A6C34878D82A}">
                    <a16:rowId xmlns:a16="http://schemas.microsoft.com/office/drawing/2014/main" val="3418002569"/>
                  </a:ext>
                </a:extLst>
              </a:tr>
              <a:tr h="215989">
                <a:tc>
                  <a:txBody>
                    <a:bodyPr/>
                    <a:lstStyle/>
                    <a:p>
                      <a:pPr marL="0" algn="ctr" defTabSz="914400" rtl="0" eaLnBrk="1" latinLnBrk="0" hangingPunct="1"/>
                      <a:r>
                        <a:rPr lang="en-US" sz="1000" kern="1200" dirty="0">
                          <a:solidFill>
                            <a:schemeClr val="dk1"/>
                          </a:solidFill>
                          <a:latin typeface="+mn-lt"/>
                          <a:ea typeface="+mn-ea"/>
                          <a:cs typeface="+mn-cs"/>
                        </a:rPr>
                        <a:t>Contact</a:t>
                      </a:r>
                    </a:p>
                  </a:txBody>
                  <a:tcPr marL="58906" marR="58906" marT="29453" marB="29453"/>
                </a:tc>
                <a:tc>
                  <a:txBody>
                    <a:bodyPr/>
                    <a:lstStyle/>
                    <a:p>
                      <a:pPr marL="0" algn="ctr" defTabSz="914400" rtl="0" eaLnBrk="1" latinLnBrk="0" hangingPunct="1"/>
                      <a:r>
                        <a:rPr lang="en-US" sz="1000" kern="1200" dirty="0">
                          <a:solidFill>
                            <a:schemeClr val="dk1"/>
                          </a:solidFill>
                          <a:latin typeface="+mn-lt"/>
                          <a:ea typeface="+mn-ea"/>
                          <a:cs typeface="+mn-cs"/>
                        </a:rPr>
                        <a:t>ms00Cu1_05.dat</a:t>
                      </a:r>
                    </a:p>
                  </a:txBody>
                  <a:tcPr marL="58906" marR="58906" marT="29453" marB="29453"/>
                </a:tc>
                <a:tc>
                  <a:txBody>
                    <a:bodyPr/>
                    <a:lstStyle/>
                    <a:p>
                      <a:pPr marL="0" algn="ctr" defTabSz="914400" rtl="0" eaLnBrk="1" latinLnBrk="0" hangingPunct="1"/>
                      <a:r>
                        <a:rPr lang="en-US" sz="1000" kern="1200" dirty="0">
                          <a:solidFill>
                            <a:schemeClr val="dk1"/>
                          </a:solidFill>
                          <a:latin typeface="+mn-lt"/>
                          <a:ea typeface="+mn-ea"/>
                          <a:cs typeface="+mn-cs"/>
                        </a:rPr>
                        <a:t>ms00Cu1_05.out</a:t>
                      </a:r>
                    </a:p>
                  </a:txBody>
                  <a:tcPr marL="58906" marR="58906" marT="29453" marB="29453"/>
                </a:tc>
                <a:extLst>
                  <a:ext uri="{0D108BD9-81ED-4DB2-BD59-A6C34878D82A}">
                    <a16:rowId xmlns:a16="http://schemas.microsoft.com/office/drawing/2014/main" val="3770889209"/>
                  </a:ext>
                </a:extLst>
              </a:tr>
              <a:tr h="215989">
                <a:tc>
                  <a:txBody>
                    <a:bodyPr/>
                    <a:lstStyle/>
                    <a:p>
                      <a:pPr marL="0" algn="ctr" defTabSz="914400" rtl="0" eaLnBrk="1" latinLnBrk="0" hangingPunct="1"/>
                      <a:r>
                        <a:rPr lang="en-US" sz="1000" kern="1200" dirty="0">
                          <a:solidFill>
                            <a:schemeClr val="dk1"/>
                          </a:solidFill>
                          <a:latin typeface="+mn-lt"/>
                          <a:ea typeface="+mn-ea"/>
                          <a:cs typeface="+mn-cs"/>
                        </a:rPr>
                        <a:t>12.4</a:t>
                      </a:r>
                    </a:p>
                  </a:txBody>
                  <a:tcPr marL="58906" marR="58906" marT="29453" marB="29453"/>
                </a:tc>
                <a:tc>
                  <a:txBody>
                    <a:bodyPr/>
                    <a:lstStyle/>
                    <a:p>
                      <a:pPr marL="0" algn="ctr" defTabSz="914400" rtl="0" eaLnBrk="1" latinLnBrk="0" hangingPunct="1"/>
                      <a:r>
                        <a:rPr lang="en-US" sz="1000" kern="1200" dirty="0">
                          <a:solidFill>
                            <a:schemeClr val="dk1"/>
                          </a:solidFill>
                          <a:latin typeface="+mn-lt"/>
                          <a:ea typeface="+mn-ea"/>
                          <a:cs typeface="+mn-cs"/>
                        </a:rPr>
                        <a:t>ms10Cu1_05.dat</a:t>
                      </a:r>
                    </a:p>
                  </a:txBody>
                  <a:tcPr marL="58906" marR="58906" marT="29453" marB="29453"/>
                </a:tc>
                <a:tc>
                  <a:txBody>
                    <a:bodyPr/>
                    <a:lstStyle/>
                    <a:p>
                      <a:pPr marL="0" algn="ctr" defTabSz="914400" rtl="0" eaLnBrk="1" latinLnBrk="0" hangingPunct="1"/>
                      <a:r>
                        <a:rPr lang="en-US" sz="1000" kern="1200" dirty="0">
                          <a:solidFill>
                            <a:schemeClr val="dk1"/>
                          </a:solidFill>
                          <a:latin typeface="+mn-lt"/>
                          <a:ea typeface="+mn-ea"/>
                          <a:cs typeface="+mn-cs"/>
                        </a:rPr>
                        <a:t>10Cu1_05.out</a:t>
                      </a:r>
                    </a:p>
                  </a:txBody>
                  <a:tcPr marL="58906" marR="58906" marT="29453" marB="29453"/>
                </a:tc>
                <a:extLst>
                  <a:ext uri="{0D108BD9-81ED-4DB2-BD59-A6C34878D82A}">
                    <a16:rowId xmlns:a16="http://schemas.microsoft.com/office/drawing/2014/main" val="2404146095"/>
                  </a:ext>
                </a:extLst>
              </a:tr>
              <a:tr h="215989">
                <a:tc>
                  <a:txBody>
                    <a:bodyPr/>
                    <a:lstStyle/>
                    <a:p>
                      <a:pPr marL="0" algn="ctr" defTabSz="914400" rtl="0" eaLnBrk="1" latinLnBrk="0" hangingPunct="1"/>
                      <a:r>
                        <a:rPr lang="en-US" sz="1000" kern="1200" dirty="0">
                          <a:solidFill>
                            <a:schemeClr val="dk1"/>
                          </a:solidFill>
                          <a:latin typeface="+mn-lt"/>
                          <a:ea typeface="+mn-ea"/>
                          <a:cs typeface="+mn-cs"/>
                        </a:rPr>
                        <a:t>22.4</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ms20Cu1_05.dat</a:t>
                      </a:r>
                    </a:p>
                  </a:txBody>
                  <a:tcPr marL="58906" marR="58906" marT="29453" marB="29453"/>
                </a:tc>
                <a:tc>
                  <a:txBody>
                    <a:bodyPr/>
                    <a:lstStyle/>
                    <a:p>
                      <a:pPr marL="0" algn="ctr" defTabSz="914400" rtl="0" eaLnBrk="1" latinLnBrk="0" hangingPunct="1"/>
                      <a:r>
                        <a:rPr lang="en-US" sz="1000" kern="1200" dirty="0">
                          <a:solidFill>
                            <a:schemeClr val="dk1"/>
                          </a:solidFill>
                          <a:latin typeface="+mn-lt"/>
                          <a:ea typeface="+mn-ea"/>
                          <a:cs typeface="+mn-cs"/>
                        </a:rPr>
                        <a:t>20Cu1_05.out</a:t>
                      </a:r>
                    </a:p>
                  </a:txBody>
                  <a:tcPr marL="58906" marR="58906" marT="29453" marB="29453"/>
                </a:tc>
                <a:extLst>
                  <a:ext uri="{0D108BD9-81ED-4DB2-BD59-A6C34878D82A}">
                    <a16:rowId xmlns:a16="http://schemas.microsoft.com/office/drawing/2014/main" val="4127706170"/>
                  </a:ext>
                </a:extLst>
              </a:tr>
              <a:tr h="215989">
                <a:tc>
                  <a:txBody>
                    <a:bodyPr/>
                    <a:lstStyle/>
                    <a:p>
                      <a:pPr marL="0" algn="ctr" defTabSz="914400" rtl="0" eaLnBrk="1" latinLnBrk="0" hangingPunct="1"/>
                      <a:r>
                        <a:rPr lang="en-US" sz="1000" kern="1200" dirty="0">
                          <a:solidFill>
                            <a:schemeClr val="dk1"/>
                          </a:solidFill>
                          <a:latin typeface="+mn-lt"/>
                          <a:ea typeface="+mn-ea"/>
                          <a:cs typeface="+mn-cs"/>
                        </a:rPr>
                        <a:t>32.4</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ms30Cu1_05.dat</a:t>
                      </a:r>
                    </a:p>
                  </a:txBody>
                  <a:tcPr marL="58906" marR="58906" marT="29453" marB="29453"/>
                </a:tc>
                <a:tc>
                  <a:txBody>
                    <a:bodyPr/>
                    <a:lstStyle/>
                    <a:p>
                      <a:pPr marL="0" algn="ctr" defTabSz="914400" rtl="0" eaLnBrk="1" latinLnBrk="0" hangingPunct="1"/>
                      <a:r>
                        <a:rPr lang="en-US" sz="1000" kern="1200" dirty="0">
                          <a:solidFill>
                            <a:schemeClr val="dk1"/>
                          </a:solidFill>
                          <a:latin typeface="+mn-lt"/>
                          <a:ea typeface="+mn-ea"/>
                          <a:cs typeface="+mn-cs"/>
                        </a:rPr>
                        <a:t>30Cu1_05.out</a:t>
                      </a:r>
                    </a:p>
                  </a:txBody>
                  <a:tcPr marL="58906" marR="58906" marT="29453" marB="29453"/>
                </a:tc>
                <a:extLst>
                  <a:ext uri="{0D108BD9-81ED-4DB2-BD59-A6C34878D82A}">
                    <a16:rowId xmlns:a16="http://schemas.microsoft.com/office/drawing/2014/main" val="3315399614"/>
                  </a:ext>
                </a:extLst>
              </a:tr>
            </a:tbl>
          </a:graphicData>
        </a:graphic>
      </p:graphicFrame>
      <p:pic>
        <p:nvPicPr>
          <p:cNvPr id="11" name="Picture 10">
            <a:extLst>
              <a:ext uri="{FF2B5EF4-FFF2-40B4-BE49-F238E27FC236}">
                <a16:creationId xmlns:a16="http://schemas.microsoft.com/office/drawing/2014/main" id="{F6063802-738F-4470-7C68-67503649BBCF}"/>
              </a:ext>
            </a:extLst>
          </p:cNvPr>
          <p:cNvPicPr>
            <a:picLocks noChangeAspect="1"/>
          </p:cNvPicPr>
          <p:nvPr/>
        </p:nvPicPr>
        <p:blipFill>
          <a:blip r:embed="rId2"/>
          <a:srcRect/>
          <a:stretch/>
        </p:blipFill>
        <p:spPr>
          <a:xfrm>
            <a:off x="546862" y="589607"/>
            <a:ext cx="4114799" cy="4610756"/>
          </a:xfrm>
          <a:prstGeom prst="rect">
            <a:avLst/>
          </a:prstGeom>
        </p:spPr>
      </p:pic>
      <p:sp>
        <p:nvSpPr>
          <p:cNvPr id="13" name="TextBox 12">
            <a:extLst>
              <a:ext uri="{FF2B5EF4-FFF2-40B4-BE49-F238E27FC236}">
                <a16:creationId xmlns:a16="http://schemas.microsoft.com/office/drawing/2014/main" id="{179D58FC-33AB-50C0-CCBB-DB623FE52F2D}"/>
              </a:ext>
            </a:extLst>
          </p:cNvPr>
          <p:cNvSpPr txBox="1"/>
          <p:nvPr/>
        </p:nvSpPr>
        <p:spPr>
          <a:xfrm>
            <a:off x="4970614" y="4210575"/>
            <a:ext cx="4055198" cy="193899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050" dirty="0">
                <a:solidFill>
                  <a:schemeClr val="accent1">
                    <a:lumMod val="50000"/>
                  </a:schemeClr>
                </a:solidFill>
              </a:rPr>
              <a:t>The reported mass of the copper target in the SINBAD benchmark (28.253 g) is 21.4% less than the mass calculated from the geometrical and density data (35.952 g) - typo in the paper (?)</a:t>
            </a:r>
          </a:p>
          <a:p>
            <a:pPr marL="285750" indent="-285750">
              <a:spcAft>
                <a:spcPts val="600"/>
              </a:spcAft>
              <a:buFont typeface="Arial" panose="020B0604020202020204" pitchFamily="34" charset="0"/>
              <a:buChar char="•"/>
            </a:pPr>
            <a:r>
              <a:rPr lang="en-US" sz="1050" dirty="0">
                <a:solidFill>
                  <a:schemeClr val="accent1">
                    <a:lumMod val="50000"/>
                  </a:schemeClr>
                </a:solidFill>
              </a:rPr>
              <a:t>High geometry related uncertainties for measurements taken at contact (0 cm), much lower at 30 cm</a:t>
            </a:r>
          </a:p>
          <a:p>
            <a:pPr marL="285750" indent="-285750">
              <a:spcAft>
                <a:spcPts val="600"/>
              </a:spcAft>
              <a:buFont typeface="Arial" panose="020B0604020202020204" pitchFamily="34" charset="0"/>
              <a:buChar char="•"/>
            </a:pPr>
            <a:r>
              <a:rPr lang="en-US" sz="1050" u="sng" dirty="0">
                <a:solidFill>
                  <a:schemeClr val="accent1">
                    <a:lumMod val="50000"/>
                  </a:schemeClr>
                </a:solidFill>
              </a:rPr>
              <a:t>Good agreement between the DORIAN results and the SINBAD measurements, considering the uncertainties</a:t>
            </a:r>
          </a:p>
          <a:p>
            <a:pPr marL="285750" indent="-285750">
              <a:spcAft>
                <a:spcPts val="600"/>
              </a:spcAft>
              <a:buFont typeface="Arial" panose="020B0604020202020204" pitchFamily="34" charset="0"/>
              <a:buChar char="•"/>
            </a:pPr>
            <a:r>
              <a:rPr lang="en-US" sz="1050" u="sng" dirty="0">
                <a:solidFill>
                  <a:schemeClr val="accent1">
                    <a:lumMod val="50000"/>
                  </a:schemeClr>
                </a:solidFill>
              </a:rPr>
              <a:t>There is an anomaly for cooling times below approximately 100 hours, where MARS gives higher dose rates in comparison to the experimental data</a:t>
            </a:r>
          </a:p>
        </p:txBody>
      </p:sp>
      <p:sp>
        <p:nvSpPr>
          <p:cNvPr id="14" name="TextBox 13">
            <a:extLst>
              <a:ext uri="{FF2B5EF4-FFF2-40B4-BE49-F238E27FC236}">
                <a16:creationId xmlns:a16="http://schemas.microsoft.com/office/drawing/2014/main" id="{ABA77058-4726-FD4E-9336-E75D832B50B7}"/>
              </a:ext>
            </a:extLst>
          </p:cNvPr>
          <p:cNvSpPr txBox="1"/>
          <p:nvPr/>
        </p:nvSpPr>
        <p:spPr>
          <a:xfrm>
            <a:off x="371241" y="5410903"/>
            <a:ext cx="4466042" cy="738664"/>
          </a:xfrm>
          <a:prstGeom prst="rect">
            <a:avLst/>
          </a:prstGeom>
          <a:noFill/>
        </p:spPr>
        <p:txBody>
          <a:bodyPr wrap="square">
            <a:spAutoFit/>
          </a:bodyPr>
          <a:lstStyle/>
          <a:p>
            <a:pPr algn="just">
              <a:spcAft>
                <a:spcPts val="600"/>
              </a:spcAft>
            </a:pPr>
            <a:r>
              <a:rPr lang="en-US" sz="1050" dirty="0">
                <a:solidFill>
                  <a:schemeClr val="accent1">
                    <a:lumMod val="50000"/>
                  </a:schemeClr>
                </a:solidFill>
              </a:rPr>
              <a:t>Dose rate is dominated by </a:t>
            </a:r>
            <a:r>
              <a:rPr lang="en-US" sz="1050" baseline="30000" dirty="0">
                <a:solidFill>
                  <a:schemeClr val="accent1">
                    <a:lumMod val="50000"/>
                  </a:schemeClr>
                </a:solidFill>
              </a:rPr>
              <a:t>62</a:t>
            </a:r>
            <a:r>
              <a:rPr lang="en-US" sz="1050" dirty="0">
                <a:solidFill>
                  <a:schemeClr val="accent1">
                    <a:lumMod val="50000"/>
                  </a:schemeClr>
                </a:solidFill>
              </a:rPr>
              <a:t>Cu for cooling times less than 30 min, by </a:t>
            </a:r>
            <a:r>
              <a:rPr lang="en-US" sz="1050" baseline="30000" dirty="0">
                <a:solidFill>
                  <a:schemeClr val="accent1">
                    <a:lumMod val="50000"/>
                  </a:schemeClr>
                </a:solidFill>
              </a:rPr>
              <a:t>61</a:t>
            </a:r>
            <a:r>
              <a:rPr lang="en-US" sz="1050" dirty="0">
                <a:solidFill>
                  <a:schemeClr val="accent1">
                    <a:lumMod val="50000"/>
                  </a:schemeClr>
                </a:solidFill>
              </a:rPr>
              <a:t>Cu for cooling times ranging from 30 min to 2 h, by </a:t>
            </a:r>
            <a:r>
              <a:rPr lang="en-US" sz="1050" baseline="30000" dirty="0">
                <a:solidFill>
                  <a:schemeClr val="accent1">
                    <a:lumMod val="50000"/>
                  </a:schemeClr>
                </a:solidFill>
              </a:rPr>
              <a:t>64</a:t>
            </a:r>
            <a:r>
              <a:rPr lang="en-US" sz="1050" dirty="0">
                <a:solidFill>
                  <a:schemeClr val="accent1">
                    <a:lumMod val="50000"/>
                  </a:schemeClr>
                </a:solidFill>
              </a:rPr>
              <a:t>Cu for cooling times 5 to 10 h, by </a:t>
            </a:r>
            <a:r>
              <a:rPr lang="en-US" sz="1050" baseline="30000" dirty="0">
                <a:solidFill>
                  <a:schemeClr val="accent1">
                    <a:lumMod val="50000"/>
                  </a:schemeClr>
                </a:solidFill>
              </a:rPr>
              <a:t>52</a:t>
            </a:r>
            <a:r>
              <a:rPr lang="en-US" sz="1050" dirty="0">
                <a:solidFill>
                  <a:schemeClr val="accent1">
                    <a:lumMod val="50000"/>
                  </a:schemeClr>
                </a:solidFill>
              </a:rPr>
              <a:t>Mn for cooling times between 20 and 200 h and by </a:t>
            </a:r>
            <a:r>
              <a:rPr lang="en-US" sz="1050" baseline="30000" dirty="0">
                <a:solidFill>
                  <a:schemeClr val="accent1">
                    <a:lumMod val="50000"/>
                  </a:schemeClr>
                </a:solidFill>
              </a:rPr>
              <a:t>58</a:t>
            </a:r>
            <a:r>
              <a:rPr lang="en-US" sz="1050" dirty="0">
                <a:solidFill>
                  <a:schemeClr val="accent1">
                    <a:lumMod val="50000"/>
                  </a:schemeClr>
                </a:solidFill>
              </a:rPr>
              <a:t>Co for 1000 h of cooling</a:t>
            </a:r>
          </a:p>
        </p:txBody>
      </p:sp>
      <p:sp>
        <p:nvSpPr>
          <p:cNvPr id="3" name="Date Placeholder 2">
            <a:extLst>
              <a:ext uri="{FF2B5EF4-FFF2-40B4-BE49-F238E27FC236}">
                <a16:creationId xmlns:a16="http://schemas.microsoft.com/office/drawing/2014/main" id="{8329680F-BE98-5420-4753-67E8A637FE33}"/>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C90CEA5F-F787-694B-BEB7-AB6356A46357}"/>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322144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2" name="Rectangle 1">
            <a:extLst>
              <a:ext uri="{FF2B5EF4-FFF2-40B4-BE49-F238E27FC236}">
                <a16:creationId xmlns:a16="http://schemas.microsoft.com/office/drawing/2014/main" id="{A065FE14-DAD9-508C-7388-F55D31AA0D71}"/>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 Comparison of the calculated dose rates with experimental data – iron sample</a:t>
            </a:r>
          </a:p>
        </p:txBody>
      </p:sp>
      <p:graphicFrame>
        <p:nvGraphicFramePr>
          <p:cNvPr id="10" name="Table 9">
            <a:extLst>
              <a:ext uri="{FF2B5EF4-FFF2-40B4-BE49-F238E27FC236}">
                <a16:creationId xmlns:a16="http://schemas.microsoft.com/office/drawing/2014/main" id="{5EF2065E-4AD9-0007-122A-753385BA7C8B}"/>
              </a:ext>
            </a:extLst>
          </p:cNvPr>
          <p:cNvGraphicFramePr>
            <a:graphicFrameLocks noGrp="1"/>
          </p:cNvGraphicFramePr>
          <p:nvPr>
            <p:extLst>
              <p:ext uri="{D42A27DB-BD31-4B8C-83A1-F6EECF244321}">
                <p14:modId xmlns:p14="http://schemas.microsoft.com/office/powerpoint/2010/main" val="1652467486"/>
              </p:ext>
            </p:extLst>
          </p:nvPr>
        </p:nvGraphicFramePr>
        <p:xfrm>
          <a:off x="5256097" y="714007"/>
          <a:ext cx="3503934" cy="2262561"/>
        </p:xfrm>
        <a:graphic>
          <a:graphicData uri="http://schemas.openxmlformats.org/drawingml/2006/table">
            <a:tbl>
              <a:tblPr firstRow="1" bandRow="1">
                <a:tableStyleId>{5C22544A-7EE6-4342-B048-85BDC9FD1C3A}</a:tableStyleId>
              </a:tblPr>
              <a:tblGrid>
                <a:gridCol w="1657593">
                  <a:extLst>
                    <a:ext uri="{9D8B030D-6E8A-4147-A177-3AD203B41FA5}">
                      <a16:colId xmlns:a16="http://schemas.microsoft.com/office/drawing/2014/main" val="3665212727"/>
                    </a:ext>
                  </a:extLst>
                </a:gridCol>
                <a:gridCol w="1846341">
                  <a:extLst>
                    <a:ext uri="{9D8B030D-6E8A-4147-A177-3AD203B41FA5}">
                      <a16:colId xmlns:a16="http://schemas.microsoft.com/office/drawing/2014/main" val="2062556998"/>
                    </a:ext>
                  </a:extLst>
                </a:gridCol>
              </a:tblGrid>
              <a:tr h="227070">
                <a:tc>
                  <a:txBody>
                    <a:bodyPr/>
                    <a:lstStyle/>
                    <a:p>
                      <a:pPr algn="ctr"/>
                      <a:r>
                        <a:rPr lang="en-US" sz="1100" dirty="0"/>
                        <a:t>Parameter</a:t>
                      </a:r>
                    </a:p>
                  </a:txBody>
                  <a:tcPr marL="61615" marR="61615" marT="30807" marB="30807"/>
                </a:tc>
                <a:tc>
                  <a:txBody>
                    <a:bodyPr/>
                    <a:lstStyle/>
                    <a:p>
                      <a:pPr algn="ctr"/>
                      <a:r>
                        <a:rPr lang="en-US" sz="1100" dirty="0"/>
                        <a:t>Value</a:t>
                      </a:r>
                    </a:p>
                  </a:txBody>
                  <a:tcPr marL="61615" marR="61615" marT="30807" marB="30807"/>
                </a:tc>
                <a:extLst>
                  <a:ext uri="{0D108BD9-81ED-4DB2-BD59-A6C34878D82A}">
                    <a16:rowId xmlns:a16="http://schemas.microsoft.com/office/drawing/2014/main" val="3418002569"/>
                  </a:ext>
                </a:extLst>
              </a:tr>
              <a:tr h="225923">
                <a:tc rowSpan="2">
                  <a:txBody>
                    <a:bodyPr/>
                    <a:lstStyle/>
                    <a:p>
                      <a:pPr marL="0" algn="ctr" defTabSz="914400" rtl="0" eaLnBrk="1" latinLnBrk="0" hangingPunct="1"/>
                      <a:r>
                        <a:rPr lang="en-US" sz="1000" kern="1200" dirty="0">
                          <a:solidFill>
                            <a:schemeClr val="dk1"/>
                          </a:solidFill>
                          <a:latin typeface="+mn-lt"/>
                          <a:ea typeface="+mn-ea"/>
                          <a:cs typeface="+mn-cs"/>
                        </a:rPr>
                        <a:t>Irradiation profile</a:t>
                      </a:r>
                    </a:p>
                  </a:txBody>
                  <a:tcPr marL="68104" marR="68104" marT="34052" marB="34052" anchor="ctr"/>
                </a:tc>
                <a:tc>
                  <a:txBody>
                    <a:bodyPr/>
                    <a:lstStyle/>
                    <a:p>
                      <a:pPr marL="0" algn="ctr" defTabSz="914400" rtl="0" eaLnBrk="1" latinLnBrk="0" hangingPunct="1"/>
                      <a:r>
                        <a:rPr lang="en-US" sz="1000" kern="1200" dirty="0">
                          <a:solidFill>
                            <a:schemeClr val="dk1"/>
                          </a:solidFill>
                          <a:latin typeface="+mn-lt"/>
                          <a:ea typeface="+mn-ea"/>
                          <a:cs typeface="+mn-cs"/>
                        </a:rPr>
                        <a:t>long 4</a:t>
                      </a:r>
                    </a:p>
                  </a:txBody>
                  <a:tcPr marL="68104" marR="68104" marT="34052" marB="34052"/>
                </a:tc>
                <a:extLst>
                  <a:ext uri="{0D108BD9-81ED-4DB2-BD59-A6C34878D82A}">
                    <a16:rowId xmlns:a16="http://schemas.microsoft.com/office/drawing/2014/main" val="1318486744"/>
                  </a:ext>
                </a:extLst>
              </a:tr>
              <a:tr h="225923">
                <a:tc vMerge="1">
                  <a:txBody>
                    <a:bodyPr/>
                    <a:lstStyle/>
                    <a:p>
                      <a:endParaRPr lang="en-US" sz="1200" dirty="0"/>
                    </a:p>
                  </a:txBody>
                  <a:tcPr marL="68104" marR="68104" marT="34052" marB="34052" anchor="ctr"/>
                </a:tc>
                <a:tc>
                  <a:txBody>
                    <a:bodyPr/>
                    <a:lstStyle/>
                    <a:p>
                      <a:pPr marL="0" algn="ctr" defTabSz="914400" rtl="0" eaLnBrk="1" latinLnBrk="0" hangingPunct="1"/>
                      <a:r>
                        <a:rPr lang="en-US" sz="1000" kern="1200" dirty="0">
                          <a:solidFill>
                            <a:schemeClr val="dk1"/>
                          </a:solidFill>
                          <a:latin typeface="+mn-lt"/>
                          <a:ea typeface="+mn-ea"/>
                          <a:cs typeface="+mn-cs"/>
                        </a:rPr>
                        <a:t>irrcyc_Aug03_13.inp</a:t>
                      </a:r>
                    </a:p>
                  </a:txBody>
                  <a:tcPr marL="68104" marR="68104" marT="34052" marB="34052"/>
                </a:tc>
                <a:extLst>
                  <a:ext uri="{0D108BD9-81ED-4DB2-BD59-A6C34878D82A}">
                    <a16:rowId xmlns:a16="http://schemas.microsoft.com/office/drawing/2014/main" val="270452487"/>
                  </a:ext>
                </a:extLst>
              </a:tr>
              <a:tr h="225923">
                <a:tc>
                  <a:txBody>
                    <a:bodyPr/>
                    <a:lstStyle/>
                    <a:p>
                      <a:pPr marL="0" algn="ctr" defTabSz="914400" rtl="0" eaLnBrk="1" latinLnBrk="0" hangingPunct="1"/>
                      <a:r>
                        <a:rPr lang="en-US" sz="1000" kern="1200" dirty="0">
                          <a:solidFill>
                            <a:schemeClr val="dk1"/>
                          </a:solidFill>
                          <a:latin typeface="+mn-lt"/>
                          <a:ea typeface="+mn-ea"/>
                          <a:cs typeface="+mn-cs"/>
                        </a:rPr>
                        <a:t>No. of SPS cycles</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29675</a:t>
                      </a:r>
                    </a:p>
                  </a:txBody>
                  <a:tcPr marL="68104" marR="68104" marT="34052" marB="34052"/>
                </a:tc>
                <a:extLst>
                  <a:ext uri="{0D108BD9-81ED-4DB2-BD59-A6C34878D82A}">
                    <a16:rowId xmlns:a16="http://schemas.microsoft.com/office/drawing/2014/main" val="3770889209"/>
                  </a:ext>
                </a:extLst>
              </a:tr>
              <a:tr h="225923">
                <a:tc>
                  <a:txBody>
                    <a:bodyPr/>
                    <a:lstStyle/>
                    <a:p>
                      <a:pPr marL="0" algn="ctr" defTabSz="914400" rtl="0" eaLnBrk="1" latinLnBrk="0" hangingPunct="1"/>
                      <a:r>
                        <a:rPr lang="en-US" sz="1000" kern="1200" dirty="0">
                          <a:solidFill>
                            <a:schemeClr val="dk1"/>
                          </a:solidFill>
                          <a:latin typeface="+mn-lt"/>
                          <a:ea typeface="+mn-ea"/>
                          <a:cs typeface="+mn-cs"/>
                        </a:rPr>
                        <a:t>Total No. of beam particles</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1.31815E+12</a:t>
                      </a:r>
                    </a:p>
                  </a:txBody>
                  <a:tcPr marL="68104" marR="68104" marT="34052" marB="34052"/>
                </a:tc>
                <a:extLst>
                  <a:ext uri="{0D108BD9-81ED-4DB2-BD59-A6C34878D82A}">
                    <a16:rowId xmlns:a16="http://schemas.microsoft.com/office/drawing/2014/main" val="2404146095"/>
                  </a:ext>
                </a:extLst>
              </a:tr>
              <a:tr h="225923">
                <a:tc>
                  <a:txBody>
                    <a:bodyPr/>
                    <a:lstStyle/>
                    <a:p>
                      <a:pPr marL="0" algn="ctr" defTabSz="914400" rtl="0" eaLnBrk="1" latinLnBrk="0" hangingPunct="1"/>
                      <a:r>
                        <a:rPr lang="en-US" sz="1000" kern="1200" dirty="0">
                          <a:solidFill>
                            <a:schemeClr val="dk1"/>
                          </a:solidFill>
                          <a:latin typeface="+mn-lt"/>
                          <a:ea typeface="+mn-ea"/>
                          <a:cs typeface="+mn-cs"/>
                        </a:rPr>
                        <a:t>Volume</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6.80 cm3</a:t>
                      </a:r>
                    </a:p>
                  </a:txBody>
                  <a:tcPr marL="68104" marR="68104" marT="34052" marB="34052"/>
                </a:tc>
                <a:extLst>
                  <a:ext uri="{0D108BD9-81ED-4DB2-BD59-A6C34878D82A}">
                    <a16:rowId xmlns:a16="http://schemas.microsoft.com/office/drawing/2014/main" val="4127706170"/>
                  </a:ext>
                </a:extLst>
              </a:tr>
              <a:tr h="225923">
                <a:tc>
                  <a:txBody>
                    <a:bodyPr/>
                    <a:lstStyle/>
                    <a:p>
                      <a:pPr marL="0" algn="ctr" defTabSz="914400" rtl="0" eaLnBrk="1" latinLnBrk="0" hangingPunct="1"/>
                      <a:r>
                        <a:rPr lang="en-US" sz="1000" kern="1200" dirty="0">
                          <a:solidFill>
                            <a:schemeClr val="dk1"/>
                          </a:solidFill>
                          <a:latin typeface="+mn-lt"/>
                          <a:ea typeface="+mn-ea"/>
                          <a:cs typeface="+mn-cs"/>
                        </a:rPr>
                        <a:t>Density</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6.676 g/cm3</a:t>
                      </a:r>
                    </a:p>
                  </a:txBody>
                  <a:tcPr marL="68104" marR="68104" marT="34052" marB="34052"/>
                </a:tc>
                <a:extLst>
                  <a:ext uri="{0D108BD9-81ED-4DB2-BD59-A6C34878D82A}">
                    <a16:rowId xmlns:a16="http://schemas.microsoft.com/office/drawing/2014/main" val="3315399614"/>
                  </a:ext>
                </a:extLst>
              </a:tr>
              <a:tr h="225923">
                <a:tc>
                  <a:txBody>
                    <a:bodyPr/>
                    <a:lstStyle/>
                    <a:p>
                      <a:pPr marL="0" algn="ctr" defTabSz="914400" rtl="0" eaLnBrk="1" latinLnBrk="0" hangingPunct="1"/>
                      <a:r>
                        <a:rPr lang="en-US" sz="1000" kern="1200" dirty="0">
                          <a:solidFill>
                            <a:schemeClr val="dk1"/>
                          </a:solidFill>
                          <a:latin typeface="+mn-lt"/>
                          <a:ea typeface="+mn-ea"/>
                          <a:cs typeface="+mn-cs"/>
                        </a:rPr>
                        <a:t>Mass (SINBAD)</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45.378 g</a:t>
                      </a:r>
                    </a:p>
                  </a:txBody>
                  <a:tcPr marL="68104" marR="68104" marT="34052" marB="34052"/>
                </a:tc>
                <a:extLst>
                  <a:ext uri="{0D108BD9-81ED-4DB2-BD59-A6C34878D82A}">
                    <a16:rowId xmlns:a16="http://schemas.microsoft.com/office/drawing/2014/main" val="1073261321"/>
                  </a:ext>
                </a:extLst>
              </a:tr>
              <a:tr h="225923">
                <a:tc>
                  <a:txBody>
                    <a:bodyPr/>
                    <a:lstStyle/>
                    <a:p>
                      <a:pPr marL="0" algn="ctr" defTabSz="914400" rtl="0" eaLnBrk="1" latinLnBrk="0" hangingPunct="1"/>
                      <a:r>
                        <a:rPr lang="en-US" sz="1000" kern="1200" dirty="0">
                          <a:solidFill>
                            <a:schemeClr val="dk1"/>
                          </a:solidFill>
                          <a:latin typeface="+mn-lt"/>
                          <a:ea typeface="+mn-ea"/>
                          <a:cs typeface="+mn-cs"/>
                        </a:rPr>
                        <a:t>Mass (DORIAN)</a:t>
                      </a:r>
                    </a:p>
                  </a:txBody>
                  <a:tcPr marL="68104" marR="68104" marT="34052" marB="34052"/>
                </a:tc>
                <a:tc>
                  <a:txBody>
                    <a:bodyPr/>
                    <a:lstStyle/>
                    <a:p>
                      <a:pPr marL="0" algn="ctr" defTabSz="914400" rtl="0" eaLnBrk="1" latinLnBrk="0" hangingPunct="1"/>
                      <a:r>
                        <a:rPr lang="hu-HU" sz="1000" kern="1200" dirty="0">
                          <a:solidFill>
                            <a:schemeClr val="dk1"/>
                          </a:solidFill>
                          <a:latin typeface="+mn-lt"/>
                          <a:ea typeface="+mn-ea"/>
                          <a:cs typeface="+mn-cs"/>
                        </a:rPr>
                        <a:t>45.39</a:t>
                      </a:r>
                      <a:r>
                        <a:rPr lang="en-US" sz="1000" kern="1200" dirty="0">
                          <a:solidFill>
                            <a:schemeClr val="dk1"/>
                          </a:solidFill>
                          <a:latin typeface="+mn-lt"/>
                          <a:ea typeface="+mn-ea"/>
                          <a:cs typeface="+mn-cs"/>
                        </a:rPr>
                        <a:t>7 </a:t>
                      </a:r>
                      <a:r>
                        <a:rPr lang="hu-HU" sz="1000" kern="1200" dirty="0">
                          <a:solidFill>
                            <a:schemeClr val="dk1"/>
                          </a:solidFill>
                          <a:latin typeface="+mn-lt"/>
                          <a:ea typeface="+mn-ea"/>
                          <a:cs typeface="+mn-cs"/>
                        </a:rPr>
                        <a:t>g</a:t>
                      </a:r>
                      <a:endParaRPr lang="en-US" sz="1000" kern="1200" dirty="0">
                        <a:solidFill>
                          <a:schemeClr val="dk1"/>
                        </a:solidFill>
                        <a:latin typeface="+mn-lt"/>
                        <a:ea typeface="+mn-ea"/>
                        <a:cs typeface="+mn-cs"/>
                      </a:endParaRPr>
                    </a:p>
                  </a:txBody>
                  <a:tcPr marL="68104" marR="68104" marT="34052" marB="34052"/>
                </a:tc>
                <a:extLst>
                  <a:ext uri="{0D108BD9-81ED-4DB2-BD59-A6C34878D82A}">
                    <a16:rowId xmlns:a16="http://schemas.microsoft.com/office/drawing/2014/main" val="4234243809"/>
                  </a:ext>
                </a:extLst>
              </a:tr>
              <a:tr h="225923">
                <a:tc>
                  <a:txBody>
                    <a:bodyPr/>
                    <a:lstStyle/>
                    <a:p>
                      <a:pPr marL="0" algn="ctr" defTabSz="914400" rtl="0" eaLnBrk="1" latinLnBrk="0" hangingPunct="1"/>
                      <a:r>
                        <a:rPr lang="en-US" sz="1000" kern="1200" dirty="0">
                          <a:solidFill>
                            <a:schemeClr val="dk1"/>
                          </a:solidFill>
                          <a:latin typeface="+mn-lt"/>
                          <a:ea typeface="+mn-ea"/>
                          <a:cs typeface="+mn-cs"/>
                        </a:rPr>
                        <a:t>Sample position</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downstream / b. 22 / reg. 16</a:t>
                      </a:r>
                    </a:p>
                  </a:txBody>
                  <a:tcPr marL="68104" marR="68104" marT="34052" marB="34052"/>
                </a:tc>
                <a:extLst>
                  <a:ext uri="{0D108BD9-81ED-4DB2-BD59-A6C34878D82A}">
                    <a16:rowId xmlns:a16="http://schemas.microsoft.com/office/drawing/2014/main" val="4110924091"/>
                  </a:ext>
                </a:extLst>
              </a:tr>
            </a:tbl>
          </a:graphicData>
        </a:graphic>
      </p:graphicFrame>
      <p:graphicFrame>
        <p:nvGraphicFramePr>
          <p:cNvPr id="12" name="Table 11">
            <a:extLst>
              <a:ext uri="{FF2B5EF4-FFF2-40B4-BE49-F238E27FC236}">
                <a16:creationId xmlns:a16="http://schemas.microsoft.com/office/drawing/2014/main" id="{2212702F-46F2-359B-89E0-A1FA267D06F9}"/>
              </a:ext>
            </a:extLst>
          </p:cNvPr>
          <p:cNvGraphicFramePr>
            <a:graphicFrameLocks noGrp="1"/>
          </p:cNvGraphicFramePr>
          <p:nvPr>
            <p:extLst>
              <p:ext uri="{D42A27DB-BD31-4B8C-83A1-F6EECF244321}">
                <p14:modId xmlns:p14="http://schemas.microsoft.com/office/powerpoint/2010/main" val="4186710993"/>
              </p:ext>
            </p:extLst>
          </p:nvPr>
        </p:nvGraphicFramePr>
        <p:xfrm>
          <a:off x="5315882" y="3156457"/>
          <a:ext cx="3384364" cy="1099101"/>
        </p:xfrm>
        <a:graphic>
          <a:graphicData uri="http://schemas.openxmlformats.org/drawingml/2006/table">
            <a:tbl>
              <a:tblPr firstRow="1" bandRow="1">
                <a:tableStyleId>{5C22544A-7EE6-4342-B048-85BDC9FD1C3A}</a:tableStyleId>
              </a:tblPr>
              <a:tblGrid>
                <a:gridCol w="699561">
                  <a:extLst>
                    <a:ext uri="{9D8B030D-6E8A-4147-A177-3AD203B41FA5}">
                      <a16:colId xmlns:a16="http://schemas.microsoft.com/office/drawing/2014/main" val="3665212727"/>
                    </a:ext>
                  </a:extLst>
                </a:gridCol>
                <a:gridCol w="1418450">
                  <a:extLst>
                    <a:ext uri="{9D8B030D-6E8A-4147-A177-3AD203B41FA5}">
                      <a16:colId xmlns:a16="http://schemas.microsoft.com/office/drawing/2014/main" val="2062556998"/>
                    </a:ext>
                  </a:extLst>
                </a:gridCol>
                <a:gridCol w="1266353">
                  <a:extLst>
                    <a:ext uri="{9D8B030D-6E8A-4147-A177-3AD203B41FA5}">
                      <a16:colId xmlns:a16="http://schemas.microsoft.com/office/drawing/2014/main" val="3646581632"/>
                    </a:ext>
                  </a:extLst>
                </a:gridCol>
              </a:tblGrid>
              <a:tr h="217085">
                <a:tc>
                  <a:txBody>
                    <a:bodyPr/>
                    <a:lstStyle/>
                    <a:p>
                      <a:pPr algn="ctr"/>
                      <a:r>
                        <a:rPr lang="en-US" sz="1000" dirty="0"/>
                        <a:t>Distance</a:t>
                      </a:r>
                    </a:p>
                  </a:txBody>
                  <a:tcPr marL="58906" marR="58906" marT="29453" marB="29453"/>
                </a:tc>
                <a:tc>
                  <a:txBody>
                    <a:bodyPr/>
                    <a:lstStyle/>
                    <a:p>
                      <a:pPr algn="ctr"/>
                      <a:r>
                        <a:rPr lang="en-US" sz="1000" dirty="0"/>
                        <a:t>Exp. Data (SINBAD)</a:t>
                      </a:r>
                    </a:p>
                  </a:txBody>
                  <a:tcPr marL="58906" marR="58906" marT="29453" marB="29453"/>
                </a:tc>
                <a:tc>
                  <a:txBody>
                    <a:bodyPr/>
                    <a:lstStyle/>
                    <a:p>
                      <a:pPr algn="ctr"/>
                      <a:r>
                        <a:rPr lang="en-US" sz="1000" dirty="0"/>
                        <a:t>FLUKA (SINBAD)</a:t>
                      </a:r>
                    </a:p>
                  </a:txBody>
                  <a:tcPr marL="58906" marR="58906" marT="29453" marB="29453"/>
                </a:tc>
                <a:extLst>
                  <a:ext uri="{0D108BD9-81ED-4DB2-BD59-A6C34878D82A}">
                    <a16:rowId xmlns:a16="http://schemas.microsoft.com/office/drawing/2014/main" val="3418002569"/>
                  </a:ext>
                </a:extLst>
              </a:tr>
              <a:tr h="215989">
                <a:tc>
                  <a:txBody>
                    <a:bodyPr/>
                    <a:lstStyle/>
                    <a:p>
                      <a:pPr marL="0" algn="ctr" defTabSz="914400" rtl="0" eaLnBrk="1" latinLnBrk="0" hangingPunct="1"/>
                      <a:r>
                        <a:rPr lang="en-US" sz="1000" kern="1200" dirty="0">
                          <a:solidFill>
                            <a:schemeClr val="dk1"/>
                          </a:solidFill>
                          <a:latin typeface="+mn-lt"/>
                          <a:ea typeface="+mn-ea"/>
                          <a:cs typeface="+mn-cs"/>
                        </a:rPr>
                        <a:t>Contact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ms00SSZ_04.dat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ms00SSZ_04.out</a:t>
                      </a:r>
                    </a:p>
                  </a:txBody>
                  <a:tcPr marL="68104" marR="68104" marT="34052" marB="34052"/>
                </a:tc>
                <a:extLst>
                  <a:ext uri="{0D108BD9-81ED-4DB2-BD59-A6C34878D82A}">
                    <a16:rowId xmlns:a16="http://schemas.microsoft.com/office/drawing/2014/main" val="3770889209"/>
                  </a:ext>
                </a:extLst>
              </a:tr>
              <a:tr h="215989">
                <a:tc>
                  <a:txBody>
                    <a:bodyPr/>
                    <a:lstStyle/>
                    <a:p>
                      <a:pPr marL="0" algn="ctr" defTabSz="914400" rtl="0" eaLnBrk="1" latinLnBrk="0" hangingPunct="1"/>
                      <a:r>
                        <a:rPr lang="en-US" sz="1000" kern="1200" dirty="0">
                          <a:solidFill>
                            <a:schemeClr val="dk1"/>
                          </a:solidFill>
                          <a:latin typeface="+mn-lt"/>
                          <a:ea typeface="+mn-ea"/>
                          <a:cs typeface="+mn-cs"/>
                        </a:rPr>
                        <a:t>12.4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ms10SSZ_04.dat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10SSZ_04.out</a:t>
                      </a:r>
                    </a:p>
                  </a:txBody>
                  <a:tcPr marL="68104" marR="68104" marT="34052" marB="34052"/>
                </a:tc>
                <a:extLst>
                  <a:ext uri="{0D108BD9-81ED-4DB2-BD59-A6C34878D82A}">
                    <a16:rowId xmlns:a16="http://schemas.microsoft.com/office/drawing/2014/main" val="2404146095"/>
                  </a:ext>
                </a:extLst>
              </a:tr>
              <a:tr h="215989">
                <a:tc>
                  <a:txBody>
                    <a:bodyPr/>
                    <a:lstStyle/>
                    <a:p>
                      <a:pPr marL="0" algn="ctr" defTabSz="914400" rtl="0" eaLnBrk="1" latinLnBrk="0" hangingPunct="1"/>
                      <a:r>
                        <a:rPr lang="en-US" sz="1000" kern="1200" dirty="0">
                          <a:solidFill>
                            <a:schemeClr val="dk1"/>
                          </a:solidFill>
                          <a:latin typeface="+mn-lt"/>
                          <a:ea typeface="+mn-ea"/>
                          <a:cs typeface="+mn-cs"/>
                        </a:rPr>
                        <a:t>22.4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ms20SSZ_04.dat</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20SSZ_04.out</a:t>
                      </a:r>
                    </a:p>
                  </a:txBody>
                  <a:tcPr marL="68104" marR="68104" marT="34052" marB="34052"/>
                </a:tc>
                <a:extLst>
                  <a:ext uri="{0D108BD9-81ED-4DB2-BD59-A6C34878D82A}">
                    <a16:rowId xmlns:a16="http://schemas.microsoft.com/office/drawing/2014/main" val="4127706170"/>
                  </a:ext>
                </a:extLst>
              </a:tr>
              <a:tr h="215989">
                <a:tc>
                  <a:txBody>
                    <a:bodyPr/>
                    <a:lstStyle/>
                    <a:p>
                      <a:pPr marL="0" algn="ctr" defTabSz="914400" rtl="0" eaLnBrk="1" latinLnBrk="0" hangingPunct="1"/>
                      <a:r>
                        <a:rPr lang="en-US" sz="1000" kern="1200" dirty="0">
                          <a:solidFill>
                            <a:schemeClr val="dk1"/>
                          </a:solidFill>
                          <a:latin typeface="+mn-lt"/>
                          <a:ea typeface="+mn-ea"/>
                          <a:cs typeface="+mn-cs"/>
                        </a:rPr>
                        <a:t>32.4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ms30SSZ_04.dat</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30SSZ_04.out</a:t>
                      </a:r>
                    </a:p>
                  </a:txBody>
                  <a:tcPr marL="68104" marR="68104" marT="34052" marB="34052"/>
                </a:tc>
                <a:extLst>
                  <a:ext uri="{0D108BD9-81ED-4DB2-BD59-A6C34878D82A}">
                    <a16:rowId xmlns:a16="http://schemas.microsoft.com/office/drawing/2014/main" val="3315399614"/>
                  </a:ext>
                </a:extLst>
              </a:tr>
            </a:tbl>
          </a:graphicData>
        </a:graphic>
      </p:graphicFrame>
      <p:pic>
        <p:nvPicPr>
          <p:cNvPr id="13" name="Picture 12">
            <a:extLst>
              <a:ext uri="{FF2B5EF4-FFF2-40B4-BE49-F238E27FC236}">
                <a16:creationId xmlns:a16="http://schemas.microsoft.com/office/drawing/2014/main" id="{95D899FA-D39D-5D0B-86CC-CC5CCD90D822}"/>
              </a:ext>
            </a:extLst>
          </p:cNvPr>
          <p:cNvPicPr>
            <a:picLocks noChangeAspect="1"/>
          </p:cNvPicPr>
          <p:nvPr/>
        </p:nvPicPr>
        <p:blipFill>
          <a:blip r:embed="rId2"/>
          <a:srcRect/>
          <a:stretch/>
        </p:blipFill>
        <p:spPr>
          <a:xfrm>
            <a:off x="563522" y="589607"/>
            <a:ext cx="4114799" cy="4610754"/>
          </a:xfrm>
          <a:prstGeom prst="rect">
            <a:avLst/>
          </a:prstGeom>
        </p:spPr>
      </p:pic>
      <p:sp>
        <p:nvSpPr>
          <p:cNvPr id="14" name="TextBox 13">
            <a:extLst>
              <a:ext uri="{FF2B5EF4-FFF2-40B4-BE49-F238E27FC236}">
                <a16:creationId xmlns:a16="http://schemas.microsoft.com/office/drawing/2014/main" id="{F26898AC-94DC-0BBA-64BD-13CADD4F017A}"/>
              </a:ext>
            </a:extLst>
          </p:cNvPr>
          <p:cNvSpPr txBox="1"/>
          <p:nvPr/>
        </p:nvSpPr>
        <p:spPr>
          <a:xfrm>
            <a:off x="4980465" y="4655836"/>
            <a:ext cx="4055198" cy="113877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050" u="sng" dirty="0">
                <a:solidFill>
                  <a:schemeClr val="accent1">
                    <a:lumMod val="50000"/>
                  </a:schemeClr>
                </a:solidFill>
              </a:rPr>
              <a:t>Both the MARS and DORIAN results are in good agreement with the experimental data, both models yield slightly higher dose rates at contact</a:t>
            </a:r>
          </a:p>
          <a:p>
            <a:pPr marL="285750" indent="-285750">
              <a:spcAft>
                <a:spcPts val="600"/>
              </a:spcAft>
              <a:buFont typeface="Arial" panose="020B0604020202020204" pitchFamily="34" charset="0"/>
              <a:buChar char="•"/>
            </a:pPr>
            <a:r>
              <a:rPr lang="en-US" sz="1050" u="sng" dirty="0">
                <a:solidFill>
                  <a:schemeClr val="accent1">
                    <a:lumMod val="50000"/>
                  </a:schemeClr>
                </a:solidFill>
              </a:rPr>
              <a:t>Measurements taken at 30 cm and at cooling times from 3 to 20 h exhibit unexpected fluctuations</a:t>
            </a:r>
            <a:r>
              <a:rPr lang="en-US" sz="1050" dirty="0">
                <a:solidFill>
                  <a:schemeClr val="accent1">
                    <a:lumMod val="50000"/>
                  </a:schemeClr>
                </a:solidFill>
              </a:rPr>
              <a:t>: a lower dose rate for shorter cooling times and vice versa</a:t>
            </a:r>
          </a:p>
        </p:txBody>
      </p:sp>
      <p:sp>
        <p:nvSpPr>
          <p:cNvPr id="15" name="TextBox 14">
            <a:extLst>
              <a:ext uri="{FF2B5EF4-FFF2-40B4-BE49-F238E27FC236}">
                <a16:creationId xmlns:a16="http://schemas.microsoft.com/office/drawing/2014/main" id="{70E490A6-C7A4-01E2-5D54-A5E4B87DCE65}"/>
              </a:ext>
            </a:extLst>
          </p:cNvPr>
          <p:cNvSpPr txBox="1"/>
          <p:nvPr/>
        </p:nvSpPr>
        <p:spPr>
          <a:xfrm>
            <a:off x="371241" y="5410903"/>
            <a:ext cx="4466042" cy="738664"/>
          </a:xfrm>
          <a:prstGeom prst="rect">
            <a:avLst/>
          </a:prstGeom>
          <a:noFill/>
        </p:spPr>
        <p:txBody>
          <a:bodyPr wrap="square">
            <a:spAutoFit/>
          </a:bodyPr>
          <a:lstStyle/>
          <a:p>
            <a:pPr algn="just">
              <a:spcAft>
                <a:spcPts val="600"/>
              </a:spcAft>
            </a:pP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cooling times between 6 minutes and 200 hours,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52</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Mn is the primary contributor to the dose rate, with notable contributions from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44</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 between 6 minutes and 3 hours and from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48</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 between 20 and 200 hours. At a cooling time of 1000 hours,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48</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 becomes the dominant contributor to the dose rate.</a:t>
            </a:r>
            <a:endParaRPr lang="en-US" sz="1050" dirty="0">
              <a:solidFill>
                <a:schemeClr val="accent1">
                  <a:lumMod val="50000"/>
                </a:schemeClr>
              </a:solidFill>
            </a:endParaRPr>
          </a:p>
        </p:txBody>
      </p:sp>
      <p:sp>
        <p:nvSpPr>
          <p:cNvPr id="3" name="Date Placeholder 2">
            <a:extLst>
              <a:ext uri="{FF2B5EF4-FFF2-40B4-BE49-F238E27FC236}">
                <a16:creationId xmlns:a16="http://schemas.microsoft.com/office/drawing/2014/main" id="{CB6EAFE7-AD6E-6018-883D-C36F168F8359}"/>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580A7FE7-EC8B-EAC7-39D5-36E1B352FC23}"/>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3764384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2" name="Rectangle 1">
            <a:extLst>
              <a:ext uri="{FF2B5EF4-FFF2-40B4-BE49-F238E27FC236}">
                <a16:creationId xmlns:a16="http://schemas.microsoft.com/office/drawing/2014/main" id="{54583FD4-948E-98C9-B54A-73011D2745A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 Comparison of the calculated dose rates with experimental data – titanium sample</a:t>
            </a:r>
          </a:p>
        </p:txBody>
      </p:sp>
      <p:pic>
        <p:nvPicPr>
          <p:cNvPr id="10" name="Picture 9">
            <a:extLst>
              <a:ext uri="{FF2B5EF4-FFF2-40B4-BE49-F238E27FC236}">
                <a16:creationId xmlns:a16="http://schemas.microsoft.com/office/drawing/2014/main" id="{82B9F9E0-280E-7D26-25B2-0AC33798770A}"/>
              </a:ext>
            </a:extLst>
          </p:cNvPr>
          <p:cNvPicPr>
            <a:picLocks noChangeAspect="1"/>
          </p:cNvPicPr>
          <p:nvPr/>
        </p:nvPicPr>
        <p:blipFill>
          <a:blip r:embed="rId2"/>
          <a:srcRect/>
          <a:stretch/>
        </p:blipFill>
        <p:spPr>
          <a:xfrm>
            <a:off x="563521" y="589606"/>
            <a:ext cx="4114799" cy="4610755"/>
          </a:xfrm>
          <a:prstGeom prst="rect">
            <a:avLst/>
          </a:prstGeom>
        </p:spPr>
      </p:pic>
      <p:graphicFrame>
        <p:nvGraphicFramePr>
          <p:cNvPr id="18" name="Table 17">
            <a:extLst>
              <a:ext uri="{FF2B5EF4-FFF2-40B4-BE49-F238E27FC236}">
                <a16:creationId xmlns:a16="http://schemas.microsoft.com/office/drawing/2014/main" id="{10BF2F52-04F9-11DA-91A8-25B91DDE8B25}"/>
              </a:ext>
            </a:extLst>
          </p:cNvPr>
          <p:cNvGraphicFramePr>
            <a:graphicFrameLocks noGrp="1"/>
          </p:cNvGraphicFramePr>
          <p:nvPr>
            <p:extLst>
              <p:ext uri="{D42A27DB-BD31-4B8C-83A1-F6EECF244321}">
                <p14:modId xmlns:p14="http://schemas.microsoft.com/office/powerpoint/2010/main" val="1262082397"/>
              </p:ext>
            </p:extLst>
          </p:nvPr>
        </p:nvGraphicFramePr>
        <p:xfrm>
          <a:off x="5256097" y="714007"/>
          <a:ext cx="3503934" cy="2262561"/>
        </p:xfrm>
        <a:graphic>
          <a:graphicData uri="http://schemas.openxmlformats.org/drawingml/2006/table">
            <a:tbl>
              <a:tblPr firstRow="1" bandRow="1">
                <a:tableStyleId>{5C22544A-7EE6-4342-B048-85BDC9FD1C3A}</a:tableStyleId>
              </a:tblPr>
              <a:tblGrid>
                <a:gridCol w="1657593">
                  <a:extLst>
                    <a:ext uri="{9D8B030D-6E8A-4147-A177-3AD203B41FA5}">
                      <a16:colId xmlns:a16="http://schemas.microsoft.com/office/drawing/2014/main" val="3665212727"/>
                    </a:ext>
                  </a:extLst>
                </a:gridCol>
                <a:gridCol w="1846341">
                  <a:extLst>
                    <a:ext uri="{9D8B030D-6E8A-4147-A177-3AD203B41FA5}">
                      <a16:colId xmlns:a16="http://schemas.microsoft.com/office/drawing/2014/main" val="2062556998"/>
                    </a:ext>
                  </a:extLst>
                </a:gridCol>
              </a:tblGrid>
              <a:tr h="227070">
                <a:tc>
                  <a:txBody>
                    <a:bodyPr/>
                    <a:lstStyle/>
                    <a:p>
                      <a:pPr algn="ctr"/>
                      <a:r>
                        <a:rPr lang="en-US" sz="1100" dirty="0"/>
                        <a:t>Parameter</a:t>
                      </a:r>
                    </a:p>
                  </a:txBody>
                  <a:tcPr marL="61615" marR="61615" marT="30807" marB="30807"/>
                </a:tc>
                <a:tc>
                  <a:txBody>
                    <a:bodyPr/>
                    <a:lstStyle/>
                    <a:p>
                      <a:pPr algn="ctr"/>
                      <a:r>
                        <a:rPr lang="en-US" sz="1100" dirty="0"/>
                        <a:t>Value</a:t>
                      </a:r>
                    </a:p>
                  </a:txBody>
                  <a:tcPr marL="61615" marR="61615" marT="30807" marB="30807"/>
                </a:tc>
                <a:extLst>
                  <a:ext uri="{0D108BD9-81ED-4DB2-BD59-A6C34878D82A}">
                    <a16:rowId xmlns:a16="http://schemas.microsoft.com/office/drawing/2014/main" val="3418002569"/>
                  </a:ext>
                </a:extLst>
              </a:tr>
              <a:tr h="225923">
                <a:tc rowSpan="2">
                  <a:txBody>
                    <a:bodyPr/>
                    <a:lstStyle/>
                    <a:p>
                      <a:pPr marL="0" algn="ctr" defTabSz="914400" rtl="0" eaLnBrk="1" latinLnBrk="0" hangingPunct="1"/>
                      <a:r>
                        <a:rPr lang="en-US" sz="1000" kern="1200" dirty="0">
                          <a:solidFill>
                            <a:schemeClr val="dk1"/>
                          </a:solidFill>
                          <a:latin typeface="+mn-lt"/>
                          <a:ea typeface="+mn-ea"/>
                          <a:cs typeface="+mn-cs"/>
                        </a:rPr>
                        <a:t>Irradiation profile</a:t>
                      </a:r>
                    </a:p>
                  </a:txBody>
                  <a:tcPr marL="68104" marR="68104" marT="34052" marB="34052" anchor="ctr"/>
                </a:tc>
                <a:tc>
                  <a:txBody>
                    <a:bodyPr/>
                    <a:lstStyle/>
                    <a:p>
                      <a:pPr marL="0" algn="ctr" defTabSz="914400" rtl="0" eaLnBrk="1" latinLnBrk="0" hangingPunct="1"/>
                      <a:r>
                        <a:rPr lang="en-US" sz="1000" kern="1200" dirty="0">
                          <a:solidFill>
                            <a:schemeClr val="dk1"/>
                          </a:solidFill>
                          <a:latin typeface="+mn-lt"/>
                          <a:ea typeface="+mn-ea"/>
                          <a:cs typeface="+mn-cs"/>
                        </a:rPr>
                        <a:t>long 5</a:t>
                      </a:r>
                    </a:p>
                  </a:txBody>
                  <a:tcPr marL="68104" marR="68104" marT="34052" marB="34052"/>
                </a:tc>
                <a:extLst>
                  <a:ext uri="{0D108BD9-81ED-4DB2-BD59-A6C34878D82A}">
                    <a16:rowId xmlns:a16="http://schemas.microsoft.com/office/drawing/2014/main" val="1318486744"/>
                  </a:ext>
                </a:extLst>
              </a:tr>
              <a:tr h="225923">
                <a:tc vMerge="1">
                  <a:txBody>
                    <a:bodyPr/>
                    <a:lstStyle/>
                    <a:p>
                      <a:endParaRPr lang="en-US" sz="1200" dirty="0"/>
                    </a:p>
                  </a:txBody>
                  <a:tcPr marL="68104" marR="68104" marT="34052" marB="34052" anchor="ctr"/>
                </a:tc>
                <a:tc>
                  <a:txBody>
                    <a:bodyPr/>
                    <a:lstStyle/>
                    <a:p>
                      <a:pPr marL="0" algn="ctr" defTabSz="914400" rtl="0" eaLnBrk="1" latinLnBrk="0" hangingPunct="1"/>
                      <a:r>
                        <a:rPr lang="en-US" sz="1000" kern="1200" dirty="0">
                          <a:solidFill>
                            <a:schemeClr val="dk1"/>
                          </a:solidFill>
                          <a:latin typeface="+mn-lt"/>
                          <a:ea typeface="+mn-ea"/>
                          <a:cs typeface="+mn-cs"/>
                        </a:rPr>
                        <a:t>irrcyc_Aug03_12.inp</a:t>
                      </a:r>
                    </a:p>
                  </a:txBody>
                  <a:tcPr marL="68104" marR="68104" marT="34052" marB="34052"/>
                </a:tc>
                <a:extLst>
                  <a:ext uri="{0D108BD9-81ED-4DB2-BD59-A6C34878D82A}">
                    <a16:rowId xmlns:a16="http://schemas.microsoft.com/office/drawing/2014/main" val="270452487"/>
                  </a:ext>
                </a:extLst>
              </a:tr>
              <a:tr h="225923">
                <a:tc>
                  <a:txBody>
                    <a:bodyPr/>
                    <a:lstStyle/>
                    <a:p>
                      <a:pPr marL="0" algn="ctr" defTabSz="914400" rtl="0" eaLnBrk="1" latinLnBrk="0" hangingPunct="1"/>
                      <a:r>
                        <a:rPr lang="en-US" sz="1000" kern="1200" dirty="0">
                          <a:solidFill>
                            <a:schemeClr val="dk1"/>
                          </a:solidFill>
                          <a:latin typeface="+mn-lt"/>
                          <a:ea typeface="+mn-ea"/>
                          <a:cs typeface="+mn-cs"/>
                        </a:rPr>
                        <a:t>No. of SPS cycles</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28412</a:t>
                      </a:r>
                    </a:p>
                  </a:txBody>
                  <a:tcPr marL="68104" marR="68104" marT="34052" marB="34052"/>
                </a:tc>
                <a:extLst>
                  <a:ext uri="{0D108BD9-81ED-4DB2-BD59-A6C34878D82A}">
                    <a16:rowId xmlns:a16="http://schemas.microsoft.com/office/drawing/2014/main" val="3770889209"/>
                  </a:ext>
                </a:extLst>
              </a:tr>
              <a:tr h="225923">
                <a:tc>
                  <a:txBody>
                    <a:bodyPr/>
                    <a:lstStyle/>
                    <a:p>
                      <a:pPr marL="0" algn="ctr" defTabSz="914400" rtl="0" eaLnBrk="1" latinLnBrk="0" hangingPunct="1"/>
                      <a:r>
                        <a:rPr lang="en-US" sz="1000" kern="1200" dirty="0">
                          <a:solidFill>
                            <a:schemeClr val="dk1"/>
                          </a:solidFill>
                          <a:latin typeface="+mn-lt"/>
                          <a:ea typeface="+mn-ea"/>
                          <a:cs typeface="+mn-cs"/>
                        </a:rPr>
                        <a:t>Total No. of beam particles</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1.26343E+12</a:t>
                      </a:r>
                    </a:p>
                  </a:txBody>
                  <a:tcPr marL="68104" marR="68104" marT="34052" marB="34052"/>
                </a:tc>
                <a:extLst>
                  <a:ext uri="{0D108BD9-81ED-4DB2-BD59-A6C34878D82A}">
                    <a16:rowId xmlns:a16="http://schemas.microsoft.com/office/drawing/2014/main" val="2404146095"/>
                  </a:ext>
                </a:extLst>
              </a:tr>
              <a:tr h="225923">
                <a:tc>
                  <a:txBody>
                    <a:bodyPr/>
                    <a:lstStyle/>
                    <a:p>
                      <a:pPr marL="0" algn="ctr" defTabSz="914400" rtl="0" eaLnBrk="1" latinLnBrk="0" hangingPunct="1"/>
                      <a:r>
                        <a:rPr lang="en-US" sz="1000" kern="1200" dirty="0">
                          <a:solidFill>
                            <a:schemeClr val="dk1"/>
                          </a:solidFill>
                          <a:latin typeface="+mn-lt"/>
                          <a:ea typeface="+mn-ea"/>
                          <a:cs typeface="+mn-cs"/>
                        </a:rPr>
                        <a:t>Volume</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6.283 cm3</a:t>
                      </a:r>
                    </a:p>
                  </a:txBody>
                  <a:tcPr marL="68104" marR="68104" marT="34052" marB="34052"/>
                </a:tc>
                <a:extLst>
                  <a:ext uri="{0D108BD9-81ED-4DB2-BD59-A6C34878D82A}">
                    <a16:rowId xmlns:a16="http://schemas.microsoft.com/office/drawing/2014/main" val="4127706170"/>
                  </a:ext>
                </a:extLst>
              </a:tr>
              <a:tr h="225923">
                <a:tc>
                  <a:txBody>
                    <a:bodyPr/>
                    <a:lstStyle/>
                    <a:p>
                      <a:pPr marL="0" algn="ctr" defTabSz="914400" rtl="0" eaLnBrk="1" latinLnBrk="0" hangingPunct="1"/>
                      <a:r>
                        <a:rPr lang="en-US" sz="1000" kern="1200" dirty="0">
                          <a:solidFill>
                            <a:schemeClr val="dk1"/>
                          </a:solidFill>
                          <a:latin typeface="+mn-lt"/>
                          <a:ea typeface="+mn-ea"/>
                          <a:cs typeface="+mn-cs"/>
                        </a:rPr>
                        <a:t>Density</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4.42 g/cm3</a:t>
                      </a:r>
                    </a:p>
                  </a:txBody>
                  <a:tcPr marL="68104" marR="68104" marT="34052" marB="34052"/>
                </a:tc>
                <a:extLst>
                  <a:ext uri="{0D108BD9-81ED-4DB2-BD59-A6C34878D82A}">
                    <a16:rowId xmlns:a16="http://schemas.microsoft.com/office/drawing/2014/main" val="3315399614"/>
                  </a:ext>
                </a:extLst>
              </a:tr>
              <a:tr h="225923">
                <a:tc>
                  <a:txBody>
                    <a:bodyPr/>
                    <a:lstStyle/>
                    <a:p>
                      <a:pPr marL="0" algn="ctr" defTabSz="914400" rtl="0" eaLnBrk="1" latinLnBrk="0" hangingPunct="1"/>
                      <a:r>
                        <a:rPr lang="en-US" sz="1000" kern="1200" dirty="0">
                          <a:solidFill>
                            <a:schemeClr val="dk1"/>
                          </a:solidFill>
                          <a:latin typeface="+mn-lt"/>
                          <a:ea typeface="+mn-ea"/>
                          <a:cs typeface="+mn-cs"/>
                        </a:rPr>
                        <a:t>Mass (SINBAD)</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27.796 g</a:t>
                      </a:r>
                    </a:p>
                  </a:txBody>
                  <a:tcPr marL="68104" marR="68104" marT="34052" marB="34052"/>
                </a:tc>
                <a:extLst>
                  <a:ext uri="{0D108BD9-81ED-4DB2-BD59-A6C34878D82A}">
                    <a16:rowId xmlns:a16="http://schemas.microsoft.com/office/drawing/2014/main" val="1073261321"/>
                  </a:ext>
                </a:extLst>
              </a:tr>
              <a:tr h="225923">
                <a:tc>
                  <a:txBody>
                    <a:bodyPr/>
                    <a:lstStyle/>
                    <a:p>
                      <a:pPr marL="0" algn="ctr" defTabSz="914400" rtl="0" eaLnBrk="1" latinLnBrk="0" hangingPunct="1"/>
                      <a:r>
                        <a:rPr lang="en-US" sz="1000" kern="1200" dirty="0">
                          <a:solidFill>
                            <a:schemeClr val="dk1"/>
                          </a:solidFill>
                          <a:latin typeface="+mn-lt"/>
                          <a:ea typeface="+mn-ea"/>
                          <a:cs typeface="+mn-cs"/>
                        </a:rPr>
                        <a:t>Mass (DORIAN)</a:t>
                      </a:r>
                    </a:p>
                  </a:txBody>
                  <a:tcPr marL="68104" marR="68104" marT="34052" marB="34052"/>
                </a:tc>
                <a:tc>
                  <a:txBody>
                    <a:bodyPr/>
                    <a:lstStyle/>
                    <a:p>
                      <a:pPr marL="0" algn="ctr" defTabSz="914400" rtl="0" eaLnBrk="1" latinLnBrk="0" hangingPunct="1"/>
                      <a:r>
                        <a:rPr lang="hu-HU" sz="1000" kern="1200" dirty="0">
                          <a:solidFill>
                            <a:schemeClr val="dk1"/>
                          </a:solidFill>
                          <a:latin typeface="+mn-lt"/>
                          <a:ea typeface="+mn-ea"/>
                          <a:cs typeface="+mn-cs"/>
                        </a:rPr>
                        <a:t>27.772g</a:t>
                      </a:r>
                    </a:p>
                  </a:txBody>
                  <a:tcPr marL="68104" marR="68104" marT="34052" marB="34052"/>
                </a:tc>
                <a:extLst>
                  <a:ext uri="{0D108BD9-81ED-4DB2-BD59-A6C34878D82A}">
                    <a16:rowId xmlns:a16="http://schemas.microsoft.com/office/drawing/2014/main" val="4234243809"/>
                  </a:ext>
                </a:extLst>
              </a:tr>
              <a:tr h="225923">
                <a:tc>
                  <a:txBody>
                    <a:bodyPr/>
                    <a:lstStyle/>
                    <a:p>
                      <a:pPr marL="0" algn="ctr" defTabSz="914400" rtl="0" eaLnBrk="1" latinLnBrk="0" hangingPunct="1"/>
                      <a:r>
                        <a:rPr lang="en-US" sz="1000" kern="1200" dirty="0">
                          <a:solidFill>
                            <a:schemeClr val="dk1"/>
                          </a:solidFill>
                          <a:latin typeface="+mn-lt"/>
                          <a:ea typeface="+mn-ea"/>
                          <a:cs typeface="+mn-cs"/>
                        </a:rPr>
                        <a:t>Sample position</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downstream / b. 23 / reg. 17</a:t>
                      </a:r>
                    </a:p>
                  </a:txBody>
                  <a:tcPr marL="68104" marR="68104" marT="34052" marB="34052"/>
                </a:tc>
                <a:extLst>
                  <a:ext uri="{0D108BD9-81ED-4DB2-BD59-A6C34878D82A}">
                    <a16:rowId xmlns:a16="http://schemas.microsoft.com/office/drawing/2014/main" val="4110924091"/>
                  </a:ext>
                </a:extLst>
              </a:tr>
            </a:tbl>
          </a:graphicData>
        </a:graphic>
      </p:graphicFrame>
      <p:graphicFrame>
        <p:nvGraphicFramePr>
          <p:cNvPr id="19" name="Table 18">
            <a:extLst>
              <a:ext uri="{FF2B5EF4-FFF2-40B4-BE49-F238E27FC236}">
                <a16:creationId xmlns:a16="http://schemas.microsoft.com/office/drawing/2014/main" id="{EFDF872D-667F-60ED-06AC-59B55CA44C4D}"/>
              </a:ext>
            </a:extLst>
          </p:cNvPr>
          <p:cNvGraphicFramePr>
            <a:graphicFrameLocks noGrp="1"/>
          </p:cNvGraphicFramePr>
          <p:nvPr>
            <p:extLst>
              <p:ext uri="{D42A27DB-BD31-4B8C-83A1-F6EECF244321}">
                <p14:modId xmlns:p14="http://schemas.microsoft.com/office/powerpoint/2010/main" val="4197438711"/>
              </p:ext>
            </p:extLst>
          </p:nvPr>
        </p:nvGraphicFramePr>
        <p:xfrm>
          <a:off x="5315882" y="3156457"/>
          <a:ext cx="3384364" cy="1099101"/>
        </p:xfrm>
        <a:graphic>
          <a:graphicData uri="http://schemas.openxmlformats.org/drawingml/2006/table">
            <a:tbl>
              <a:tblPr firstRow="1" bandRow="1">
                <a:tableStyleId>{5C22544A-7EE6-4342-B048-85BDC9FD1C3A}</a:tableStyleId>
              </a:tblPr>
              <a:tblGrid>
                <a:gridCol w="699561">
                  <a:extLst>
                    <a:ext uri="{9D8B030D-6E8A-4147-A177-3AD203B41FA5}">
                      <a16:colId xmlns:a16="http://schemas.microsoft.com/office/drawing/2014/main" val="3665212727"/>
                    </a:ext>
                  </a:extLst>
                </a:gridCol>
                <a:gridCol w="1418450">
                  <a:extLst>
                    <a:ext uri="{9D8B030D-6E8A-4147-A177-3AD203B41FA5}">
                      <a16:colId xmlns:a16="http://schemas.microsoft.com/office/drawing/2014/main" val="2062556998"/>
                    </a:ext>
                  </a:extLst>
                </a:gridCol>
                <a:gridCol w="1266353">
                  <a:extLst>
                    <a:ext uri="{9D8B030D-6E8A-4147-A177-3AD203B41FA5}">
                      <a16:colId xmlns:a16="http://schemas.microsoft.com/office/drawing/2014/main" val="3646581632"/>
                    </a:ext>
                  </a:extLst>
                </a:gridCol>
              </a:tblGrid>
              <a:tr h="217085">
                <a:tc>
                  <a:txBody>
                    <a:bodyPr/>
                    <a:lstStyle/>
                    <a:p>
                      <a:pPr algn="ctr"/>
                      <a:r>
                        <a:rPr lang="en-US" sz="1000" dirty="0"/>
                        <a:t>Distance</a:t>
                      </a:r>
                    </a:p>
                  </a:txBody>
                  <a:tcPr marL="58906" marR="58906" marT="29453" marB="29453"/>
                </a:tc>
                <a:tc>
                  <a:txBody>
                    <a:bodyPr/>
                    <a:lstStyle/>
                    <a:p>
                      <a:pPr algn="ctr"/>
                      <a:r>
                        <a:rPr lang="en-US" sz="1000" dirty="0"/>
                        <a:t>Exp. Data (SINBAD)</a:t>
                      </a:r>
                    </a:p>
                  </a:txBody>
                  <a:tcPr marL="58906" marR="58906" marT="29453" marB="29453"/>
                </a:tc>
                <a:tc>
                  <a:txBody>
                    <a:bodyPr/>
                    <a:lstStyle/>
                    <a:p>
                      <a:pPr algn="ctr"/>
                      <a:r>
                        <a:rPr lang="en-US" sz="1000" dirty="0"/>
                        <a:t>FLUKA (SINBAD)</a:t>
                      </a:r>
                    </a:p>
                  </a:txBody>
                  <a:tcPr marL="58906" marR="58906" marT="29453" marB="29453"/>
                </a:tc>
                <a:extLst>
                  <a:ext uri="{0D108BD9-81ED-4DB2-BD59-A6C34878D82A}">
                    <a16:rowId xmlns:a16="http://schemas.microsoft.com/office/drawing/2014/main" val="3418002569"/>
                  </a:ext>
                </a:extLst>
              </a:tr>
              <a:tr h="215989">
                <a:tc>
                  <a:txBody>
                    <a:bodyPr/>
                    <a:lstStyle/>
                    <a:p>
                      <a:pPr marL="0" algn="ctr" defTabSz="914400" rtl="0" eaLnBrk="1" latinLnBrk="0" hangingPunct="1"/>
                      <a:r>
                        <a:rPr lang="en-US" sz="1000" kern="1200" dirty="0">
                          <a:solidFill>
                            <a:schemeClr val="dk1"/>
                          </a:solidFill>
                          <a:latin typeface="+mn-lt"/>
                          <a:ea typeface="+mn-ea"/>
                          <a:cs typeface="+mn-cs"/>
                        </a:rPr>
                        <a:t>Contact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ms00Ti_01.dat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ms00Ti_01.out</a:t>
                      </a:r>
                    </a:p>
                  </a:txBody>
                  <a:tcPr marL="68104" marR="68104" marT="34052" marB="34052"/>
                </a:tc>
                <a:extLst>
                  <a:ext uri="{0D108BD9-81ED-4DB2-BD59-A6C34878D82A}">
                    <a16:rowId xmlns:a16="http://schemas.microsoft.com/office/drawing/2014/main" val="3770889209"/>
                  </a:ext>
                </a:extLst>
              </a:tr>
              <a:tr h="215989">
                <a:tc>
                  <a:txBody>
                    <a:bodyPr/>
                    <a:lstStyle/>
                    <a:p>
                      <a:pPr marL="0" algn="ctr" defTabSz="914400" rtl="0" eaLnBrk="1" latinLnBrk="0" hangingPunct="1"/>
                      <a:r>
                        <a:rPr lang="en-US" sz="1000" kern="1200" dirty="0">
                          <a:solidFill>
                            <a:schemeClr val="dk1"/>
                          </a:solidFill>
                          <a:latin typeface="+mn-lt"/>
                          <a:ea typeface="+mn-ea"/>
                          <a:cs typeface="+mn-cs"/>
                        </a:rPr>
                        <a:t>12.4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ms10Ti_01.dat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10Ti_01.out</a:t>
                      </a:r>
                    </a:p>
                  </a:txBody>
                  <a:tcPr marL="68104" marR="68104" marT="34052" marB="34052"/>
                </a:tc>
                <a:extLst>
                  <a:ext uri="{0D108BD9-81ED-4DB2-BD59-A6C34878D82A}">
                    <a16:rowId xmlns:a16="http://schemas.microsoft.com/office/drawing/2014/main" val="2404146095"/>
                  </a:ext>
                </a:extLst>
              </a:tr>
              <a:tr h="215989">
                <a:tc>
                  <a:txBody>
                    <a:bodyPr/>
                    <a:lstStyle/>
                    <a:p>
                      <a:pPr marL="0" algn="ctr" defTabSz="914400" rtl="0" eaLnBrk="1" latinLnBrk="0" hangingPunct="1"/>
                      <a:r>
                        <a:rPr lang="en-US" sz="1000" kern="1200" dirty="0">
                          <a:solidFill>
                            <a:schemeClr val="dk1"/>
                          </a:solidFill>
                          <a:latin typeface="+mn-lt"/>
                          <a:ea typeface="+mn-ea"/>
                          <a:cs typeface="+mn-cs"/>
                        </a:rPr>
                        <a:t>22.4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ms20Ti_01.dat</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20Ti_01.out</a:t>
                      </a:r>
                    </a:p>
                  </a:txBody>
                  <a:tcPr marL="68104" marR="68104" marT="34052" marB="34052"/>
                </a:tc>
                <a:extLst>
                  <a:ext uri="{0D108BD9-81ED-4DB2-BD59-A6C34878D82A}">
                    <a16:rowId xmlns:a16="http://schemas.microsoft.com/office/drawing/2014/main" val="4127706170"/>
                  </a:ext>
                </a:extLst>
              </a:tr>
              <a:tr h="215989">
                <a:tc>
                  <a:txBody>
                    <a:bodyPr/>
                    <a:lstStyle/>
                    <a:p>
                      <a:pPr marL="0" algn="ctr" defTabSz="914400" rtl="0" eaLnBrk="1" latinLnBrk="0" hangingPunct="1"/>
                      <a:r>
                        <a:rPr lang="en-US" sz="1000" kern="1200" dirty="0">
                          <a:solidFill>
                            <a:schemeClr val="dk1"/>
                          </a:solidFill>
                          <a:latin typeface="+mn-lt"/>
                          <a:ea typeface="+mn-ea"/>
                          <a:cs typeface="+mn-cs"/>
                        </a:rPr>
                        <a:t>32.4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ms30Ti_01.dat</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30Ti_01.out</a:t>
                      </a:r>
                    </a:p>
                  </a:txBody>
                  <a:tcPr marL="68104" marR="68104" marT="34052" marB="34052"/>
                </a:tc>
                <a:extLst>
                  <a:ext uri="{0D108BD9-81ED-4DB2-BD59-A6C34878D82A}">
                    <a16:rowId xmlns:a16="http://schemas.microsoft.com/office/drawing/2014/main" val="3315399614"/>
                  </a:ext>
                </a:extLst>
              </a:tr>
            </a:tbl>
          </a:graphicData>
        </a:graphic>
      </p:graphicFrame>
      <p:sp>
        <p:nvSpPr>
          <p:cNvPr id="20" name="TextBox 19">
            <a:extLst>
              <a:ext uri="{FF2B5EF4-FFF2-40B4-BE49-F238E27FC236}">
                <a16:creationId xmlns:a16="http://schemas.microsoft.com/office/drawing/2014/main" id="{A45ADA4E-CD5D-284E-4F3E-F11DDCDD2FDF}"/>
              </a:ext>
            </a:extLst>
          </p:cNvPr>
          <p:cNvSpPr txBox="1"/>
          <p:nvPr/>
        </p:nvSpPr>
        <p:spPr>
          <a:xfrm>
            <a:off x="4980465" y="4357256"/>
            <a:ext cx="4055198" cy="186204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050" u="sng" dirty="0">
                <a:solidFill>
                  <a:schemeClr val="accent1">
                    <a:lumMod val="50000"/>
                  </a:schemeClr>
                </a:solidFill>
              </a:rPr>
              <a:t>Both MARS and DORIAN show good agreement with the experimental data, except for cooling times between 20 and 200 hours where both methods give slightly lower values than measured at contact</a:t>
            </a:r>
          </a:p>
          <a:p>
            <a:pPr marL="285750" indent="-285750">
              <a:spcAft>
                <a:spcPts val="600"/>
              </a:spcAft>
              <a:buFont typeface="Arial" panose="020B0604020202020204" pitchFamily="34" charset="0"/>
              <a:buChar char="•"/>
            </a:pPr>
            <a:r>
              <a:rPr lang="en-US" sz="1050" dirty="0">
                <a:solidFill>
                  <a:schemeClr val="accent1">
                    <a:lumMod val="50000"/>
                  </a:schemeClr>
                </a:solidFill>
              </a:rPr>
              <a:t>The observed discrepancy between the dose rates produced by DORIAN and the experimental data is consistent for the range of cooling times between 20 and 200 hours:</a:t>
            </a:r>
          </a:p>
          <a:p>
            <a:pPr marL="742950" lvl="1" indent="-285750">
              <a:spcAft>
                <a:spcPts val="600"/>
              </a:spcAft>
              <a:buFont typeface="Arial" panose="020B0604020202020204" pitchFamily="34" charset="0"/>
              <a:buChar char="•"/>
            </a:pPr>
            <a:r>
              <a:rPr lang="en-US" sz="1050" dirty="0">
                <a:solidFill>
                  <a:schemeClr val="accent1">
                    <a:lumMod val="50000"/>
                  </a:schemeClr>
                </a:solidFill>
              </a:rPr>
              <a:t>Comparing the results for 10 cm and 20 cm, DORIAN gives slightly lower dose rates for cooling times between 20 and 200, and between 20 and 50 hours, respectively</a:t>
            </a:r>
          </a:p>
        </p:txBody>
      </p:sp>
      <p:sp>
        <p:nvSpPr>
          <p:cNvPr id="22" name="TextBox 21">
            <a:extLst>
              <a:ext uri="{FF2B5EF4-FFF2-40B4-BE49-F238E27FC236}">
                <a16:creationId xmlns:a16="http://schemas.microsoft.com/office/drawing/2014/main" id="{C5BDE49F-FB8B-4384-1326-53DA9D012CF2}"/>
              </a:ext>
            </a:extLst>
          </p:cNvPr>
          <p:cNvSpPr txBox="1"/>
          <p:nvPr/>
        </p:nvSpPr>
        <p:spPr>
          <a:xfrm>
            <a:off x="371241" y="5410903"/>
            <a:ext cx="4466042" cy="738664"/>
          </a:xfrm>
          <a:prstGeom prst="rect">
            <a:avLst/>
          </a:prstGeom>
          <a:noFill/>
        </p:spPr>
        <p:txBody>
          <a:bodyPr wrap="square">
            <a:spAutoFit/>
          </a:bodyPr>
          <a:lstStyle/>
          <a:p>
            <a:pPr algn="just">
              <a:spcAft>
                <a:spcPts val="600"/>
              </a:spcAft>
            </a:pP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cooling times ranging from 6 minutes to 10 hours,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44</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 is the primary contributor to the dose rate</a:t>
            </a:r>
            <a:r>
              <a:rPr lang="en-US" sz="105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from cooling times between 20 to 200 hours </a:t>
            </a:r>
            <a:r>
              <a:rPr lang="en-US" sz="1050" baseline="30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48</a:t>
            </a:r>
            <a:r>
              <a:rPr lang="en-US" sz="105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Sc and </a:t>
            </a:r>
            <a:r>
              <a:rPr lang="en-US" sz="1050" baseline="30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46</a:t>
            </a:r>
            <a:r>
              <a:rPr lang="en-US" sz="105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Sc are the dominant contributors, while </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cooling times of 200 and 1000 hours, most of the dose comes from the decay of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46</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a:t>
            </a:r>
            <a:endParaRPr lang="en-US" sz="1050" dirty="0">
              <a:solidFill>
                <a:schemeClr val="accent1">
                  <a:lumMod val="50000"/>
                </a:schemeClr>
              </a:solidFill>
            </a:endParaRPr>
          </a:p>
        </p:txBody>
      </p:sp>
      <p:sp>
        <p:nvSpPr>
          <p:cNvPr id="3" name="Date Placeholder 2">
            <a:extLst>
              <a:ext uri="{FF2B5EF4-FFF2-40B4-BE49-F238E27FC236}">
                <a16:creationId xmlns:a16="http://schemas.microsoft.com/office/drawing/2014/main" id="{D5C73EE2-3A0E-95C0-DA35-0274D759A13B}"/>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D3598A2C-D39E-7E4C-6341-50520089F0C4}"/>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3127980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2" name="Rectangle 1">
            <a:extLst>
              <a:ext uri="{FF2B5EF4-FFF2-40B4-BE49-F238E27FC236}">
                <a16:creationId xmlns:a16="http://schemas.microsoft.com/office/drawing/2014/main" id="{050A61AF-DC3F-C76D-7831-53210D2ADE3E}"/>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 Comparison of the calculated dose rates with experimental data – aluminum sample</a:t>
            </a:r>
          </a:p>
        </p:txBody>
      </p:sp>
      <p:graphicFrame>
        <p:nvGraphicFramePr>
          <p:cNvPr id="7" name="Table 6">
            <a:extLst>
              <a:ext uri="{FF2B5EF4-FFF2-40B4-BE49-F238E27FC236}">
                <a16:creationId xmlns:a16="http://schemas.microsoft.com/office/drawing/2014/main" id="{77167C4E-B28A-677B-A9E2-1CF3A6167C39}"/>
              </a:ext>
            </a:extLst>
          </p:cNvPr>
          <p:cNvGraphicFramePr>
            <a:graphicFrameLocks noGrp="1"/>
          </p:cNvGraphicFramePr>
          <p:nvPr>
            <p:extLst>
              <p:ext uri="{D42A27DB-BD31-4B8C-83A1-F6EECF244321}">
                <p14:modId xmlns:p14="http://schemas.microsoft.com/office/powerpoint/2010/main" val="3960308490"/>
              </p:ext>
            </p:extLst>
          </p:nvPr>
        </p:nvGraphicFramePr>
        <p:xfrm>
          <a:off x="5256097" y="595014"/>
          <a:ext cx="3503934" cy="2262561"/>
        </p:xfrm>
        <a:graphic>
          <a:graphicData uri="http://schemas.openxmlformats.org/drawingml/2006/table">
            <a:tbl>
              <a:tblPr firstRow="1" bandRow="1">
                <a:tableStyleId>{5C22544A-7EE6-4342-B048-85BDC9FD1C3A}</a:tableStyleId>
              </a:tblPr>
              <a:tblGrid>
                <a:gridCol w="1657593">
                  <a:extLst>
                    <a:ext uri="{9D8B030D-6E8A-4147-A177-3AD203B41FA5}">
                      <a16:colId xmlns:a16="http://schemas.microsoft.com/office/drawing/2014/main" val="3665212727"/>
                    </a:ext>
                  </a:extLst>
                </a:gridCol>
                <a:gridCol w="1846341">
                  <a:extLst>
                    <a:ext uri="{9D8B030D-6E8A-4147-A177-3AD203B41FA5}">
                      <a16:colId xmlns:a16="http://schemas.microsoft.com/office/drawing/2014/main" val="2062556998"/>
                    </a:ext>
                  </a:extLst>
                </a:gridCol>
              </a:tblGrid>
              <a:tr h="227070">
                <a:tc>
                  <a:txBody>
                    <a:bodyPr/>
                    <a:lstStyle/>
                    <a:p>
                      <a:pPr algn="ctr"/>
                      <a:r>
                        <a:rPr lang="en-US" sz="1100" dirty="0"/>
                        <a:t>Parameter</a:t>
                      </a:r>
                    </a:p>
                  </a:txBody>
                  <a:tcPr marL="61615" marR="61615" marT="30807" marB="30807"/>
                </a:tc>
                <a:tc>
                  <a:txBody>
                    <a:bodyPr/>
                    <a:lstStyle/>
                    <a:p>
                      <a:pPr algn="ctr"/>
                      <a:r>
                        <a:rPr lang="en-US" sz="1100" dirty="0"/>
                        <a:t>Value</a:t>
                      </a:r>
                    </a:p>
                  </a:txBody>
                  <a:tcPr marL="61615" marR="61615" marT="30807" marB="30807"/>
                </a:tc>
                <a:extLst>
                  <a:ext uri="{0D108BD9-81ED-4DB2-BD59-A6C34878D82A}">
                    <a16:rowId xmlns:a16="http://schemas.microsoft.com/office/drawing/2014/main" val="3418002569"/>
                  </a:ext>
                </a:extLst>
              </a:tr>
              <a:tr h="225923">
                <a:tc rowSpan="2">
                  <a:txBody>
                    <a:bodyPr/>
                    <a:lstStyle/>
                    <a:p>
                      <a:pPr marL="0" algn="ctr" defTabSz="914400" rtl="0" eaLnBrk="1" latinLnBrk="0" hangingPunct="1"/>
                      <a:r>
                        <a:rPr lang="en-US" sz="1000" kern="1200" dirty="0">
                          <a:solidFill>
                            <a:schemeClr val="dk1"/>
                          </a:solidFill>
                          <a:latin typeface="+mn-lt"/>
                          <a:ea typeface="+mn-ea"/>
                          <a:cs typeface="+mn-cs"/>
                        </a:rPr>
                        <a:t>Irradiation profile</a:t>
                      </a:r>
                    </a:p>
                  </a:txBody>
                  <a:tcPr marL="68104" marR="68104" marT="34052" marB="34052" anchor="ctr"/>
                </a:tc>
                <a:tc>
                  <a:txBody>
                    <a:bodyPr/>
                    <a:lstStyle/>
                    <a:p>
                      <a:pPr marL="0" algn="ctr" defTabSz="914400" rtl="0" eaLnBrk="1" latinLnBrk="0" hangingPunct="1"/>
                      <a:r>
                        <a:rPr lang="en-US" sz="1000" kern="1200" dirty="0">
                          <a:solidFill>
                            <a:schemeClr val="dk1"/>
                          </a:solidFill>
                          <a:latin typeface="+mn-lt"/>
                          <a:ea typeface="+mn-ea"/>
                          <a:cs typeface="+mn-cs"/>
                        </a:rPr>
                        <a:t>long 2</a:t>
                      </a:r>
                    </a:p>
                  </a:txBody>
                  <a:tcPr marL="68104" marR="68104" marT="34052" marB="34052"/>
                </a:tc>
                <a:extLst>
                  <a:ext uri="{0D108BD9-81ED-4DB2-BD59-A6C34878D82A}">
                    <a16:rowId xmlns:a16="http://schemas.microsoft.com/office/drawing/2014/main" val="1318486744"/>
                  </a:ext>
                </a:extLst>
              </a:tr>
              <a:tr h="225923">
                <a:tc vMerge="1">
                  <a:txBody>
                    <a:bodyPr/>
                    <a:lstStyle/>
                    <a:p>
                      <a:endParaRPr lang="en-US" sz="1200" dirty="0"/>
                    </a:p>
                  </a:txBody>
                  <a:tcPr marL="68104" marR="68104" marT="34052" marB="34052" anchor="ctr"/>
                </a:tc>
                <a:tc>
                  <a:txBody>
                    <a:bodyPr/>
                    <a:lstStyle/>
                    <a:p>
                      <a:pPr marL="0" algn="ctr" defTabSz="914400" rtl="0" eaLnBrk="1" latinLnBrk="0" hangingPunct="1"/>
                      <a:r>
                        <a:rPr lang="en-US" sz="1000" kern="1200" dirty="0">
                          <a:solidFill>
                            <a:schemeClr val="dk1"/>
                          </a:solidFill>
                          <a:latin typeface="+mn-lt"/>
                          <a:ea typeface="+mn-ea"/>
                          <a:cs typeface="+mn-cs"/>
                        </a:rPr>
                        <a:t>irrcyc_Aug03_16.inp</a:t>
                      </a:r>
                    </a:p>
                  </a:txBody>
                  <a:tcPr marL="68104" marR="68104" marT="34052" marB="34052"/>
                </a:tc>
                <a:extLst>
                  <a:ext uri="{0D108BD9-81ED-4DB2-BD59-A6C34878D82A}">
                    <a16:rowId xmlns:a16="http://schemas.microsoft.com/office/drawing/2014/main" val="270452487"/>
                  </a:ext>
                </a:extLst>
              </a:tr>
              <a:tr h="225923">
                <a:tc>
                  <a:txBody>
                    <a:bodyPr/>
                    <a:lstStyle/>
                    <a:p>
                      <a:pPr marL="0" algn="ctr" defTabSz="914400" rtl="0" eaLnBrk="1" latinLnBrk="0" hangingPunct="1"/>
                      <a:r>
                        <a:rPr lang="en-US" sz="1000" kern="1200" dirty="0">
                          <a:solidFill>
                            <a:schemeClr val="dk1"/>
                          </a:solidFill>
                          <a:latin typeface="+mn-lt"/>
                          <a:ea typeface="+mn-ea"/>
                          <a:cs typeface="+mn-cs"/>
                        </a:rPr>
                        <a:t>No. of SPS cycles</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33210</a:t>
                      </a:r>
                    </a:p>
                  </a:txBody>
                  <a:tcPr marL="68104" marR="68104" marT="34052" marB="34052"/>
                </a:tc>
                <a:extLst>
                  <a:ext uri="{0D108BD9-81ED-4DB2-BD59-A6C34878D82A}">
                    <a16:rowId xmlns:a16="http://schemas.microsoft.com/office/drawing/2014/main" val="3770889209"/>
                  </a:ext>
                </a:extLst>
              </a:tr>
              <a:tr h="225923">
                <a:tc>
                  <a:txBody>
                    <a:bodyPr/>
                    <a:lstStyle/>
                    <a:p>
                      <a:pPr marL="0" algn="ctr" defTabSz="914400" rtl="0" eaLnBrk="1" latinLnBrk="0" hangingPunct="1"/>
                      <a:r>
                        <a:rPr lang="en-US" sz="1000" kern="1200" dirty="0">
                          <a:solidFill>
                            <a:schemeClr val="dk1"/>
                          </a:solidFill>
                          <a:latin typeface="+mn-lt"/>
                          <a:ea typeface="+mn-ea"/>
                          <a:cs typeface="+mn-cs"/>
                        </a:rPr>
                        <a:t>Total No. of beam particles</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1.55178E+12</a:t>
                      </a:r>
                    </a:p>
                  </a:txBody>
                  <a:tcPr marL="68104" marR="68104" marT="34052" marB="34052"/>
                </a:tc>
                <a:extLst>
                  <a:ext uri="{0D108BD9-81ED-4DB2-BD59-A6C34878D82A}">
                    <a16:rowId xmlns:a16="http://schemas.microsoft.com/office/drawing/2014/main" val="2404146095"/>
                  </a:ext>
                </a:extLst>
              </a:tr>
              <a:tr h="225923">
                <a:tc>
                  <a:txBody>
                    <a:bodyPr/>
                    <a:lstStyle/>
                    <a:p>
                      <a:pPr marL="0" algn="ctr" defTabSz="914400" rtl="0" eaLnBrk="1" latinLnBrk="0" hangingPunct="1"/>
                      <a:r>
                        <a:rPr lang="en-US" sz="1000" kern="1200" dirty="0">
                          <a:solidFill>
                            <a:schemeClr val="dk1"/>
                          </a:solidFill>
                          <a:latin typeface="+mn-lt"/>
                          <a:ea typeface="+mn-ea"/>
                          <a:cs typeface="+mn-cs"/>
                        </a:rPr>
                        <a:t>Volume</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6.283 cm3</a:t>
                      </a:r>
                    </a:p>
                  </a:txBody>
                  <a:tcPr marL="68104" marR="68104" marT="34052" marB="34052"/>
                </a:tc>
                <a:extLst>
                  <a:ext uri="{0D108BD9-81ED-4DB2-BD59-A6C34878D82A}">
                    <a16:rowId xmlns:a16="http://schemas.microsoft.com/office/drawing/2014/main" val="4127706170"/>
                  </a:ext>
                </a:extLst>
              </a:tr>
              <a:tr h="225923">
                <a:tc>
                  <a:txBody>
                    <a:bodyPr/>
                    <a:lstStyle/>
                    <a:p>
                      <a:pPr marL="0" algn="ctr" defTabSz="914400" rtl="0" eaLnBrk="1" latinLnBrk="0" hangingPunct="1"/>
                      <a:r>
                        <a:rPr lang="en-US" sz="1000" kern="1200" dirty="0">
                          <a:solidFill>
                            <a:schemeClr val="dk1"/>
                          </a:solidFill>
                          <a:latin typeface="+mn-lt"/>
                          <a:ea typeface="+mn-ea"/>
                          <a:cs typeface="+mn-cs"/>
                        </a:rPr>
                        <a:t>Density</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2.718 g/cm3</a:t>
                      </a:r>
                    </a:p>
                  </a:txBody>
                  <a:tcPr marL="68104" marR="68104" marT="34052" marB="34052"/>
                </a:tc>
                <a:extLst>
                  <a:ext uri="{0D108BD9-81ED-4DB2-BD59-A6C34878D82A}">
                    <a16:rowId xmlns:a16="http://schemas.microsoft.com/office/drawing/2014/main" val="3315399614"/>
                  </a:ext>
                </a:extLst>
              </a:tr>
              <a:tr h="225923">
                <a:tc>
                  <a:txBody>
                    <a:bodyPr/>
                    <a:lstStyle/>
                    <a:p>
                      <a:pPr marL="0" algn="ctr" defTabSz="914400" rtl="0" eaLnBrk="1" latinLnBrk="0" hangingPunct="1"/>
                      <a:r>
                        <a:rPr lang="en-US" sz="1000" kern="1200" dirty="0">
                          <a:solidFill>
                            <a:schemeClr val="dk1"/>
                          </a:solidFill>
                          <a:latin typeface="+mn-lt"/>
                          <a:ea typeface="+mn-ea"/>
                          <a:cs typeface="+mn-cs"/>
                        </a:rPr>
                        <a:t>Mass (SINBAD)</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17.055 g</a:t>
                      </a:r>
                    </a:p>
                  </a:txBody>
                  <a:tcPr marL="68104" marR="68104" marT="34052" marB="34052"/>
                </a:tc>
                <a:extLst>
                  <a:ext uri="{0D108BD9-81ED-4DB2-BD59-A6C34878D82A}">
                    <a16:rowId xmlns:a16="http://schemas.microsoft.com/office/drawing/2014/main" val="1073261321"/>
                  </a:ext>
                </a:extLst>
              </a:tr>
              <a:tr h="225923">
                <a:tc>
                  <a:txBody>
                    <a:bodyPr/>
                    <a:lstStyle/>
                    <a:p>
                      <a:pPr marL="0" algn="ctr" defTabSz="914400" rtl="0" eaLnBrk="1" latinLnBrk="0" hangingPunct="1"/>
                      <a:r>
                        <a:rPr lang="en-US" sz="1000" kern="1200" dirty="0">
                          <a:solidFill>
                            <a:schemeClr val="dk1"/>
                          </a:solidFill>
                          <a:latin typeface="+mn-lt"/>
                          <a:ea typeface="+mn-ea"/>
                          <a:cs typeface="+mn-cs"/>
                        </a:rPr>
                        <a:t>Mass (DORIAN)</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17.078 </a:t>
                      </a:r>
                      <a:r>
                        <a:rPr lang="hu-HU" sz="1000" kern="1200" dirty="0">
                          <a:solidFill>
                            <a:schemeClr val="dk1"/>
                          </a:solidFill>
                          <a:latin typeface="+mn-lt"/>
                          <a:ea typeface="+mn-ea"/>
                          <a:cs typeface="+mn-cs"/>
                        </a:rPr>
                        <a:t>g</a:t>
                      </a:r>
                      <a:endParaRPr lang="en-US" sz="1000" kern="1200" dirty="0">
                        <a:solidFill>
                          <a:schemeClr val="dk1"/>
                        </a:solidFill>
                        <a:latin typeface="+mn-lt"/>
                        <a:ea typeface="+mn-ea"/>
                        <a:cs typeface="+mn-cs"/>
                      </a:endParaRPr>
                    </a:p>
                  </a:txBody>
                  <a:tcPr marL="68104" marR="68104" marT="34052" marB="34052"/>
                </a:tc>
                <a:extLst>
                  <a:ext uri="{0D108BD9-81ED-4DB2-BD59-A6C34878D82A}">
                    <a16:rowId xmlns:a16="http://schemas.microsoft.com/office/drawing/2014/main" val="4234243809"/>
                  </a:ext>
                </a:extLst>
              </a:tr>
              <a:tr h="225923">
                <a:tc>
                  <a:txBody>
                    <a:bodyPr/>
                    <a:lstStyle/>
                    <a:p>
                      <a:pPr marL="0" algn="ctr" defTabSz="914400" rtl="0" eaLnBrk="1" latinLnBrk="0" hangingPunct="1"/>
                      <a:r>
                        <a:rPr lang="en-US" sz="1000" kern="1200" dirty="0">
                          <a:solidFill>
                            <a:schemeClr val="dk1"/>
                          </a:solidFill>
                          <a:latin typeface="+mn-lt"/>
                          <a:ea typeface="+mn-ea"/>
                          <a:cs typeface="+mn-cs"/>
                        </a:rPr>
                        <a:t>Sample position</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lateral / body 25 / region 22</a:t>
                      </a:r>
                    </a:p>
                  </a:txBody>
                  <a:tcPr marL="68104" marR="68104" marT="34052" marB="34052"/>
                </a:tc>
                <a:extLst>
                  <a:ext uri="{0D108BD9-81ED-4DB2-BD59-A6C34878D82A}">
                    <a16:rowId xmlns:a16="http://schemas.microsoft.com/office/drawing/2014/main" val="4110924091"/>
                  </a:ext>
                </a:extLst>
              </a:tr>
            </a:tbl>
          </a:graphicData>
        </a:graphic>
      </p:graphicFrame>
      <p:graphicFrame>
        <p:nvGraphicFramePr>
          <p:cNvPr id="8" name="Table 7">
            <a:extLst>
              <a:ext uri="{FF2B5EF4-FFF2-40B4-BE49-F238E27FC236}">
                <a16:creationId xmlns:a16="http://schemas.microsoft.com/office/drawing/2014/main" id="{C777C3A2-4962-BCA9-EE5F-E7968481B411}"/>
              </a:ext>
            </a:extLst>
          </p:cNvPr>
          <p:cNvGraphicFramePr>
            <a:graphicFrameLocks noGrp="1"/>
          </p:cNvGraphicFramePr>
          <p:nvPr>
            <p:extLst>
              <p:ext uri="{D42A27DB-BD31-4B8C-83A1-F6EECF244321}">
                <p14:modId xmlns:p14="http://schemas.microsoft.com/office/powerpoint/2010/main" val="2915238255"/>
              </p:ext>
            </p:extLst>
          </p:nvPr>
        </p:nvGraphicFramePr>
        <p:xfrm>
          <a:off x="5315882" y="3037464"/>
          <a:ext cx="3384364" cy="1099101"/>
        </p:xfrm>
        <a:graphic>
          <a:graphicData uri="http://schemas.openxmlformats.org/drawingml/2006/table">
            <a:tbl>
              <a:tblPr firstRow="1" bandRow="1">
                <a:tableStyleId>{5C22544A-7EE6-4342-B048-85BDC9FD1C3A}</a:tableStyleId>
              </a:tblPr>
              <a:tblGrid>
                <a:gridCol w="699561">
                  <a:extLst>
                    <a:ext uri="{9D8B030D-6E8A-4147-A177-3AD203B41FA5}">
                      <a16:colId xmlns:a16="http://schemas.microsoft.com/office/drawing/2014/main" val="3665212727"/>
                    </a:ext>
                  </a:extLst>
                </a:gridCol>
                <a:gridCol w="1418450">
                  <a:extLst>
                    <a:ext uri="{9D8B030D-6E8A-4147-A177-3AD203B41FA5}">
                      <a16:colId xmlns:a16="http://schemas.microsoft.com/office/drawing/2014/main" val="2062556998"/>
                    </a:ext>
                  </a:extLst>
                </a:gridCol>
                <a:gridCol w="1266353">
                  <a:extLst>
                    <a:ext uri="{9D8B030D-6E8A-4147-A177-3AD203B41FA5}">
                      <a16:colId xmlns:a16="http://schemas.microsoft.com/office/drawing/2014/main" val="3646581632"/>
                    </a:ext>
                  </a:extLst>
                </a:gridCol>
              </a:tblGrid>
              <a:tr h="217085">
                <a:tc>
                  <a:txBody>
                    <a:bodyPr/>
                    <a:lstStyle/>
                    <a:p>
                      <a:pPr algn="ctr"/>
                      <a:r>
                        <a:rPr lang="en-US" sz="1000" dirty="0"/>
                        <a:t>Distance</a:t>
                      </a:r>
                    </a:p>
                  </a:txBody>
                  <a:tcPr marL="58906" marR="58906" marT="29453" marB="29453"/>
                </a:tc>
                <a:tc>
                  <a:txBody>
                    <a:bodyPr/>
                    <a:lstStyle/>
                    <a:p>
                      <a:pPr algn="ctr"/>
                      <a:r>
                        <a:rPr lang="en-US" sz="1000" dirty="0"/>
                        <a:t>Exp. Data (SINBAD)</a:t>
                      </a:r>
                    </a:p>
                  </a:txBody>
                  <a:tcPr marL="58906" marR="58906" marT="29453" marB="29453"/>
                </a:tc>
                <a:tc>
                  <a:txBody>
                    <a:bodyPr/>
                    <a:lstStyle/>
                    <a:p>
                      <a:pPr algn="ctr"/>
                      <a:r>
                        <a:rPr lang="en-US" sz="1000" dirty="0"/>
                        <a:t>FLUKA (SINBAD)</a:t>
                      </a:r>
                    </a:p>
                  </a:txBody>
                  <a:tcPr marL="58906" marR="58906" marT="29453" marB="29453"/>
                </a:tc>
                <a:extLst>
                  <a:ext uri="{0D108BD9-81ED-4DB2-BD59-A6C34878D82A}">
                    <a16:rowId xmlns:a16="http://schemas.microsoft.com/office/drawing/2014/main" val="3418002569"/>
                  </a:ext>
                </a:extLst>
              </a:tr>
              <a:tr h="215989">
                <a:tc>
                  <a:txBody>
                    <a:bodyPr/>
                    <a:lstStyle/>
                    <a:p>
                      <a:pPr marL="0" algn="ctr" defTabSz="914400" rtl="0" eaLnBrk="1" latinLnBrk="0" hangingPunct="1"/>
                      <a:r>
                        <a:rPr lang="en-US" sz="1000" kern="1200" dirty="0">
                          <a:solidFill>
                            <a:schemeClr val="dk1"/>
                          </a:solidFill>
                          <a:latin typeface="+mn-lt"/>
                          <a:ea typeface="+mn-ea"/>
                          <a:cs typeface="+mn-cs"/>
                        </a:rPr>
                        <a:t>Contact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ms00Al1_02.dat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ms00Al1_02.out</a:t>
                      </a:r>
                    </a:p>
                  </a:txBody>
                  <a:tcPr marL="68104" marR="68104" marT="34052" marB="34052"/>
                </a:tc>
                <a:extLst>
                  <a:ext uri="{0D108BD9-81ED-4DB2-BD59-A6C34878D82A}">
                    <a16:rowId xmlns:a16="http://schemas.microsoft.com/office/drawing/2014/main" val="3770889209"/>
                  </a:ext>
                </a:extLst>
              </a:tr>
              <a:tr h="215989">
                <a:tc>
                  <a:txBody>
                    <a:bodyPr/>
                    <a:lstStyle/>
                    <a:p>
                      <a:pPr marL="0" algn="ctr" defTabSz="914400" rtl="0" eaLnBrk="1" latinLnBrk="0" hangingPunct="1"/>
                      <a:r>
                        <a:rPr lang="en-US" sz="1000" kern="1200" dirty="0">
                          <a:solidFill>
                            <a:schemeClr val="dk1"/>
                          </a:solidFill>
                          <a:latin typeface="+mn-lt"/>
                          <a:ea typeface="+mn-ea"/>
                          <a:cs typeface="+mn-cs"/>
                        </a:rPr>
                        <a:t>12.4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ms10Al1_02.dat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10Al1_02.out</a:t>
                      </a:r>
                    </a:p>
                  </a:txBody>
                  <a:tcPr marL="68104" marR="68104" marT="34052" marB="34052"/>
                </a:tc>
                <a:extLst>
                  <a:ext uri="{0D108BD9-81ED-4DB2-BD59-A6C34878D82A}">
                    <a16:rowId xmlns:a16="http://schemas.microsoft.com/office/drawing/2014/main" val="2404146095"/>
                  </a:ext>
                </a:extLst>
              </a:tr>
              <a:tr h="215989">
                <a:tc>
                  <a:txBody>
                    <a:bodyPr/>
                    <a:lstStyle/>
                    <a:p>
                      <a:pPr marL="0" algn="ctr" defTabSz="914400" rtl="0" eaLnBrk="1" latinLnBrk="0" hangingPunct="1"/>
                      <a:r>
                        <a:rPr lang="en-US" sz="1000" kern="1200" dirty="0">
                          <a:solidFill>
                            <a:schemeClr val="dk1"/>
                          </a:solidFill>
                          <a:latin typeface="+mn-lt"/>
                          <a:ea typeface="+mn-ea"/>
                          <a:cs typeface="+mn-cs"/>
                        </a:rPr>
                        <a:t>22.4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ms20Al1_02.dat</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20Al1_02.out</a:t>
                      </a:r>
                    </a:p>
                  </a:txBody>
                  <a:tcPr marL="68104" marR="68104" marT="34052" marB="34052"/>
                </a:tc>
                <a:extLst>
                  <a:ext uri="{0D108BD9-81ED-4DB2-BD59-A6C34878D82A}">
                    <a16:rowId xmlns:a16="http://schemas.microsoft.com/office/drawing/2014/main" val="4127706170"/>
                  </a:ext>
                </a:extLst>
              </a:tr>
              <a:tr h="215989">
                <a:tc>
                  <a:txBody>
                    <a:bodyPr/>
                    <a:lstStyle/>
                    <a:p>
                      <a:pPr marL="0" algn="ctr" defTabSz="914400" rtl="0" eaLnBrk="1" latinLnBrk="0" hangingPunct="1"/>
                      <a:r>
                        <a:rPr lang="en-US" sz="1000" kern="1200" dirty="0">
                          <a:solidFill>
                            <a:schemeClr val="dk1"/>
                          </a:solidFill>
                          <a:latin typeface="+mn-lt"/>
                          <a:ea typeface="+mn-ea"/>
                          <a:cs typeface="+mn-cs"/>
                        </a:rPr>
                        <a:t>32.4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ms30Al1_02.dat</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30Al1_02.out</a:t>
                      </a:r>
                    </a:p>
                  </a:txBody>
                  <a:tcPr marL="68104" marR="68104" marT="34052" marB="34052"/>
                </a:tc>
                <a:extLst>
                  <a:ext uri="{0D108BD9-81ED-4DB2-BD59-A6C34878D82A}">
                    <a16:rowId xmlns:a16="http://schemas.microsoft.com/office/drawing/2014/main" val="3315399614"/>
                  </a:ext>
                </a:extLst>
              </a:tr>
            </a:tbl>
          </a:graphicData>
        </a:graphic>
      </p:graphicFrame>
      <p:pic>
        <p:nvPicPr>
          <p:cNvPr id="10" name="Picture 9">
            <a:extLst>
              <a:ext uri="{FF2B5EF4-FFF2-40B4-BE49-F238E27FC236}">
                <a16:creationId xmlns:a16="http://schemas.microsoft.com/office/drawing/2014/main" id="{E45D3868-5130-8C88-0F6F-8669699C683B}"/>
              </a:ext>
            </a:extLst>
          </p:cNvPr>
          <p:cNvPicPr>
            <a:picLocks noChangeAspect="1"/>
          </p:cNvPicPr>
          <p:nvPr/>
        </p:nvPicPr>
        <p:blipFill>
          <a:blip r:embed="rId2"/>
          <a:srcRect/>
          <a:stretch/>
        </p:blipFill>
        <p:spPr>
          <a:xfrm>
            <a:off x="563521" y="589605"/>
            <a:ext cx="4114799" cy="4610755"/>
          </a:xfrm>
          <a:prstGeom prst="rect">
            <a:avLst/>
          </a:prstGeom>
        </p:spPr>
      </p:pic>
      <p:sp>
        <p:nvSpPr>
          <p:cNvPr id="13" name="TextBox 12">
            <a:extLst>
              <a:ext uri="{FF2B5EF4-FFF2-40B4-BE49-F238E27FC236}">
                <a16:creationId xmlns:a16="http://schemas.microsoft.com/office/drawing/2014/main" id="{047848D1-4A38-D71B-39C8-AC1D09D1E76A}"/>
              </a:ext>
            </a:extLst>
          </p:cNvPr>
          <p:cNvSpPr txBox="1"/>
          <p:nvPr/>
        </p:nvSpPr>
        <p:spPr>
          <a:xfrm>
            <a:off x="4980465" y="4255727"/>
            <a:ext cx="4055198" cy="193899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050" dirty="0">
                <a:solidFill>
                  <a:schemeClr val="accent1">
                    <a:lumMod val="50000"/>
                  </a:schemeClr>
                </a:solidFill>
              </a:rPr>
              <a:t>Both MARS and DORIAN results are in good agreement with the experimental data, considering the uncertainties</a:t>
            </a:r>
          </a:p>
          <a:p>
            <a:pPr marL="285750" indent="-285750">
              <a:spcAft>
                <a:spcPts val="600"/>
              </a:spcAft>
              <a:buFont typeface="Arial" panose="020B0604020202020204" pitchFamily="34" charset="0"/>
              <a:buChar char="•"/>
            </a:pPr>
            <a:r>
              <a:rPr lang="en-US" sz="1050" u="sng" dirty="0">
                <a:solidFill>
                  <a:schemeClr val="accent1">
                    <a:lumMod val="50000"/>
                  </a:schemeClr>
                </a:solidFill>
              </a:rPr>
              <a:t>DORIAN slightly overestimates at contact for cooling times under 200 hours, similarly to FLUKA in the SINBAD benchmark</a:t>
            </a:r>
          </a:p>
          <a:p>
            <a:pPr marL="285750" indent="-285750">
              <a:spcAft>
                <a:spcPts val="600"/>
              </a:spcAft>
              <a:buFont typeface="Arial" panose="020B0604020202020204" pitchFamily="34" charset="0"/>
              <a:buChar char="•"/>
            </a:pPr>
            <a:r>
              <a:rPr lang="en-US" sz="1050" u="sng" dirty="0">
                <a:solidFill>
                  <a:schemeClr val="accent1">
                    <a:lumMod val="50000"/>
                  </a:schemeClr>
                </a:solidFill>
              </a:rPr>
              <a:t>The fluctuations observed in the experimental data within the ratio plot between 100 to 400 h are consistent with the high geometrical uncertainties at contact</a:t>
            </a:r>
          </a:p>
          <a:p>
            <a:pPr marL="285750" indent="-285750">
              <a:spcAft>
                <a:spcPts val="600"/>
              </a:spcAft>
              <a:buFont typeface="Arial" panose="020B0604020202020204" pitchFamily="34" charset="0"/>
              <a:buChar char="•"/>
            </a:pPr>
            <a:r>
              <a:rPr lang="en-US" sz="1050" u="sng" dirty="0">
                <a:solidFill>
                  <a:schemeClr val="accent1">
                    <a:lumMod val="50000"/>
                  </a:schemeClr>
                </a:solidFill>
              </a:rPr>
              <a:t>At 30 cm, DORIAN shows good agreement with the experimental data, except for the last 2 values</a:t>
            </a:r>
            <a:r>
              <a:rPr lang="en-US" sz="1050" dirty="0">
                <a:solidFill>
                  <a:schemeClr val="accent1">
                    <a:lumMod val="50000"/>
                  </a:schemeClr>
                </a:solidFill>
              </a:rPr>
              <a:t>: these values show unexpected fluctuations (lower dose rate for shorter cooling time)</a:t>
            </a:r>
          </a:p>
        </p:txBody>
      </p:sp>
      <p:sp>
        <p:nvSpPr>
          <p:cNvPr id="14" name="TextBox 13">
            <a:extLst>
              <a:ext uri="{FF2B5EF4-FFF2-40B4-BE49-F238E27FC236}">
                <a16:creationId xmlns:a16="http://schemas.microsoft.com/office/drawing/2014/main" id="{8C26F826-623A-198E-BC17-3191EA44B5CC}"/>
              </a:ext>
            </a:extLst>
          </p:cNvPr>
          <p:cNvSpPr txBox="1"/>
          <p:nvPr/>
        </p:nvSpPr>
        <p:spPr>
          <a:xfrm>
            <a:off x="371241" y="5460663"/>
            <a:ext cx="4466042" cy="415498"/>
          </a:xfrm>
          <a:prstGeom prst="rect">
            <a:avLst/>
          </a:prstGeom>
          <a:noFill/>
        </p:spPr>
        <p:txBody>
          <a:bodyPr wrap="square">
            <a:spAutoFit/>
          </a:bodyPr>
          <a:lstStyle/>
          <a:p>
            <a:pPr algn="just">
              <a:spcAft>
                <a:spcPts val="600"/>
              </a:spcAft>
            </a:pPr>
            <a:r>
              <a:rPr lang="en-US" sz="105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 dose rate is dominated by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24</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Na for cooling times ranging from 6 minutes to 100 hours, and by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48</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 and </a:t>
            </a:r>
            <a:r>
              <a:rPr lang="en-US" sz="105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22</a:t>
            </a:r>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Na for cooling times of 200 and 1000 hours.</a:t>
            </a:r>
            <a:endParaRPr lang="en-US" sz="1050" dirty="0">
              <a:solidFill>
                <a:schemeClr val="accent1">
                  <a:lumMod val="50000"/>
                </a:schemeClr>
              </a:solidFill>
            </a:endParaRPr>
          </a:p>
        </p:txBody>
      </p:sp>
      <p:sp>
        <p:nvSpPr>
          <p:cNvPr id="3" name="Date Placeholder 2">
            <a:extLst>
              <a:ext uri="{FF2B5EF4-FFF2-40B4-BE49-F238E27FC236}">
                <a16:creationId xmlns:a16="http://schemas.microsoft.com/office/drawing/2014/main" id="{8DFA60DB-0D2A-CE1C-FE38-B976F70C7470}"/>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43A36222-32BE-E3E3-6B9B-100B7336DE0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378987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2" name="Rectangle 1">
            <a:extLst>
              <a:ext uri="{FF2B5EF4-FFF2-40B4-BE49-F238E27FC236}">
                <a16:creationId xmlns:a16="http://schemas.microsoft.com/office/drawing/2014/main" id="{5D47B54D-61D9-5320-6608-763FB46B51F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 Comparison of the calculated dose rates with experimental data – concrete sample</a:t>
            </a:r>
          </a:p>
        </p:txBody>
      </p:sp>
      <p:graphicFrame>
        <p:nvGraphicFramePr>
          <p:cNvPr id="7" name="Table 6">
            <a:extLst>
              <a:ext uri="{FF2B5EF4-FFF2-40B4-BE49-F238E27FC236}">
                <a16:creationId xmlns:a16="http://schemas.microsoft.com/office/drawing/2014/main" id="{23CEACFB-0240-E6E8-DDFE-883E864ABBEA}"/>
              </a:ext>
            </a:extLst>
          </p:cNvPr>
          <p:cNvGraphicFramePr>
            <a:graphicFrameLocks noGrp="1"/>
          </p:cNvGraphicFramePr>
          <p:nvPr>
            <p:extLst>
              <p:ext uri="{D42A27DB-BD31-4B8C-83A1-F6EECF244321}">
                <p14:modId xmlns:p14="http://schemas.microsoft.com/office/powerpoint/2010/main" val="2707010890"/>
              </p:ext>
            </p:extLst>
          </p:nvPr>
        </p:nvGraphicFramePr>
        <p:xfrm>
          <a:off x="5256097" y="589607"/>
          <a:ext cx="3503934" cy="2262561"/>
        </p:xfrm>
        <a:graphic>
          <a:graphicData uri="http://schemas.openxmlformats.org/drawingml/2006/table">
            <a:tbl>
              <a:tblPr firstRow="1" bandRow="1">
                <a:tableStyleId>{5C22544A-7EE6-4342-B048-85BDC9FD1C3A}</a:tableStyleId>
              </a:tblPr>
              <a:tblGrid>
                <a:gridCol w="1657593">
                  <a:extLst>
                    <a:ext uri="{9D8B030D-6E8A-4147-A177-3AD203B41FA5}">
                      <a16:colId xmlns:a16="http://schemas.microsoft.com/office/drawing/2014/main" val="3665212727"/>
                    </a:ext>
                  </a:extLst>
                </a:gridCol>
                <a:gridCol w="1846341">
                  <a:extLst>
                    <a:ext uri="{9D8B030D-6E8A-4147-A177-3AD203B41FA5}">
                      <a16:colId xmlns:a16="http://schemas.microsoft.com/office/drawing/2014/main" val="2062556998"/>
                    </a:ext>
                  </a:extLst>
                </a:gridCol>
              </a:tblGrid>
              <a:tr h="227070">
                <a:tc>
                  <a:txBody>
                    <a:bodyPr/>
                    <a:lstStyle/>
                    <a:p>
                      <a:pPr algn="ctr"/>
                      <a:r>
                        <a:rPr lang="en-US" sz="1100" dirty="0"/>
                        <a:t>Parameter</a:t>
                      </a:r>
                    </a:p>
                  </a:txBody>
                  <a:tcPr marL="61615" marR="61615" marT="30807" marB="30807"/>
                </a:tc>
                <a:tc>
                  <a:txBody>
                    <a:bodyPr/>
                    <a:lstStyle/>
                    <a:p>
                      <a:pPr algn="ctr"/>
                      <a:r>
                        <a:rPr lang="en-US" sz="1100" dirty="0"/>
                        <a:t>Value</a:t>
                      </a:r>
                    </a:p>
                  </a:txBody>
                  <a:tcPr marL="61615" marR="61615" marT="30807" marB="30807"/>
                </a:tc>
                <a:extLst>
                  <a:ext uri="{0D108BD9-81ED-4DB2-BD59-A6C34878D82A}">
                    <a16:rowId xmlns:a16="http://schemas.microsoft.com/office/drawing/2014/main" val="3418002569"/>
                  </a:ext>
                </a:extLst>
              </a:tr>
              <a:tr h="225923">
                <a:tc rowSpan="2">
                  <a:txBody>
                    <a:bodyPr/>
                    <a:lstStyle/>
                    <a:p>
                      <a:pPr marL="0" algn="ctr" defTabSz="914400" rtl="0" eaLnBrk="1" latinLnBrk="0" hangingPunct="1"/>
                      <a:r>
                        <a:rPr lang="en-US" sz="1000" kern="1200" dirty="0">
                          <a:solidFill>
                            <a:schemeClr val="dk1"/>
                          </a:solidFill>
                          <a:latin typeface="+mn-lt"/>
                          <a:ea typeface="+mn-ea"/>
                          <a:cs typeface="+mn-cs"/>
                        </a:rPr>
                        <a:t>Irradiation profile</a:t>
                      </a:r>
                    </a:p>
                  </a:txBody>
                  <a:tcPr marL="68104" marR="68104" marT="34052" marB="34052" anchor="ctr"/>
                </a:tc>
                <a:tc>
                  <a:txBody>
                    <a:bodyPr/>
                    <a:lstStyle/>
                    <a:p>
                      <a:pPr marL="0" algn="ctr" defTabSz="914400" rtl="0" eaLnBrk="1" latinLnBrk="0" hangingPunct="1"/>
                      <a:r>
                        <a:rPr lang="en-US" sz="1000" kern="1200" dirty="0">
                          <a:solidFill>
                            <a:schemeClr val="dk1"/>
                          </a:solidFill>
                          <a:latin typeface="+mn-lt"/>
                          <a:ea typeface="+mn-ea"/>
                          <a:cs typeface="+mn-cs"/>
                        </a:rPr>
                        <a:t>short 1-4</a:t>
                      </a:r>
                    </a:p>
                  </a:txBody>
                  <a:tcPr marL="68104" marR="68104" marT="34052" marB="34052"/>
                </a:tc>
                <a:extLst>
                  <a:ext uri="{0D108BD9-81ED-4DB2-BD59-A6C34878D82A}">
                    <a16:rowId xmlns:a16="http://schemas.microsoft.com/office/drawing/2014/main" val="1318486744"/>
                  </a:ext>
                </a:extLst>
              </a:tr>
              <a:tr h="225923">
                <a:tc vMerge="1">
                  <a:txBody>
                    <a:bodyPr/>
                    <a:lstStyle/>
                    <a:p>
                      <a:endParaRPr lang="en-US" sz="1200" dirty="0"/>
                    </a:p>
                  </a:txBody>
                  <a:tcPr marL="68104" marR="68104" marT="34052" marB="34052" anchor="ctr"/>
                </a:tc>
                <a:tc>
                  <a:txBody>
                    <a:bodyPr/>
                    <a:lstStyle/>
                    <a:p>
                      <a:pPr marL="0" algn="ctr" defTabSz="914400" rtl="0" eaLnBrk="1" latinLnBrk="0" hangingPunct="1"/>
                      <a:r>
                        <a:rPr lang="en-US" sz="1000" kern="1200" dirty="0">
                          <a:solidFill>
                            <a:schemeClr val="dk1"/>
                          </a:solidFill>
                          <a:latin typeface="+mn-lt"/>
                          <a:ea typeface="+mn-ea"/>
                          <a:cs typeface="+mn-cs"/>
                        </a:rPr>
                        <a:t>irrcyc_Aug03_03.inp</a:t>
                      </a:r>
                    </a:p>
                  </a:txBody>
                  <a:tcPr marL="68104" marR="68104" marT="34052" marB="34052"/>
                </a:tc>
                <a:extLst>
                  <a:ext uri="{0D108BD9-81ED-4DB2-BD59-A6C34878D82A}">
                    <a16:rowId xmlns:a16="http://schemas.microsoft.com/office/drawing/2014/main" val="270452487"/>
                  </a:ext>
                </a:extLst>
              </a:tr>
              <a:tr h="225923">
                <a:tc>
                  <a:txBody>
                    <a:bodyPr/>
                    <a:lstStyle/>
                    <a:p>
                      <a:pPr marL="0" algn="ctr" defTabSz="914400" rtl="0" eaLnBrk="1" latinLnBrk="0" hangingPunct="1"/>
                      <a:r>
                        <a:rPr lang="en-US" sz="1000" kern="1200" dirty="0">
                          <a:solidFill>
                            <a:schemeClr val="dk1"/>
                          </a:solidFill>
                          <a:latin typeface="+mn-lt"/>
                          <a:ea typeface="+mn-ea"/>
                          <a:cs typeface="+mn-cs"/>
                        </a:rPr>
                        <a:t>No. of SPS cycles</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12812</a:t>
                      </a:r>
                    </a:p>
                  </a:txBody>
                  <a:tcPr marL="68104" marR="68104" marT="34052" marB="34052"/>
                </a:tc>
                <a:extLst>
                  <a:ext uri="{0D108BD9-81ED-4DB2-BD59-A6C34878D82A}">
                    <a16:rowId xmlns:a16="http://schemas.microsoft.com/office/drawing/2014/main" val="3770889209"/>
                  </a:ext>
                </a:extLst>
              </a:tr>
              <a:tr h="225923">
                <a:tc>
                  <a:txBody>
                    <a:bodyPr/>
                    <a:lstStyle/>
                    <a:p>
                      <a:pPr marL="0" algn="ctr" defTabSz="914400" rtl="0" eaLnBrk="1" latinLnBrk="0" hangingPunct="1"/>
                      <a:r>
                        <a:rPr lang="en-US" sz="1000" kern="1200" dirty="0">
                          <a:solidFill>
                            <a:schemeClr val="dk1"/>
                          </a:solidFill>
                          <a:latin typeface="+mn-lt"/>
                          <a:ea typeface="+mn-ea"/>
                          <a:cs typeface="+mn-cs"/>
                        </a:rPr>
                        <a:t>Total No. of beam particles</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3.87697E+11</a:t>
                      </a:r>
                    </a:p>
                  </a:txBody>
                  <a:tcPr marL="68104" marR="68104" marT="34052" marB="34052"/>
                </a:tc>
                <a:extLst>
                  <a:ext uri="{0D108BD9-81ED-4DB2-BD59-A6C34878D82A}">
                    <a16:rowId xmlns:a16="http://schemas.microsoft.com/office/drawing/2014/main" val="2404146095"/>
                  </a:ext>
                </a:extLst>
              </a:tr>
              <a:tr h="225923">
                <a:tc>
                  <a:txBody>
                    <a:bodyPr/>
                    <a:lstStyle/>
                    <a:p>
                      <a:pPr marL="0" algn="ctr" defTabSz="914400" rtl="0" eaLnBrk="1" latinLnBrk="0" hangingPunct="1"/>
                      <a:r>
                        <a:rPr lang="en-US" sz="1000" kern="1200" dirty="0">
                          <a:solidFill>
                            <a:schemeClr val="dk1"/>
                          </a:solidFill>
                          <a:latin typeface="+mn-lt"/>
                          <a:ea typeface="+mn-ea"/>
                          <a:cs typeface="+mn-cs"/>
                        </a:rPr>
                        <a:t>Volume</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62.21 cm3</a:t>
                      </a:r>
                    </a:p>
                  </a:txBody>
                  <a:tcPr marL="68104" marR="68104" marT="34052" marB="34052"/>
                </a:tc>
                <a:extLst>
                  <a:ext uri="{0D108BD9-81ED-4DB2-BD59-A6C34878D82A}">
                    <a16:rowId xmlns:a16="http://schemas.microsoft.com/office/drawing/2014/main" val="4127706170"/>
                  </a:ext>
                </a:extLst>
              </a:tr>
              <a:tr h="225923">
                <a:tc>
                  <a:txBody>
                    <a:bodyPr/>
                    <a:lstStyle/>
                    <a:p>
                      <a:pPr marL="0" algn="ctr" defTabSz="914400" rtl="0" eaLnBrk="1" latinLnBrk="0" hangingPunct="1"/>
                      <a:r>
                        <a:rPr lang="en-US" sz="1000" kern="1200" dirty="0">
                          <a:solidFill>
                            <a:schemeClr val="dk1"/>
                          </a:solidFill>
                          <a:latin typeface="+mn-lt"/>
                          <a:ea typeface="+mn-ea"/>
                          <a:cs typeface="+mn-cs"/>
                        </a:rPr>
                        <a:t>Density</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1.7 g/cm3</a:t>
                      </a:r>
                    </a:p>
                  </a:txBody>
                  <a:tcPr marL="68104" marR="68104" marT="34052" marB="34052"/>
                </a:tc>
                <a:extLst>
                  <a:ext uri="{0D108BD9-81ED-4DB2-BD59-A6C34878D82A}">
                    <a16:rowId xmlns:a16="http://schemas.microsoft.com/office/drawing/2014/main" val="3315399614"/>
                  </a:ext>
                </a:extLst>
              </a:tr>
              <a:tr h="225923">
                <a:tc>
                  <a:txBody>
                    <a:bodyPr/>
                    <a:lstStyle/>
                    <a:p>
                      <a:pPr marL="0" algn="ctr" defTabSz="914400" rtl="0" eaLnBrk="1" latinLnBrk="0" hangingPunct="1"/>
                      <a:r>
                        <a:rPr lang="en-US" sz="1000" kern="1200" dirty="0">
                          <a:solidFill>
                            <a:schemeClr val="dk1"/>
                          </a:solidFill>
                          <a:latin typeface="+mn-lt"/>
                          <a:ea typeface="+mn-ea"/>
                          <a:cs typeface="+mn-cs"/>
                        </a:rPr>
                        <a:t>Mass (SINBAD)</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102.853 g</a:t>
                      </a:r>
                    </a:p>
                  </a:txBody>
                  <a:tcPr marL="68104" marR="68104" marT="34052" marB="34052"/>
                </a:tc>
                <a:extLst>
                  <a:ext uri="{0D108BD9-81ED-4DB2-BD59-A6C34878D82A}">
                    <a16:rowId xmlns:a16="http://schemas.microsoft.com/office/drawing/2014/main" val="1073261321"/>
                  </a:ext>
                </a:extLst>
              </a:tr>
              <a:tr h="225923">
                <a:tc>
                  <a:txBody>
                    <a:bodyPr/>
                    <a:lstStyle/>
                    <a:p>
                      <a:pPr marL="0" algn="ctr" defTabSz="914400" rtl="0" eaLnBrk="1" latinLnBrk="0" hangingPunct="1"/>
                      <a:r>
                        <a:rPr lang="en-US" sz="1000" kern="1200" dirty="0">
                          <a:solidFill>
                            <a:schemeClr val="dk1"/>
                          </a:solidFill>
                          <a:latin typeface="+mn-lt"/>
                          <a:ea typeface="+mn-ea"/>
                          <a:cs typeface="+mn-cs"/>
                        </a:rPr>
                        <a:t>Mass (DORIAN)</a:t>
                      </a:r>
                    </a:p>
                  </a:txBody>
                  <a:tcPr marL="68104" marR="68104" marT="34052" marB="34052"/>
                </a:tc>
                <a:tc>
                  <a:txBody>
                    <a:bodyPr/>
                    <a:lstStyle/>
                    <a:p>
                      <a:pPr marL="0" algn="ctr" defTabSz="914400" rtl="0" eaLnBrk="1" latinLnBrk="0" hangingPunct="1"/>
                      <a:r>
                        <a:rPr lang="hu-HU" sz="1000" kern="1200" dirty="0">
                          <a:solidFill>
                            <a:schemeClr val="dk1"/>
                          </a:solidFill>
                          <a:latin typeface="+mn-lt"/>
                          <a:ea typeface="+mn-ea"/>
                          <a:cs typeface="+mn-cs"/>
                        </a:rPr>
                        <a:t>105.759</a:t>
                      </a:r>
                      <a:r>
                        <a:rPr lang="en-US" sz="1000" kern="1200" dirty="0">
                          <a:solidFill>
                            <a:schemeClr val="dk1"/>
                          </a:solidFill>
                          <a:latin typeface="+mn-lt"/>
                          <a:ea typeface="+mn-ea"/>
                          <a:cs typeface="+mn-cs"/>
                        </a:rPr>
                        <a:t> </a:t>
                      </a:r>
                      <a:r>
                        <a:rPr lang="hu-HU" sz="1000" kern="1200" dirty="0">
                          <a:solidFill>
                            <a:schemeClr val="dk1"/>
                          </a:solidFill>
                          <a:latin typeface="+mn-lt"/>
                          <a:ea typeface="+mn-ea"/>
                          <a:cs typeface="+mn-cs"/>
                        </a:rPr>
                        <a:t>g</a:t>
                      </a:r>
                      <a:endParaRPr lang="en-US" sz="1000" kern="1200" dirty="0">
                        <a:solidFill>
                          <a:schemeClr val="dk1"/>
                        </a:solidFill>
                        <a:latin typeface="+mn-lt"/>
                        <a:ea typeface="+mn-ea"/>
                        <a:cs typeface="+mn-cs"/>
                      </a:endParaRPr>
                    </a:p>
                  </a:txBody>
                  <a:tcPr marL="68104" marR="68104" marT="34052" marB="34052"/>
                </a:tc>
                <a:extLst>
                  <a:ext uri="{0D108BD9-81ED-4DB2-BD59-A6C34878D82A}">
                    <a16:rowId xmlns:a16="http://schemas.microsoft.com/office/drawing/2014/main" val="4234243809"/>
                  </a:ext>
                </a:extLst>
              </a:tr>
              <a:tr h="225923">
                <a:tc>
                  <a:txBody>
                    <a:bodyPr/>
                    <a:lstStyle/>
                    <a:p>
                      <a:pPr marL="0" algn="ctr" defTabSz="914400" rtl="0" eaLnBrk="1" latinLnBrk="0" hangingPunct="1"/>
                      <a:r>
                        <a:rPr lang="en-US" sz="1000" kern="1200" dirty="0">
                          <a:solidFill>
                            <a:schemeClr val="dk1"/>
                          </a:solidFill>
                          <a:latin typeface="+mn-lt"/>
                          <a:ea typeface="+mn-ea"/>
                          <a:cs typeface="+mn-cs"/>
                        </a:rPr>
                        <a:t>Sample position</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downstream / b. 31 / reg. 18</a:t>
                      </a:r>
                    </a:p>
                  </a:txBody>
                  <a:tcPr marL="68104" marR="68104" marT="34052" marB="34052"/>
                </a:tc>
                <a:extLst>
                  <a:ext uri="{0D108BD9-81ED-4DB2-BD59-A6C34878D82A}">
                    <a16:rowId xmlns:a16="http://schemas.microsoft.com/office/drawing/2014/main" val="4110924091"/>
                  </a:ext>
                </a:extLst>
              </a:tr>
            </a:tbl>
          </a:graphicData>
        </a:graphic>
      </p:graphicFrame>
      <p:graphicFrame>
        <p:nvGraphicFramePr>
          <p:cNvPr id="8" name="Table 7">
            <a:extLst>
              <a:ext uri="{FF2B5EF4-FFF2-40B4-BE49-F238E27FC236}">
                <a16:creationId xmlns:a16="http://schemas.microsoft.com/office/drawing/2014/main" id="{0751AD00-1086-6D9C-392D-6EF61793B445}"/>
              </a:ext>
            </a:extLst>
          </p:cNvPr>
          <p:cNvGraphicFramePr>
            <a:graphicFrameLocks noGrp="1"/>
          </p:cNvGraphicFramePr>
          <p:nvPr>
            <p:extLst>
              <p:ext uri="{D42A27DB-BD31-4B8C-83A1-F6EECF244321}">
                <p14:modId xmlns:p14="http://schemas.microsoft.com/office/powerpoint/2010/main" val="2014513882"/>
              </p:ext>
            </p:extLst>
          </p:nvPr>
        </p:nvGraphicFramePr>
        <p:xfrm>
          <a:off x="5315882" y="3032057"/>
          <a:ext cx="3384364" cy="1099101"/>
        </p:xfrm>
        <a:graphic>
          <a:graphicData uri="http://schemas.openxmlformats.org/drawingml/2006/table">
            <a:tbl>
              <a:tblPr firstRow="1" bandRow="1">
                <a:tableStyleId>{5C22544A-7EE6-4342-B048-85BDC9FD1C3A}</a:tableStyleId>
              </a:tblPr>
              <a:tblGrid>
                <a:gridCol w="699561">
                  <a:extLst>
                    <a:ext uri="{9D8B030D-6E8A-4147-A177-3AD203B41FA5}">
                      <a16:colId xmlns:a16="http://schemas.microsoft.com/office/drawing/2014/main" val="3665212727"/>
                    </a:ext>
                  </a:extLst>
                </a:gridCol>
                <a:gridCol w="1418450">
                  <a:extLst>
                    <a:ext uri="{9D8B030D-6E8A-4147-A177-3AD203B41FA5}">
                      <a16:colId xmlns:a16="http://schemas.microsoft.com/office/drawing/2014/main" val="2062556998"/>
                    </a:ext>
                  </a:extLst>
                </a:gridCol>
                <a:gridCol w="1266353">
                  <a:extLst>
                    <a:ext uri="{9D8B030D-6E8A-4147-A177-3AD203B41FA5}">
                      <a16:colId xmlns:a16="http://schemas.microsoft.com/office/drawing/2014/main" val="3646581632"/>
                    </a:ext>
                  </a:extLst>
                </a:gridCol>
              </a:tblGrid>
              <a:tr h="217085">
                <a:tc>
                  <a:txBody>
                    <a:bodyPr/>
                    <a:lstStyle/>
                    <a:p>
                      <a:pPr algn="ctr"/>
                      <a:r>
                        <a:rPr lang="en-US" sz="1000" dirty="0"/>
                        <a:t>Distance</a:t>
                      </a:r>
                    </a:p>
                  </a:txBody>
                  <a:tcPr marL="58906" marR="58906" marT="29453" marB="29453"/>
                </a:tc>
                <a:tc>
                  <a:txBody>
                    <a:bodyPr/>
                    <a:lstStyle/>
                    <a:p>
                      <a:pPr algn="ctr"/>
                      <a:r>
                        <a:rPr lang="en-US" sz="1000" dirty="0"/>
                        <a:t>Exp. Data (SINBAD)</a:t>
                      </a:r>
                    </a:p>
                  </a:txBody>
                  <a:tcPr marL="58906" marR="58906" marT="29453" marB="29453"/>
                </a:tc>
                <a:tc>
                  <a:txBody>
                    <a:bodyPr/>
                    <a:lstStyle/>
                    <a:p>
                      <a:pPr algn="ctr"/>
                      <a:r>
                        <a:rPr lang="en-US" sz="1000" dirty="0"/>
                        <a:t>FLUKA (SINBAD)</a:t>
                      </a:r>
                    </a:p>
                  </a:txBody>
                  <a:tcPr marL="58906" marR="58906" marT="29453" marB="29453"/>
                </a:tc>
                <a:extLst>
                  <a:ext uri="{0D108BD9-81ED-4DB2-BD59-A6C34878D82A}">
                    <a16:rowId xmlns:a16="http://schemas.microsoft.com/office/drawing/2014/main" val="3418002569"/>
                  </a:ext>
                </a:extLst>
              </a:tr>
              <a:tr h="215989">
                <a:tc>
                  <a:txBody>
                    <a:bodyPr/>
                    <a:lstStyle/>
                    <a:p>
                      <a:pPr marL="0" algn="ctr" defTabSz="914400" rtl="0" eaLnBrk="1" latinLnBrk="0" hangingPunct="1"/>
                      <a:r>
                        <a:rPr lang="en-US" sz="1000" kern="1200" dirty="0">
                          <a:solidFill>
                            <a:schemeClr val="dk1"/>
                          </a:solidFill>
                          <a:latin typeface="+mn-lt"/>
                          <a:ea typeface="+mn-ea"/>
                          <a:cs typeface="+mn-cs"/>
                        </a:rPr>
                        <a:t>Contact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ms00CN1_03.dat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ms00CN1_03.out</a:t>
                      </a:r>
                    </a:p>
                  </a:txBody>
                  <a:tcPr marL="68104" marR="68104" marT="34052" marB="34052"/>
                </a:tc>
                <a:extLst>
                  <a:ext uri="{0D108BD9-81ED-4DB2-BD59-A6C34878D82A}">
                    <a16:rowId xmlns:a16="http://schemas.microsoft.com/office/drawing/2014/main" val="3770889209"/>
                  </a:ext>
                </a:extLst>
              </a:tr>
              <a:tr h="215989">
                <a:tc>
                  <a:txBody>
                    <a:bodyPr/>
                    <a:lstStyle/>
                    <a:p>
                      <a:pPr marL="0" algn="ctr" defTabSz="914400" rtl="0" eaLnBrk="1" latinLnBrk="0" hangingPunct="1"/>
                      <a:r>
                        <a:rPr lang="en-US" sz="1000" kern="1200" dirty="0">
                          <a:solidFill>
                            <a:schemeClr val="dk1"/>
                          </a:solidFill>
                          <a:latin typeface="+mn-lt"/>
                          <a:ea typeface="+mn-ea"/>
                          <a:cs typeface="+mn-cs"/>
                        </a:rPr>
                        <a:t>12.4</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ms10CN1_03.dat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10CN1_03.out</a:t>
                      </a:r>
                    </a:p>
                  </a:txBody>
                  <a:tcPr marL="68104" marR="68104" marT="34052" marB="34052"/>
                </a:tc>
                <a:extLst>
                  <a:ext uri="{0D108BD9-81ED-4DB2-BD59-A6C34878D82A}">
                    <a16:rowId xmlns:a16="http://schemas.microsoft.com/office/drawing/2014/main" val="2404146095"/>
                  </a:ext>
                </a:extLst>
              </a:tr>
              <a:tr h="215989">
                <a:tc>
                  <a:txBody>
                    <a:bodyPr/>
                    <a:lstStyle/>
                    <a:p>
                      <a:pPr marL="0" algn="ctr" defTabSz="914400" rtl="0" eaLnBrk="1" latinLnBrk="0" hangingPunct="1"/>
                      <a:r>
                        <a:rPr lang="en-US" sz="1000" kern="1200" dirty="0">
                          <a:solidFill>
                            <a:schemeClr val="dk1"/>
                          </a:solidFill>
                          <a:latin typeface="+mn-lt"/>
                          <a:ea typeface="+mn-ea"/>
                          <a:cs typeface="+mn-cs"/>
                        </a:rPr>
                        <a:t>22.4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ms20CN1_03.dat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20CN1_03.out</a:t>
                      </a:r>
                    </a:p>
                  </a:txBody>
                  <a:tcPr marL="68104" marR="68104" marT="34052" marB="34052"/>
                </a:tc>
                <a:extLst>
                  <a:ext uri="{0D108BD9-81ED-4DB2-BD59-A6C34878D82A}">
                    <a16:rowId xmlns:a16="http://schemas.microsoft.com/office/drawing/2014/main" val="4127706170"/>
                  </a:ext>
                </a:extLst>
              </a:tr>
              <a:tr h="215989">
                <a:tc>
                  <a:txBody>
                    <a:bodyPr/>
                    <a:lstStyle/>
                    <a:p>
                      <a:pPr marL="0" algn="ctr" defTabSz="914400" rtl="0" eaLnBrk="1" latinLnBrk="0" hangingPunct="1"/>
                      <a:r>
                        <a:rPr lang="en-US" sz="1000" kern="1200" dirty="0">
                          <a:solidFill>
                            <a:schemeClr val="dk1"/>
                          </a:solidFill>
                          <a:latin typeface="+mn-lt"/>
                          <a:ea typeface="+mn-ea"/>
                          <a:cs typeface="+mn-cs"/>
                        </a:rPr>
                        <a:t>32.4</a:t>
                      </a:r>
                    </a:p>
                  </a:txBody>
                  <a:tcPr marL="68104" marR="68104" marT="34052" marB="3405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mn-lt"/>
                          <a:ea typeface="+mn-ea"/>
                          <a:cs typeface="+mn-cs"/>
                        </a:rPr>
                        <a:t>ms30CN1_03.dat</a:t>
                      </a:r>
                    </a:p>
                  </a:txBody>
                  <a:tcPr marL="68104" marR="68104" marT="34052" marB="34052"/>
                </a:tc>
                <a:tc>
                  <a:txBody>
                    <a:bodyPr/>
                    <a:lstStyle/>
                    <a:p>
                      <a:pPr marL="0" algn="ctr" defTabSz="914400" rtl="0" eaLnBrk="1" latinLnBrk="0" hangingPunct="1"/>
                      <a:r>
                        <a:rPr lang="en-US" sz="1000" kern="1200" dirty="0">
                          <a:solidFill>
                            <a:schemeClr val="dk1"/>
                          </a:solidFill>
                          <a:latin typeface="+mn-lt"/>
                          <a:ea typeface="+mn-ea"/>
                          <a:cs typeface="+mn-cs"/>
                        </a:rPr>
                        <a:t>30CN1_03.out</a:t>
                      </a:r>
                    </a:p>
                  </a:txBody>
                  <a:tcPr marL="68104" marR="68104" marT="34052" marB="34052"/>
                </a:tc>
                <a:extLst>
                  <a:ext uri="{0D108BD9-81ED-4DB2-BD59-A6C34878D82A}">
                    <a16:rowId xmlns:a16="http://schemas.microsoft.com/office/drawing/2014/main" val="3315399614"/>
                  </a:ext>
                </a:extLst>
              </a:tr>
            </a:tbl>
          </a:graphicData>
        </a:graphic>
      </p:graphicFrame>
      <p:pic>
        <p:nvPicPr>
          <p:cNvPr id="10" name="Picture 9">
            <a:extLst>
              <a:ext uri="{FF2B5EF4-FFF2-40B4-BE49-F238E27FC236}">
                <a16:creationId xmlns:a16="http://schemas.microsoft.com/office/drawing/2014/main" id="{3A52F691-6752-FC94-A068-BAF258B48AB3}"/>
              </a:ext>
            </a:extLst>
          </p:cNvPr>
          <p:cNvPicPr>
            <a:picLocks noChangeAspect="1"/>
          </p:cNvPicPr>
          <p:nvPr/>
        </p:nvPicPr>
        <p:blipFill>
          <a:blip r:embed="rId2"/>
          <a:srcRect/>
          <a:stretch/>
        </p:blipFill>
        <p:spPr>
          <a:xfrm>
            <a:off x="563521" y="589605"/>
            <a:ext cx="4114799" cy="4610755"/>
          </a:xfrm>
          <a:prstGeom prst="rect">
            <a:avLst/>
          </a:prstGeom>
        </p:spPr>
      </p:pic>
      <p:sp>
        <p:nvSpPr>
          <p:cNvPr id="13" name="TextBox 12">
            <a:extLst>
              <a:ext uri="{FF2B5EF4-FFF2-40B4-BE49-F238E27FC236}">
                <a16:creationId xmlns:a16="http://schemas.microsoft.com/office/drawing/2014/main" id="{56AE2F35-0CCB-F231-20DC-4F48E5A692FE}"/>
              </a:ext>
            </a:extLst>
          </p:cNvPr>
          <p:cNvSpPr txBox="1"/>
          <p:nvPr/>
        </p:nvSpPr>
        <p:spPr>
          <a:xfrm>
            <a:off x="4980465" y="4311047"/>
            <a:ext cx="4055198" cy="170046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050" dirty="0">
                <a:solidFill>
                  <a:schemeClr val="accent1">
                    <a:lumMod val="50000"/>
                  </a:schemeClr>
                </a:solidFill>
              </a:rPr>
              <a:t>The residual dose rate results from both MARS and DORIAN show good agreement with the experimental data, considering the uncertainties</a:t>
            </a:r>
          </a:p>
          <a:p>
            <a:pPr marL="285750" indent="-285750">
              <a:spcAft>
                <a:spcPts val="600"/>
              </a:spcAft>
              <a:buFont typeface="Arial" panose="020B0604020202020204" pitchFamily="34" charset="0"/>
              <a:buChar char="•"/>
            </a:pPr>
            <a:r>
              <a:rPr lang="en-US" sz="1050" dirty="0">
                <a:solidFill>
                  <a:schemeClr val="accent1">
                    <a:lumMod val="50000"/>
                  </a:schemeClr>
                </a:solidFill>
              </a:rPr>
              <a:t>At 30 cm, </a:t>
            </a:r>
            <a:r>
              <a:rPr lang="en-US" sz="1050" u="sng" dirty="0">
                <a:solidFill>
                  <a:schemeClr val="accent1">
                    <a:lumMod val="50000"/>
                  </a:schemeClr>
                </a:solidFill>
              </a:rPr>
              <a:t>both MARS and DORIAN show an agreement with the experimental data within a range of ±20%</a:t>
            </a:r>
          </a:p>
          <a:p>
            <a:pPr marL="285750" indent="-285750">
              <a:spcAft>
                <a:spcPts val="600"/>
              </a:spcAft>
              <a:buFont typeface="Arial" panose="020B0604020202020204" pitchFamily="34" charset="0"/>
              <a:buChar char="•"/>
            </a:pPr>
            <a:r>
              <a:rPr lang="en-US" sz="1050" dirty="0">
                <a:solidFill>
                  <a:schemeClr val="accent1">
                    <a:lumMod val="50000"/>
                  </a:schemeClr>
                </a:solidFill>
              </a:rPr>
              <a:t>The trend is that, </a:t>
            </a:r>
            <a:r>
              <a:rPr lang="en-US" sz="1050" b="1" dirty="0">
                <a:solidFill>
                  <a:schemeClr val="accent1">
                    <a:lumMod val="50000"/>
                  </a:schemeClr>
                </a:solidFill>
              </a:rPr>
              <a:t>for 4 out of the 5 samples, the values obtained at contact are lower than those provided by DORIAN</a:t>
            </a:r>
            <a:r>
              <a:rPr lang="en-US" sz="1050" dirty="0">
                <a:solidFill>
                  <a:schemeClr val="accent1">
                    <a:lumMod val="50000"/>
                  </a:schemeClr>
                </a:solidFill>
              </a:rPr>
              <a:t>: this suggests that </a:t>
            </a:r>
            <a:r>
              <a:rPr lang="en-US" sz="1050" b="1" dirty="0">
                <a:solidFill>
                  <a:schemeClr val="accent1">
                    <a:lumMod val="50000"/>
                  </a:schemeClr>
                </a:solidFill>
              </a:rPr>
              <a:t>the samples may have been placed slightly farther away from the detector </a:t>
            </a:r>
            <a:r>
              <a:rPr lang="en-US" sz="1050" dirty="0">
                <a:solidFill>
                  <a:schemeClr val="accent1">
                    <a:lumMod val="50000"/>
                  </a:schemeClr>
                </a:solidFill>
              </a:rPr>
              <a:t>(opposite would be strange)</a:t>
            </a:r>
          </a:p>
        </p:txBody>
      </p:sp>
      <p:sp>
        <p:nvSpPr>
          <p:cNvPr id="14" name="TextBox 13">
            <a:extLst>
              <a:ext uri="{FF2B5EF4-FFF2-40B4-BE49-F238E27FC236}">
                <a16:creationId xmlns:a16="http://schemas.microsoft.com/office/drawing/2014/main" id="{D1E5F73E-8C59-0F4A-8D08-F265F7E3C293}"/>
              </a:ext>
            </a:extLst>
          </p:cNvPr>
          <p:cNvSpPr txBox="1"/>
          <p:nvPr/>
        </p:nvSpPr>
        <p:spPr>
          <a:xfrm>
            <a:off x="134887" y="5200360"/>
            <a:ext cx="4972068" cy="1169551"/>
          </a:xfrm>
          <a:prstGeom prst="rect">
            <a:avLst/>
          </a:prstGeom>
          <a:noFill/>
        </p:spPr>
        <p:txBody>
          <a:bodyPr wrap="square">
            <a:spAutoFit/>
          </a:bodyPr>
          <a:lstStyle/>
          <a:p>
            <a:pPr algn="just">
              <a:spcAft>
                <a:spcPts val="600"/>
              </a:spcAft>
            </a:pP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cooling times between 6 and 12 minutes, the dose rate primarily comes from the decays of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11</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 and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38</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 For cooling times between 30 minutes and 1 hour the decay of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11</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 is the dominant contributor to the dose rate. For a cooling time of 2 hours, the dose rate is dominated by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24</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Na and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18</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 whereas for cooling times between 5 and 50 hours,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24</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Na is the primary contributor. For cooling times from 100 to 200 hours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52</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Mn is the dominant contributor to the dose rate, while for a cooling time of 1000 hours,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22</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Na and </a:t>
            </a:r>
            <a:r>
              <a:rPr lang="en-US" sz="1000" baseline="30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7</a:t>
            </a:r>
            <a:r>
              <a:rPr lang="en-US"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Be are the primary contributors.</a:t>
            </a:r>
            <a:endParaRPr lang="en-US" sz="1000" dirty="0">
              <a:solidFill>
                <a:schemeClr val="accent1">
                  <a:lumMod val="50000"/>
                </a:schemeClr>
              </a:solidFill>
            </a:endParaRPr>
          </a:p>
        </p:txBody>
      </p:sp>
      <p:sp>
        <p:nvSpPr>
          <p:cNvPr id="3" name="Date Placeholder 2">
            <a:extLst>
              <a:ext uri="{FF2B5EF4-FFF2-40B4-BE49-F238E27FC236}">
                <a16:creationId xmlns:a16="http://schemas.microsoft.com/office/drawing/2014/main" id="{33238DF5-6B31-1D6A-A17F-C95EE171A09F}"/>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8750D836-9405-D9C7-A643-0806F39EFED3}"/>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322441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2" name="Rectangle 1">
            <a:extLst>
              <a:ext uri="{FF2B5EF4-FFF2-40B4-BE49-F238E27FC236}">
                <a16:creationId xmlns:a16="http://schemas.microsoft.com/office/drawing/2014/main" id="{54583FD4-948E-98C9-B54A-73011D2745A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5) Impact of the simulation parameters on the results</a:t>
            </a:r>
          </a:p>
        </p:txBody>
      </p:sp>
      <p:pic>
        <p:nvPicPr>
          <p:cNvPr id="7" name="Picture 6" descr="A graph of a graph showing different types of substances&#10;&#10;Description automatically generated with medium confidence">
            <a:extLst>
              <a:ext uri="{FF2B5EF4-FFF2-40B4-BE49-F238E27FC236}">
                <a16:creationId xmlns:a16="http://schemas.microsoft.com/office/drawing/2014/main" id="{28F4A0A5-3B82-792F-B218-15EA6F653F0A}"/>
              </a:ext>
            </a:extLst>
          </p:cNvPr>
          <p:cNvPicPr>
            <a:picLocks noChangeAspect="1"/>
          </p:cNvPicPr>
          <p:nvPr/>
        </p:nvPicPr>
        <p:blipFill>
          <a:blip r:embed="rId2"/>
          <a:stretch>
            <a:fillRect/>
          </a:stretch>
        </p:blipFill>
        <p:spPr>
          <a:xfrm>
            <a:off x="222250" y="668502"/>
            <a:ext cx="4114800" cy="2913321"/>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C22EEAE1-B4BF-BF74-4BDB-FDE21F7EFADC}"/>
              </a:ext>
            </a:extLst>
          </p:cNvPr>
          <p:cNvPicPr>
            <a:picLocks noChangeAspect="1"/>
          </p:cNvPicPr>
          <p:nvPr/>
        </p:nvPicPr>
        <p:blipFill>
          <a:blip r:embed="rId3"/>
          <a:stretch>
            <a:fillRect/>
          </a:stretch>
        </p:blipFill>
        <p:spPr>
          <a:xfrm>
            <a:off x="4806950" y="668502"/>
            <a:ext cx="4114800" cy="2909562"/>
          </a:xfrm>
          <a:prstGeom prst="rect">
            <a:avLst/>
          </a:prstGeom>
        </p:spPr>
      </p:pic>
      <p:sp>
        <p:nvSpPr>
          <p:cNvPr id="10" name="TextBox 9">
            <a:extLst>
              <a:ext uri="{FF2B5EF4-FFF2-40B4-BE49-F238E27FC236}">
                <a16:creationId xmlns:a16="http://schemas.microsoft.com/office/drawing/2014/main" id="{E863BEED-8841-5A89-BF7D-99708CA4E385}"/>
              </a:ext>
            </a:extLst>
          </p:cNvPr>
          <p:cNvSpPr txBox="1"/>
          <p:nvPr/>
        </p:nvSpPr>
        <p:spPr>
          <a:xfrm>
            <a:off x="252051" y="3763651"/>
            <a:ext cx="4055198" cy="242374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050" u="sng" dirty="0">
                <a:solidFill>
                  <a:schemeClr val="accent1">
                    <a:lumMod val="50000"/>
                  </a:schemeClr>
                </a:solidFill>
              </a:rPr>
              <a:t>Further simulations were conducted to examine the effects of photonuclear interactions</a:t>
            </a:r>
            <a:r>
              <a:rPr lang="en-US" sz="1050" dirty="0">
                <a:solidFill>
                  <a:schemeClr val="accent1">
                    <a:lumMod val="50000"/>
                  </a:schemeClr>
                </a:solidFill>
              </a:rPr>
              <a:t>, muon pair production, and muon nuclear interactions on the results</a:t>
            </a:r>
          </a:p>
          <a:p>
            <a:pPr marL="285750" indent="-285750">
              <a:spcAft>
                <a:spcPts val="600"/>
              </a:spcAft>
              <a:buFont typeface="Arial" panose="020B0604020202020204" pitchFamily="34" charset="0"/>
              <a:buChar char="•"/>
            </a:pPr>
            <a:r>
              <a:rPr lang="en-US" sz="1050" dirty="0">
                <a:solidFill>
                  <a:schemeClr val="accent1">
                    <a:lumMod val="50000"/>
                  </a:schemeClr>
                </a:solidFill>
              </a:rPr>
              <a:t>The influence of these processes varies across different samples, but generally, when these processes are considered, </a:t>
            </a:r>
            <a:r>
              <a:rPr lang="en-US" sz="1050" u="sng" dirty="0">
                <a:solidFill>
                  <a:schemeClr val="accent1">
                    <a:lumMod val="50000"/>
                  </a:schemeClr>
                </a:solidFill>
              </a:rPr>
              <a:t>they can increase the dose rate by up to 20%</a:t>
            </a:r>
            <a:r>
              <a:rPr lang="en-US" sz="1050" dirty="0">
                <a:solidFill>
                  <a:schemeClr val="accent1">
                    <a:lumMod val="50000"/>
                  </a:schemeClr>
                </a:solidFill>
              </a:rPr>
              <a:t> for the considered samples and cooling times</a:t>
            </a:r>
          </a:p>
          <a:p>
            <a:pPr marL="285750" indent="-285750">
              <a:spcAft>
                <a:spcPts val="600"/>
              </a:spcAft>
              <a:buFont typeface="Arial" panose="020B0604020202020204" pitchFamily="34" charset="0"/>
              <a:buChar char="•"/>
            </a:pPr>
            <a:r>
              <a:rPr lang="en-US" sz="1050" dirty="0">
                <a:solidFill>
                  <a:schemeClr val="accent1">
                    <a:lumMod val="50000"/>
                  </a:schemeClr>
                </a:solidFill>
              </a:rPr>
              <a:t>The </a:t>
            </a:r>
            <a:r>
              <a:rPr lang="en-US" sz="1050" u="sng" dirty="0">
                <a:solidFill>
                  <a:schemeClr val="accent1">
                    <a:lumMod val="50000"/>
                  </a:schemeClr>
                </a:solidFill>
              </a:rPr>
              <a:t>samples most impacted </a:t>
            </a:r>
            <a:r>
              <a:rPr lang="en-US" sz="1050" dirty="0">
                <a:solidFill>
                  <a:schemeClr val="accent1">
                    <a:lumMod val="50000"/>
                  </a:schemeClr>
                </a:solidFill>
              </a:rPr>
              <a:t>by these processes are copper, titanium, and concrete:</a:t>
            </a:r>
          </a:p>
          <a:p>
            <a:pPr marL="742950" lvl="1" indent="-285750">
              <a:spcAft>
                <a:spcPts val="600"/>
              </a:spcAft>
              <a:buFont typeface="Arial" panose="020B0604020202020204" pitchFamily="34" charset="0"/>
              <a:buChar char="•"/>
            </a:pPr>
            <a:r>
              <a:rPr lang="en-US" sz="1050" dirty="0">
                <a:solidFill>
                  <a:schemeClr val="accent1">
                    <a:lumMod val="50000"/>
                  </a:schemeClr>
                </a:solidFill>
              </a:rPr>
              <a:t>Dose rates from the activated copper sample are predominantly affected at shorter cooling times, while those from the titanium sample are influenced both at short and more noticeably at longer cooling times</a:t>
            </a:r>
          </a:p>
        </p:txBody>
      </p:sp>
      <p:sp>
        <p:nvSpPr>
          <p:cNvPr id="11" name="TextBox 10">
            <a:extLst>
              <a:ext uri="{FF2B5EF4-FFF2-40B4-BE49-F238E27FC236}">
                <a16:creationId xmlns:a16="http://schemas.microsoft.com/office/drawing/2014/main" id="{FAE84679-1BE1-B9E0-94E4-5376E6194CFD}"/>
              </a:ext>
            </a:extLst>
          </p:cNvPr>
          <p:cNvSpPr txBox="1"/>
          <p:nvPr/>
        </p:nvSpPr>
        <p:spPr>
          <a:xfrm>
            <a:off x="4661662" y="3763651"/>
            <a:ext cx="4055198" cy="250068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050" dirty="0">
                <a:solidFill>
                  <a:schemeClr val="accent1">
                    <a:lumMod val="50000"/>
                  </a:schemeClr>
                </a:solidFill>
              </a:rPr>
              <a:t>The </a:t>
            </a:r>
            <a:r>
              <a:rPr lang="en-US" sz="1050" u="sng" dirty="0">
                <a:solidFill>
                  <a:schemeClr val="accent1">
                    <a:lumMod val="50000"/>
                  </a:schemeClr>
                </a:solidFill>
              </a:rPr>
              <a:t>ratio between </a:t>
            </a:r>
            <a:r>
              <a:rPr lang="en-US" sz="1050" dirty="0">
                <a:solidFill>
                  <a:schemeClr val="accent1">
                    <a:lumMod val="50000"/>
                  </a:schemeClr>
                </a:solidFill>
              </a:rPr>
              <a:t>our DORIAN </a:t>
            </a:r>
            <a:r>
              <a:rPr lang="en-US" sz="1050" u="sng" dirty="0">
                <a:solidFill>
                  <a:schemeClr val="accent1">
                    <a:lumMod val="50000"/>
                  </a:schemeClr>
                </a:solidFill>
              </a:rPr>
              <a:t>results obtained using the experimental parameters and those derived from the FLUKA parameter set</a:t>
            </a:r>
            <a:r>
              <a:rPr lang="en-US" sz="1050" dirty="0">
                <a:solidFill>
                  <a:schemeClr val="accent1">
                    <a:lumMod val="50000"/>
                  </a:schemeClr>
                </a:solidFill>
              </a:rPr>
              <a:t> for each sample were also investigated</a:t>
            </a:r>
          </a:p>
          <a:p>
            <a:pPr marL="285750" indent="-285750">
              <a:spcAft>
                <a:spcPts val="600"/>
              </a:spcAft>
              <a:buFont typeface="Arial" panose="020B0604020202020204" pitchFamily="34" charset="0"/>
              <a:buChar char="•"/>
            </a:pPr>
            <a:r>
              <a:rPr lang="en-US" sz="1050" dirty="0">
                <a:solidFill>
                  <a:schemeClr val="accent1">
                    <a:lumMod val="50000"/>
                  </a:schemeClr>
                </a:solidFill>
              </a:rPr>
              <a:t>Implementing the FLUKA parameters from the SINBAD benchmark:</a:t>
            </a:r>
          </a:p>
          <a:p>
            <a:pPr marL="742950" lvl="1" indent="-285750">
              <a:spcAft>
                <a:spcPts val="600"/>
              </a:spcAft>
              <a:buFont typeface="Arial" panose="020B0604020202020204" pitchFamily="34" charset="0"/>
              <a:buChar char="•"/>
            </a:pPr>
            <a:r>
              <a:rPr lang="en-US" sz="1050" dirty="0">
                <a:solidFill>
                  <a:schemeClr val="accent1">
                    <a:lumMod val="50000"/>
                  </a:schemeClr>
                </a:solidFill>
              </a:rPr>
              <a:t>Overestimates the residual dose rate from the copper sample by approximately 10%</a:t>
            </a:r>
          </a:p>
          <a:p>
            <a:pPr marL="742950" lvl="1" indent="-285750">
              <a:spcAft>
                <a:spcPts val="600"/>
              </a:spcAft>
              <a:buFont typeface="Arial" panose="020B0604020202020204" pitchFamily="34" charset="0"/>
              <a:buChar char="•"/>
            </a:pPr>
            <a:r>
              <a:rPr lang="en-US" sz="1050" dirty="0">
                <a:solidFill>
                  <a:schemeClr val="accent1">
                    <a:lumMod val="50000"/>
                  </a:schemeClr>
                </a:solidFill>
              </a:rPr>
              <a:t>Overestimates the dose rate from the aluminum sample by around 15%, this overestimation shifts to an underestimation after approximately 100 hours of cooling</a:t>
            </a:r>
          </a:p>
          <a:p>
            <a:pPr marL="742950" lvl="1" indent="-285750">
              <a:spcAft>
                <a:spcPts val="600"/>
              </a:spcAft>
              <a:buFont typeface="Arial" panose="020B0604020202020204" pitchFamily="34" charset="0"/>
              <a:buChar char="•"/>
            </a:pPr>
            <a:r>
              <a:rPr lang="en-US" sz="1050" dirty="0">
                <a:solidFill>
                  <a:schemeClr val="accent1">
                    <a:lumMod val="50000"/>
                  </a:schemeClr>
                </a:solidFill>
              </a:rPr>
              <a:t>Underestimates the residual dose rate for the concrete sample</a:t>
            </a:r>
          </a:p>
        </p:txBody>
      </p:sp>
      <p:sp>
        <p:nvSpPr>
          <p:cNvPr id="3" name="Date Placeholder 2">
            <a:extLst>
              <a:ext uri="{FF2B5EF4-FFF2-40B4-BE49-F238E27FC236}">
                <a16:creationId xmlns:a16="http://schemas.microsoft.com/office/drawing/2014/main" id="{0C70CB18-E160-D401-35A7-E6A4508676B3}"/>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25A5E470-0A6D-26A1-F5C7-E8418B973601}"/>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138815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2" name="Rectangle 1">
            <a:extLst>
              <a:ext uri="{FF2B5EF4-FFF2-40B4-BE49-F238E27FC236}">
                <a16:creationId xmlns:a16="http://schemas.microsoft.com/office/drawing/2014/main" id="{5D47B54D-61D9-5320-6608-763FB46B51F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6) Comparison of results from DORIAN simulations based on MARS vs FLUKA isotope lists for copper target (1/4)</a:t>
            </a:r>
          </a:p>
        </p:txBody>
      </p:sp>
      <p:sp>
        <p:nvSpPr>
          <p:cNvPr id="10" name="TextBox 9">
            <a:extLst>
              <a:ext uri="{FF2B5EF4-FFF2-40B4-BE49-F238E27FC236}">
                <a16:creationId xmlns:a16="http://schemas.microsoft.com/office/drawing/2014/main" id="{6BB57BA4-3F0B-B961-BA20-244CE989AEDB}"/>
              </a:ext>
            </a:extLst>
          </p:cNvPr>
          <p:cNvSpPr txBox="1"/>
          <p:nvPr/>
        </p:nvSpPr>
        <p:spPr>
          <a:xfrm>
            <a:off x="169309" y="516592"/>
            <a:ext cx="5107708" cy="430887"/>
          </a:xfrm>
          <a:prstGeom prst="rect">
            <a:avLst/>
          </a:prstGeom>
          <a:noFill/>
        </p:spPr>
        <p:txBody>
          <a:bodyPr wrap="square">
            <a:spAutoFit/>
          </a:bodyPr>
          <a:lstStyle/>
          <a:p>
            <a:pPr>
              <a:spcAft>
                <a:spcPts val="600"/>
              </a:spcAft>
            </a:pPr>
            <a:r>
              <a:rPr lang="en-US" sz="1100" b="1" dirty="0">
                <a:solidFill>
                  <a:schemeClr val="accent1">
                    <a:lumMod val="50000"/>
                  </a:schemeClr>
                </a:solidFill>
              </a:rPr>
              <a:t>Goal:		</a:t>
            </a:r>
            <a:r>
              <a:rPr lang="en-US" sz="1100" dirty="0">
                <a:solidFill>
                  <a:schemeClr val="accent1">
                    <a:lumMod val="50000"/>
                  </a:schemeClr>
                </a:solidFill>
              </a:rPr>
              <a:t>To investigate the MARS overestimation of residual dose rates from 		the activated copper sample for cooling times less than 100 hours</a:t>
            </a:r>
          </a:p>
        </p:txBody>
      </p:sp>
      <p:sp>
        <p:nvSpPr>
          <p:cNvPr id="16" name="TextBox 15">
            <a:extLst>
              <a:ext uri="{FF2B5EF4-FFF2-40B4-BE49-F238E27FC236}">
                <a16:creationId xmlns:a16="http://schemas.microsoft.com/office/drawing/2014/main" id="{469C10D5-212B-B764-2843-440464B713BD}"/>
              </a:ext>
            </a:extLst>
          </p:cNvPr>
          <p:cNvSpPr txBox="1"/>
          <p:nvPr/>
        </p:nvSpPr>
        <p:spPr>
          <a:xfrm>
            <a:off x="511749" y="6021956"/>
            <a:ext cx="8291744" cy="215444"/>
          </a:xfrm>
          <a:prstGeom prst="rect">
            <a:avLst/>
          </a:prstGeom>
          <a:solidFill>
            <a:schemeClr val="accent1">
              <a:lumMod val="20000"/>
              <a:lumOff val="80000"/>
            </a:schemeClr>
          </a:solidFill>
        </p:spPr>
        <p:txBody>
          <a:bodyPr wrap="square">
            <a:spAutoFit/>
          </a:bodyPr>
          <a:lstStyle/>
          <a:p>
            <a:pPr algn="ctr"/>
            <a:r>
              <a:rPr lang="en-US" sz="800" b="1" dirty="0">
                <a:solidFill>
                  <a:schemeClr val="accent1">
                    <a:lumMod val="50000"/>
                  </a:schemeClr>
                </a:solidFill>
              </a:rPr>
              <a:t>[2] R. Froeschl, “The DORIAN code for the prediction and analysis of residual dose rates due to accelerator radiation induced activation”, CERN EDMS 1333693 v.1 (2013), CERN-OPEN-2022-017</a:t>
            </a:r>
            <a:endParaRPr lang="hu-HU" sz="800" b="1" dirty="0">
              <a:solidFill>
                <a:schemeClr val="accent1">
                  <a:lumMod val="50000"/>
                </a:schemeClr>
              </a:solidFill>
            </a:endParaRPr>
          </a:p>
        </p:txBody>
      </p:sp>
      <p:sp>
        <p:nvSpPr>
          <p:cNvPr id="3" name="TextBox 2">
            <a:extLst>
              <a:ext uri="{FF2B5EF4-FFF2-40B4-BE49-F238E27FC236}">
                <a16:creationId xmlns:a16="http://schemas.microsoft.com/office/drawing/2014/main" id="{495FB6FB-419D-7939-C0CD-D32C85EDFA58}"/>
              </a:ext>
            </a:extLst>
          </p:cNvPr>
          <p:cNvSpPr txBox="1"/>
          <p:nvPr/>
        </p:nvSpPr>
        <p:spPr>
          <a:xfrm>
            <a:off x="169309" y="1031579"/>
            <a:ext cx="5107709" cy="1338828"/>
          </a:xfrm>
          <a:prstGeom prst="rect">
            <a:avLst/>
          </a:prstGeom>
          <a:noFill/>
        </p:spPr>
        <p:txBody>
          <a:bodyPr wrap="square">
            <a:spAutoFit/>
          </a:bodyPr>
          <a:lstStyle/>
          <a:p>
            <a:pPr>
              <a:spcAft>
                <a:spcPts val="600"/>
              </a:spcAft>
            </a:pPr>
            <a:r>
              <a:rPr lang="en-US" sz="1100" b="1" dirty="0">
                <a:solidFill>
                  <a:schemeClr val="accent1">
                    <a:lumMod val="50000"/>
                  </a:schemeClr>
                </a:solidFill>
              </a:rPr>
              <a:t>Method: 	</a:t>
            </a:r>
            <a:r>
              <a:rPr lang="en-US" sz="1100" dirty="0">
                <a:solidFill>
                  <a:schemeClr val="accent1">
                    <a:lumMod val="50000"/>
                  </a:schemeClr>
                </a:solidFill>
              </a:rPr>
              <a:t>Elimination of the potential influence of different fluence-to-dose</a:t>
            </a:r>
            <a:br>
              <a:rPr lang="en-US" sz="1100" dirty="0">
                <a:solidFill>
                  <a:schemeClr val="accent1">
                    <a:lumMod val="50000"/>
                  </a:schemeClr>
                </a:solidFill>
              </a:rPr>
            </a:br>
            <a:r>
              <a:rPr lang="en-US" sz="1100" dirty="0">
                <a:solidFill>
                  <a:schemeClr val="accent1">
                    <a:lumMod val="50000"/>
                  </a:schemeClr>
                </a:solidFill>
              </a:rPr>
              <a:t>		conversion factors by:</a:t>
            </a:r>
          </a:p>
          <a:p>
            <a:pPr marL="285750" indent="-285750">
              <a:spcAft>
                <a:spcPts val="600"/>
              </a:spcAft>
              <a:buFont typeface="Arial" panose="020B0604020202020204" pitchFamily="34" charset="0"/>
              <a:buChar char="•"/>
            </a:pPr>
            <a:r>
              <a:rPr lang="en-US" sz="1100" dirty="0">
                <a:solidFill>
                  <a:schemeClr val="accent1">
                    <a:lumMod val="50000"/>
                  </a:schemeClr>
                </a:solidFill>
              </a:rPr>
              <a:t>Creation of </a:t>
            </a:r>
            <a:r>
              <a:rPr lang="en-US" sz="1100" u="sng" dirty="0">
                <a:solidFill>
                  <a:schemeClr val="accent1">
                    <a:lumMod val="50000"/>
                  </a:schemeClr>
                </a:solidFill>
              </a:rPr>
              <a:t>isotope lists from both MARS and FLUKA </a:t>
            </a:r>
            <a:r>
              <a:rPr lang="en-US" sz="1100" dirty="0">
                <a:solidFill>
                  <a:schemeClr val="accent1">
                    <a:lumMod val="50000"/>
                  </a:schemeClr>
                </a:solidFill>
              </a:rPr>
              <a:t>for the copper sample</a:t>
            </a:r>
          </a:p>
          <a:p>
            <a:pPr marL="285750" indent="-285750">
              <a:spcAft>
                <a:spcPts val="600"/>
              </a:spcAft>
              <a:buFont typeface="Arial" panose="020B0604020202020204" pitchFamily="34" charset="0"/>
              <a:buChar char="•"/>
            </a:pPr>
            <a:r>
              <a:rPr lang="en-US" sz="1100" u="sng" dirty="0">
                <a:solidFill>
                  <a:schemeClr val="accent1">
                    <a:lumMod val="50000"/>
                  </a:schemeClr>
                </a:solidFill>
              </a:rPr>
              <a:t>Using these lists as input for the second step calculations in a DORIAN analysis</a:t>
            </a:r>
          </a:p>
          <a:p>
            <a:pPr marL="285750" indent="-285750">
              <a:spcAft>
                <a:spcPts val="600"/>
              </a:spcAft>
              <a:buFont typeface="Arial" panose="020B0604020202020204" pitchFamily="34" charset="0"/>
              <a:buChar char="•"/>
            </a:pPr>
            <a:r>
              <a:rPr lang="en-US" sz="1100" dirty="0">
                <a:solidFill>
                  <a:schemeClr val="accent1">
                    <a:lumMod val="50000"/>
                  </a:schemeClr>
                </a:solidFill>
              </a:rPr>
              <a:t>Comparing the DORIAN results generated from the isotope lists produced by MARS and FLUKA</a:t>
            </a:r>
          </a:p>
        </p:txBody>
      </p:sp>
      <p:grpSp>
        <p:nvGrpSpPr>
          <p:cNvPr id="8" name="Group 7">
            <a:extLst>
              <a:ext uri="{FF2B5EF4-FFF2-40B4-BE49-F238E27FC236}">
                <a16:creationId xmlns:a16="http://schemas.microsoft.com/office/drawing/2014/main" id="{6843E24A-DF13-2D4A-C124-BA6CD8460CB6}"/>
              </a:ext>
            </a:extLst>
          </p:cNvPr>
          <p:cNvGrpSpPr/>
          <p:nvPr/>
        </p:nvGrpSpPr>
        <p:grpSpPr>
          <a:xfrm>
            <a:off x="5489284" y="510356"/>
            <a:ext cx="3479186" cy="2425692"/>
            <a:chOff x="5478956" y="516592"/>
            <a:chExt cx="3479186" cy="2425692"/>
          </a:xfrm>
        </p:grpSpPr>
        <p:pic>
          <p:nvPicPr>
            <p:cNvPr id="9" name="Picture 8">
              <a:extLst>
                <a:ext uri="{FF2B5EF4-FFF2-40B4-BE49-F238E27FC236}">
                  <a16:creationId xmlns:a16="http://schemas.microsoft.com/office/drawing/2014/main" id="{7B8CBDA2-67C4-794A-6755-129A94CA8B3C}"/>
                </a:ext>
              </a:extLst>
            </p:cNvPr>
            <p:cNvPicPr>
              <a:picLocks noChangeAspect="1"/>
            </p:cNvPicPr>
            <p:nvPr/>
          </p:nvPicPr>
          <p:blipFill>
            <a:blip r:embed="rId2"/>
            <a:srcRect/>
            <a:stretch/>
          </p:blipFill>
          <p:spPr>
            <a:xfrm>
              <a:off x="5478956" y="516592"/>
              <a:ext cx="3479186" cy="2425692"/>
            </a:xfrm>
            <a:prstGeom prst="rect">
              <a:avLst/>
            </a:prstGeom>
          </p:spPr>
        </p:pic>
        <p:sp>
          <p:nvSpPr>
            <p:cNvPr id="7" name="TextBox 6">
              <a:extLst>
                <a:ext uri="{FF2B5EF4-FFF2-40B4-BE49-F238E27FC236}">
                  <a16:creationId xmlns:a16="http://schemas.microsoft.com/office/drawing/2014/main" id="{9890D1F6-9CAC-99F8-8A18-8BEE6740F358}"/>
                </a:ext>
              </a:extLst>
            </p:cNvPr>
            <p:cNvSpPr txBox="1"/>
            <p:nvPr/>
          </p:nvSpPr>
          <p:spPr>
            <a:xfrm>
              <a:off x="6011959" y="2296115"/>
              <a:ext cx="2840437" cy="338554"/>
            </a:xfrm>
            <a:prstGeom prst="rect">
              <a:avLst/>
            </a:prstGeom>
            <a:noFill/>
          </p:spPr>
          <p:txBody>
            <a:bodyPr wrap="square">
              <a:spAutoFit/>
            </a:bodyPr>
            <a:lstStyle/>
            <a:p>
              <a:pPr algn="ctr"/>
              <a:r>
                <a:rPr lang="en-US" sz="800" b="1" i="1" dirty="0">
                  <a:solidFill>
                    <a:schemeClr val="accent1">
                      <a:lumMod val="50000"/>
                    </a:schemeClr>
                  </a:solidFill>
                </a:rPr>
                <a:t>Comparison of residual dose rates  from MARS and DORIAN with experimental data from the SINBAD benchmark study</a:t>
              </a:r>
              <a:endParaRPr lang="hu-HU" sz="800" b="1" i="1" dirty="0">
                <a:solidFill>
                  <a:schemeClr val="accent1">
                    <a:lumMod val="50000"/>
                  </a:schemeClr>
                </a:solidFill>
              </a:endParaRPr>
            </a:p>
          </p:txBody>
        </p:sp>
      </p:grpSp>
      <p:grpSp>
        <p:nvGrpSpPr>
          <p:cNvPr id="36" name="Group 35">
            <a:extLst>
              <a:ext uri="{FF2B5EF4-FFF2-40B4-BE49-F238E27FC236}">
                <a16:creationId xmlns:a16="http://schemas.microsoft.com/office/drawing/2014/main" id="{889458C7-9A1F-0A75-E30F-4B575D05EC08}"/>
              </a:ext>
            </a:extLst>
          </p:cNvPr>
          <p:cNvGrpSpPr/>
          <p:nvPr/>
        </p:nvGrpSpPr>
        <p:grpSpPr>
          <a:xfrm>
            <a:off x="217478" y="2663478"/>
            <a:ext cx="5777411" cy="1243390"/>
            <a:chOff x="244876" y="2507478"/>
            <a:chExt cx="5777411" cy="1243390"/>
          </a:xfrm>
        </p:grpSpPr>
        <p:grpSp>
          <p:nvGrpSpPr>
            <p:cNvPr id="20" name="Group 19">
              <a:extLst>
                <a:ext uri="{FF2B5EF4-FFF2-40B4-BE49-F238E27FC236}">
                  <a16:creationId xmlns:a16="http://schemas.microsoft.com/office/drawing/2014/main" id="{0564CAF2-EDB5-1DED-6347-F6F19D8AB482}"/>
                </a:ext>
              </a:extLst>
            </p:cNvPr>
            <p:cNvGrpSpPr/>
            <p:nvPr/>
          </p:nvGrpSpPr>
          <p:grpSpPr>
            <a:xfrm>
              <a:off x="244876" y="2507478"/>
              <a:ext cx="5292152" cy="1243390"/>
              <a:chOff x="2723944" y="1218488"/>
              <a:chExt cx="6396241" cy="1502796"/>
            </a:xfrm>
          </p:grpSpPr>
          <p:pic>
            <p:nvPicPr>
              <p:cNvPr id="21" name="Picture 20">
                <a:extLst>
                  <a:ext uri="{FF2B5EF4-FFF2-40B4-BE49-F238E27FC236}">
                    <a16:creationId xmlns:a16="http://schemas.microsoft.com/office/drawing/2014/main" id="{877B9D27-941C-05A0-0204-79D7489B924E}"/>
                  </a:ext>
                </a:extLst>
              </p:cNvPr>
              <p:cNvPicPr>
                <a:picLocks noChangeAspect="1"/>
              </p:cNvPicPr>
              <p:nvPr/>
            </p:nvPicPr>
            <p:blipFill>
              <a:blip r:embed="rId3"/>
              <a:stretch>
                <a:fillRect/>
              </a:stretch>
            </p:blipFill>
            <p:spPr>
              <a:xfrm>
                <a:off x="2723944" y="1218488"/>
                <a:ext cx="6396241" cy="1502796"/>
              </a:xfrm>
              <a:prstGeom prst="rect">
                <a:avLst/>
              </a:prstGeom>
            </p:spPr>
          </p:pic>
          <p:grpSp>
            <p:nvGrpSpPr>
              <p:cNvPr id="22" name="Group 21">
                <a:extLst>
                  <a:ext uri="{FF2B5EF4-FFF2-40B4-BE49-F238E27FC236}">
                    <a16:creationId xmlns:a16="http://schemas.microsoft.com/office/drawing/2014/main" id="{9E89CD82-8206-24E3-B785-33F0638F3908}"/>
                  </a:ext>
                </a:extLst>
              </p:cNvPr>
              <p:cNvGrpSpPr/>
              <p:nvPr/>
            </p:nvGrpSpPr>
            <p:grpSpPr>
              <a:xfrm>
                <a:off x="2743574" y="1429366"/>
                <a:ext cx="6085336" cy="1039161"/>
                <a:chOff x="2639411" y="1732883"/>
                <a:chExt cx="6085336" cy="1039161"/>
              </a:xfrm>
            </p:grpSpPr>
            <p:grpSp>
              <p:nvGrpSpPr>
                <p:cNvPr id="25" name="Group 24">
                  <a:extLst>
                    <a:ext uri="{FF2B5EF4-FFF2-40B4-BE49-F238E27FC236}">
                      <a16:creationId xmlns:a16="http://schemas.microsoft.com/office/drawing/2014/main" id="{03E28A50-4A04-BAA2-FA9E-6BBF769433E8}"/>
                    </a:ext>
                  </a:extLst>
                </p:cNvPr>
                <p:cNvGrpSpPr/>
                <p:nvPr/>
              </p:nvGrpSpPr>
              <p:grpSpPr>
                <a:xfrm>
                  <a:off x="2639411" y="1732883"/>
                  <a:ext cx="6085336" cy="951647"/>
                  <a:chOff x="2466229" y="1747942"/>
                  <a:chExt cx="6085336" cy="951647"/>
                </a:xfrm>
              </p:grpSpPr>
              <p:cxnSp>
                <p:nvCxnSpPr>
                  <p:cNvPr id="28" name="Straight Arrow Connector 27">
                    <a:extLst>
                      <a:ext uri="{FF2B5EF4-FFF2-40B4-BE49-F238E27FC236}">
                        <a16:creationId xmlns:a16="http://schemas.microsoft.com/office/drawing/2014/main" id="{AE45D1A7-E84D-EE2E-6E09-3C2CB0D046AB}"/>
                      </a:ext>
                    </a:extLst>
                  </p:cNvPr>
                  <p:cNvCxnSpPr>
                    <a:cxnSpLocks/>
                  </p:cNvCxnSpPr>
                  <p:nvPr/>
                </p:nvCxnSpPr>
                <p:spPr>
                  <a:xfrm>
                    <a:off x="2899243" y="2074355"/>
                    <a:ext cx="2678597" cy="0"/>
                  </a:xfrm>
                  <a:prstGeom prst="straightConnector1">
                    <a:avLst/>
                  </a:prstGeom>
                  <a:ln w="1587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A68D739-C5FC-EA8A-BA3F-384CABEB369A}"/>
                      </a:ext>
                    </a:extLst>
                  </p:cNvPr>
                  <p:cNvSpPr txBox="1"/>
                  <p:nvPr/>
                </p:nvSpPr>
                <p:spPr>
                  <a:xfrm>
                    <a:off x="3761441" y="1834166"/>
                    <a:ext cx="873691" cy="306890"/>
                  </a:xfrm>
                  <a:prstGeom prst="rect">
                    <a:avLst/>
                  </a:prstGeom>
                  <a:noFill/>
                </p:spPr>
                <p:txBody>
                  <a:bodyPr wrap="square">
                    <a:spAutoFit/>
                  </a:bodyPr>
                  <a:lstStyle/>
                  <a:p>
                    <a:pPr algn="ctr"/>
                    <a:r>
                      <a:rPr lang="en-US" sz="1050" b="1" i="1" dirty="0">
                        <a:solidFill>
                          <a:srgbClr val="FF0000"/>
                        </a:solidFill>
                      </a:rPr>
                      <a:t>d = 50 cm</a:t>
                    </a:r>
                    <a:endParaRPr lang="hu-HU" sz="1050" b="1" i="1" dirty="0">
                      <a:solidFill>
                        <a:srgbClr val="FF0000"/>
                      </a:solidFill>
                    </a:endParaRPr>
                  </a:p>
                </p:txBody>
              </p:sp>
              <p:sp>
                <p:nvSpPr>
                  <p:cNvPr id="30" name="TextBox 29">
                    <a:extLst>
                      <a:ext uri="{FF2B5EF4-FFF2-40B4-BE49-F238E27FC236}">
                        <a16:creationId xmlns:a16="http://schemas.microsoft.com/office/drawing/2014/main" id="{C7A59A01-65B3-FD00-31E1-F09AE03EAEDB}"/>
                      </a:ext>
                    </a:extLst>
                  </p:cNvPr>
                  <p:cNvSpPr txBox="1"/>
                  <p:nvPr/>
                </p:nvSpPr>
                <p:spPr>
                  <a:xfrm>
                    <a:off x="2466229" y="2352627"/>
                    <a:ext cx="873692" cy="306890"/>
                  </a:xfrm>
                  <a:prstGeom prst="rect">
                    <a:avLst/>
                  </a:prstGeom>
                  <a:noFill/>
                </p:spPr>
                <p:txBody>
                  <a:bodyPr wrap="square">
                    <a:spAutoFit/>
                  </a:bodyPr>
                  <a:lstStyle/>
                  <a:p>
                    <a:pPr algn="ctr"/>
                    <a:r>
                      <a:rPr lang="en-US" sz="1050" b="1" i="1" dirty="0">
                        <a:solidFill>
                          <a:srgbClr val="FF0000"/>
                        </a:solidFill>
                      </a:rPr>
                      <a:t>l = 5 cm</a:t>
                    </a:r>
                    <a:endParaRPr lang="hu-HU" sz="1050" b="1" i="1" dirty="0">
                      <a:solidFill>
                        <a:srgbClr val="FF0000"/>
                      </a:solidFill>
                    </a:endParaRPr>
                  </a:p>
                </p:txBody>
              </p:sp>
              <p:sp>
                <p:nvSpPr>
                  <p:cNvPr id="31" name="TextBox 30">
                    <a:extLst>
                      <a:ext uri="{FF2B5EF4-FFF2-40B4-BE49-F238E27FC236}">
                        <a16:creationId xmlns:a16="http://schemas.microsoft.com/office/drawing/2014/main" id="{085D967B-D3BE-062F-4B64-7364BD70078F}"/>
                      </a:ext>
                    </a:extLst>
                  </p:cNvPr>
                  <p:cNvSpPr txBox="1"/>
                  <p:nvPr/>
                </p:nvSpPr>
                <p:spPr>
                  <a:xfrm>
                    <a:off x="6506833" y="1747942"/>
                    <a:ext cx="873692" cy="306890"/>
                  </a:xfrm>
                  <a:prstGeom prst="rect">
                    <a:avLst/>
                  </a:prstGeom>
                  <a:noFill/>
                </p:spPr>
                <p:txBody>
                  <a:bodyPr wrap="square">
                    <a:spAutoFit/>
                  </a:bodyPr>
                  <a:lstStyle/>
                  <a:p>
                    <a:pPr algn="ctr"/>
                    <a:r>
                      <a:rPr lang="en-US" sz="1050" b="1" i="1" dirty="0">
                        <a:solidFill>
                          <a:srgbClr val="FF0000"/>
                        </a:solidFill>
                      </a:rPr>
                      <a:t>L = 50 cm</a:t>
                    </a:r>
                    <a:endParaRPr lang="hu-HU" sz="1050" b="1" i="1" dirty="0">
                      <a:solidFill>
                        <a:srgbClr val="FF0000"/>
                      </a:solidFill>
                    </a:endParaRPr>
                  </a:p>
                </p:txBody>
              </p:sp>
              <p:sp>
                <p:nvSpPr>
                  <p:cNvPr id="32" name="TextBox 31">
                    <a:extLst>
                      <a:ext uri="{FF2B5EF4-FFF2-40B4-BE49-F238E27FC236}">
                        <a16:creationId xmlns:a16="http://schemas.microsoft.com/office/drawing/2014/main" id="{2968F531-DDE4-8AB7-54BA-71347F87ABDA}"/>
                      </a:ext>
                    </a:extLst>
                  </p:cNvPr>
                  <p:cNvSpPr txBox="1"/>
                  <p:nvPr/>
                </p:nvSpPr>
                <p:spPr>
                  <a:xfrm rot="16200000">
                    <a:off x="7961274" y="2109299"/>
                    <a:ext cx="873691" cy="306890"/>
                  </a:xfrm>
                  <a:prstGeom prst="rect">
                    <a:avLst/>
                  </a:prstGeom>
                  <a:noFill/>
                </p:spPr>
                <p:txBody>
                  <a:bodyPr wrap="square">
                    <a:spAutoFit/>
                  </a:bodyPr>
                  <a:lstStyle/>
                  <a:p>
                    <a:pPr algn="ctr"/>
                    <a:r>
                      <a:rPr lang="en-US" sz="1050" b="1" i="1" dirty="0">
                        <a:solidFill>
                          <a:srgbClr val="FF0000"/>
                        </a:solidFill>
                      </a:rPr>
                      <a:t>r = 5 cm</a:t>
                    </a:r>
                    <a:endParaRPr lang="hu-HU" sz="1050" b="1" i="1" dirty="0">
                      <a:solidFill>
                        <a:srgbClr val="FF0000"/>
                      </a:solidFill>
                    </a:endParaRPr>
                  </a:p>
                </p:txBody>
              </p:sp>
            </p:grpSp>
            <p:sp>
              <p:nvSpPr>
                <p:cNvPr id="26" name="TextBox 25">
                  <a:extLst>
                    <a:ext uri="{FF2B5EF4-FFF2-40B4-BE49-F238E27FC236}">
                      <a16:creationId xmlns:a16="http://schemas.microsoft.com/office/drawing/2014/main" id="{DD6D166C-303A-B959-A3DB-0B0E4869B7EC}"/>
                    </a:ext>
                  </a:extLst>
                </p:cNvPr>
                <p:cNvSpPr txBox="1"/>
                <p:nvPr/>
              </p:nvSpPr>
              <p:spPr>
                <a:xfrm>
                  <a:off x="5579712" y="2465154"/>
                  <a:ext cx="873692" cy="306890"/>
                </a:xfrm>
                <a:prstGeom prst="rect">
                  <a:avLst/>
                </a:prstGeom>
                <a:noFill/>
              </p:spPr>
              <p:txBody>
                <a:bodyPr wrap="square">
                  <a:spAutoFit/>
                </a:bodyPr>
                <a:lstStyle/>
                <a:p>
                  <a:pPr algn="ctr"/>
                  <a:r>
                    <a:rPr lang="en-US" sz="1050" b="1" i="1" dirty="0"/>
                    <a:t>TARGET</a:t>
                  </a:r>
                  <a:endParaRPr lang="hu-HU" sz="1050" b="1" i="1" dirty="0"/>
                </a:p>
              </p:txBody>
            </p:sp>
            <p:sp>
              <p:nvSpPr>
                <p:cNvPr id="27" name="TextBox 26">
                  <a:extLst>
                    <a:ext uri="{FF2B5EF4-FFF2-40B4-BE49-F238E27FC236}">
                      <a16:creationId xmlns:a16="http://schemas.microsoft.com/office/drawing/2014/main" id="{DA46C4A9-67EA-7C08-89AD-AC8FDADDAD51}"/>
                    </a:ext>
                  </a:extLst>
                </p:cNvPr>
                <p:cNvSpPr txBox="1"/>
                <p:nvPr/>
              </p:nvSpPr>
              <p:spPr>
                <a:xfrm>
                  <a:off x="2639411" y="1790571"/>
                  <a:ext cx="880854" cy="306890"/>
                </a:xfrm>
                <a:prstGeom prst="rect">
                  <a:avLst/>
                </a:prstGeom>
                <a:noFill/>
              </p:spPr>
              <p:txBody>
                <a:bodyPr wrap="square">
                  <a:spAutoFit/>
                </a:bodyPr>
                <a:lstStyle/>
                <a:p>
                  <a:pPr algn="ctr"/>
                  <a:r>
                    <a:rPr lang="en-US" sz="1050" b="1" i="1" dirty="0"/>
                    <a:t>SCORING</a:t>
                  </a:r>
                  <a:endParaRPr lang="hu-HU" sz="1050" b="1" i="1" dirty="0"/>
                </a:p>
              </p:txBody>
            </p:sp>
          </p:grpSp>
          <p:cxnSp>
            <p:nvCxnSpPr>
              <p:cNvPr id="23" name="Straight Arrow Connector 22">
                <a:extLst>
                  <a:ext uri="{FF2B5EF4-FFF2-40B4-BE49-F238E27FC236}">
                    <a16:creationId xmlns:a16="http://schemas.microsoft.com/office/drawing/2014/main" id="{CB5A6F11-0B4E-B29C-B2EF-F2287EBBF522}"/>
                  </a:ext>
                </a:extLst>
              </p:cNvPr>
              <p:cNvCxnSpPr/>
              <p:nvPr/>
            </p:nvCxnSpPr>
            <p:spPr>
              <a:xfrm>
                <a:off x="5544224" y="1964960"/>
                <a:ext cx="31096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B68E49-2FCC-2F63-2C25-A2DB8A7ED4F1}"/>
                  </a:ext>
                </a:extLst>
              </p:cNvPr>
              <p:cNvSpPr txBox="1"/>
              <p:nvPr/>
            </p:nvSpPr>
            <p:spPr>
              <a:xfrm>
                <a:off x="5321464" y="1984811"/>
                <a:ext cx="575613" cy="278990"/>
              </a:xfrm>
              <a:prstGeom prst="rect">
                <a:avLst/>
              </a:prstGeom>
              <a:noFill/>
            </p:spPr>
            <p:txBody>
              <a:bodyPr wrap="square">
                <a:spAutoFit/>
              </a:bodyPr>
              <a:lstStyle/>
              <a:p>
                <a:pPr algn="ctr"/>
                <a:r>
                  <a:rPr lang="hu-HU" sz="900" b="1" i="1" dirty="0">
                    <a:solidFill>
                      <a:srgbClr val="FF0000"/>
                    </a:solidFill>
                  </a:rPr>
                  <a:t>beam</a:t>
                </a:r>
                <a:endParaRPr lang="en-US" sz="900" b="1" i="1" dirty="0">
                  <a:solidFill>
                    <a:srgbClr val="FF0000"/>
                  </a:solidFill>
                </a:endParaRPr>
              </a:p>
            </p:txBody>
          </p:sp>
        </p:grpSp>
        <p:sp>
          <p:nvSpPr>
            <p:cNvPr id="34" name="TextBox 33">
              <a:extLst>
                <a:ext uri="{FF2B5EF4-FFF2-40B4-BE49-F238E27FC236}">
                  <a16:creationId xmlns:a16="http://schemas.microsoft.com/office/drawing/2014/main" id="{717BA810-3A83-8FD6-9B3D-4FCBB318880B}"/>
                </a:ext>
              </a:extLst>
            </p:cNvPr>
            <p:cNvSpPr txBox="1"/>
            <p:nvPr/>
          </p:nvSpPr>
          <p:spPr>
            <a:xfrm>
              <a:off x="2517020" y="3430421"/>
              <a:ext cx="3505267" cy="276999"/>
            </a:xfrm>
            <a:prstGeom prst="rect">
              <a:avLst/>
            </a:prstGeom>
            <a:noFill/>
          </p:spPr>
          <p:txBody>
            <a:bodyPr wrap="square">
              <a:spAutoFit/>
            </a:bodyPr>
            <a:lstStyle/>
            <a:p>
              <a:pPr algn="ctr"/>
              <a:r>
                <a:rPr lang="hu-HU" sz="1200" b="1" i="1" dirty="0" err="1">
                  <a:solidFill>
                    <a:schemeClr val="accent1">
                      <a:lumMod val="50000"/>
                    </a:schemeClr>
                  </a:solidFill>
                </a:rPr>
                <a:t>Geometry</a:t>
              </a:r>
              <a:r>
                <a:rPr lang="hu-HU" sz="1200" b="1" i="1" dirty="0">
                  <a:solidFill>
                    <a:schemeClr val="accent1">
                      <a:lumMod val="50000"/>
                    </a:schemeClr>
                  </a:solidFill>
                </a:rPr>
                <a:t> </a:t>
              </a:r>
              <a:r>
                <a:rPr lang="hu-HU" sz="1200" b="1" i="1" dirty="0" err="1">
                  <a:solidFill>
                    <a:schemeClr val="accent1">
                      <a:lumMod val="50000"/>
                    </a:schemeClr>
                  </a:solidFill>
                </a:rPr>
                <a:t>used</a:t>
              </a:r>
              <a:r>
                <a:rPr lang="hu-HU" sz="1200" b="1" i="1" dirty="0">
                  <a:solidFill>
                    <a:schemeClr val="accent1">
                      <a:lumMod val="50000"/>
                    </a:schemeClr>
                  </a:solidFill>
                </a:rPr>
                <a:t> </a:t>
              </a:r>
              <a:r>
                <a:rPr lang="hu-HU" sz="1200" b="1" i="1" dirty="0" err="1">
                  <a:solidFill>
                    <a:schemeClr val="accent1">
                      <a:lumMod val="50000"/>
                    </a:schemeClr>
                  </a:solidFill>
                </a:rPr>
                <a:t>for</a:t>
              </a:r>
              <a:r>
                <a:rPr lang="hu-HU" sz="1200" b="1" i="1" dirty="0">
                  <a:solidFill>
                    <a:schemeClr val="accent1">
                      <a:lumMod val="50000"/>
                    </a:schemeClr>
                  </a:solidFill>
                </a:rPr>
                <a:t> </a:t>
              </a:r>
              <a:r>
                <a:rPr lang="en-US" sz="1200" b="1" i="1" dirty="0">
                  <a:solidFill>
                    <a:schemeClr val="accent1">
                      <a:lumMod val="50000"/>
                    </a:schemeClr>
                  </a:solidFill>
                </a:rPr>
                <a:t>FLUKA</a:t>
              </a:r>
              <a:r>
                <a:rPr lang="hu-HU" sz="1200" b="1" i="1" dirty="0">
                  <a:solidFill>
                    <a:schemeClr val="accent1">
                      <a:lumMod val="50000"/>
                    </a:schemeClr>
                  </a:solidFill>
                </a:rPr>
                <a:t> and DORIAN </a:t>
              </a:r>
              <a:r>
                <a:rPr lang="hu-HU" sz="1200" b="1" i="1" dirty="0" err="1">
                  <a:solidFill>
                    <a:schemeClr val="accent1">
                      <a:lumMod val="50000"/>
                    </a:schemeClr>
                  </a:solidFill>
                </a:rPr>
                <a:t>simulations</a:t>
              </a:r>
              <a:endParaRPr lang="hu-HU" sz="1200" b="1" i="1" dirty="0">
                <a:solidFill>
                  <a:schemeClr val="accent1">
                    <a:lumMod val="50000"/>
                  </a:schemeClr>
                </a:solidFill>
              </a:endParaRPr>
            </a:p>
          </p:txBody>
        </p:sp>
      </p:grpSp>
      <p:sp>
        <p:nvSpPr>
          <p:cNvPr id="35" name="TextBox 34">
            <a:extLst>
              <a:ext uri="{FF2B5EF4-FFF2-40B4-BE49-F238E27FC236}">
                <a16:creationId xmlns:a16="http://schemas.microsoft.com/office/drawing/2014/main" id="{725E9B41-B965-E8AB-3EA0-16DDFA5FA91D}"/>
              </a:ext>
            </a:extLst>
          </p:cNvPr>
          <p:cNvSpPr txBox="1"/>
          <p:nvPr/>
        </p:nvSpPr>
        <p:spPr>
          <a:xfrm>
            <a:off x="169309" y="4044241"/>
            <a:ext cx="4740042" cy="1923604"/>
          </a:xfrm>
          <a:prstGeom prst="rect">
            <a:avLst/>
          </a:prstGeom>
          <a:noFill/>
        </p:spPr>
        <p:txBody>
          <a:bodyPr wrap="square">
            <a:spAutoFit/>
          </a:bodyPr>
          <a:lstStyle/>
          <a:p>
            <a:pPr>
              <a:spcBef>
                <a:spcPts val="600"/>
              </a:spcBef>
            </a:pPr>
            <a:r>
              <a:rPr lang="en-US" sz="1100" b="1" dirty="0">
                <a:solidFill>
                  <a:schemeClr val="accent1">
                    <a:lumMod val="50000"/>
                  </a:schemeClr>
                </a:solidFill>
              </a:rPr>
              <a:t>The simulation parameters and geometry correspond to those reported in the DORIAN paper [2]: </a:t>
            </a:r>
          </a:p>
          <a:p>
            <a:pPr marL="285750" indent="-285750">
              <a:spcBef>
                <a:spcPts val="600"/>
              </a:spcBef>
              <a:buFont typeface="Arial" panose="020B0604020202020204" pitchFamily="34" charset="0"/>
              <a:buChar char="•"/>
            </a:pPr>
            <a:r>
              <a:rPr lang="en-US" sz="1100" dirty="0">
                <a:solidFill>
                  <a:schemeClr val="accent1">
                    <a:lumMod val="50000"/>
                  </a:schemeClr>
                </a:solidFill>
              </a:rPr>
              <a:t>A cylindrical </a:t>
            </a:r>
            <a:r>
              <a:rPr lang="en-US" sz="1100" u="sng" dirty="0">
                <a:solidFill>
                  <a:schemeClr val="accent1">
                    <a:lumMod val="50000"/>
                  </a:schemeClr>
                </a:solidFill>
              </a:rPr>
              <a:t>copper target </a:t>
            </a:r>
            <a:r>
              <a:rPr lang="en-US" sz="1100" dirty="0">
                <a:solidFill>
                  <a:schemeClr val="accent1">
                    <a:lumMod val="50000"/>
                  </a:schemeClr>
                </a:solidFill>
              </a:rPr>
              <a:t>with a </a:t>
            </a:r>
            <a:r>
              <a:rPr lang="en-US" sz="1100" u="sng" dirty="0">
                <a:solidFill>
                  <a:schemeClr val="accent1">
                    <a:lumMod val="50000"/>
                  </a:schemeClr>
                </a:solidFill>
              </a:rPr>
              <a:t>radius of 5 cm and a length of 50 cm</a:t>
            </a:r>
          </a:p>
          <a:p>
            <a:pPr marL="285750" indent="-285750">
              <a:spcBef>
                <a:spcPts val="600"/>
              </a:spcBef>
              <a:buFont typeface="Arial" panose="020B0604020202020204" pitchFamily="34" charset="0"/>
              <a:buChar char="•"/>
            </a:pPr>
            <a:r>
              <a:rPr lang="en-US" sz="1100" dirty="0">
                <a:solidFill>
                  <a:schemeClr val="accent1">
                    <a:lumMod val="50000"/>
                  </a:schemeClr>
                </a:solidFill>
              </a:rPr>
              <a:t>A </a:t>
            </a:r>
            <a:r>
              <a:rPr lang="en-US" sz="1100" u="sng" dirty="0">
                <a:solidFill>
                  <a:schemeClr val="accent1">
                    <a:lumMod val="50000"/>
                  </a:schemeClr>
                </a:solidFill>
              </a:rPr>
              <a:t>proton beam with a momentum of 1 GeV/c </a:t>
            </a:r>
            <a:r>
              <a:rPr lang="en-US" sz="1100" dirty="0">
                <a:solidFill>
                  <a:schemeClr val="accent1">
                    <a:lumMod val="50000"/>
                  </a:schemeClr>
                </a:solidFill>
              </a:rPr>
              <a:t>impinges onto the target at the center of the circular front face</a:t>
            </a:r>
          </a:p>
          <a:p>
            <a:pPr marL="285750" indent="-285750">
              <a:spcBef>
                <a:spcPts val="600"/>
              </a:spcBef>
              <a:buFont typeface="Arial" panose="020B0604020202020204" pitchFamily="34" charset="0"/>
              <a:buChar char="•"/>
            </a:pPr>
            <a:r>
              <a:rPr lang="en-US" sz="1100" dirty="0">
                <a:solidFill>
                  <a:schemeClr val="accent1">
                    <a:lumMod val="50000"/>
                  </a:schemeClr>
                </a:solidFill>
              </a:rPr>
              <a:t>The </a:t>
            </a:r>
            <a:r>
              <a:rPr lang="en-US" sz="1100" u="sng" dirty="0">
                <a:solidFill>
                  <a:schemeClr val="accent1">
                    <a:lumMod val="50000"/>
                  </a:schemeClr>
                </a:solidFill>
              </a:rPr>
              <a:t>dose rate is scored at 50 cm upstream</a:t>
            </a:r>
            <a:r>
              <a:rPr lang="en-US" sz="1100" dirty="0">
                <a:solidFill>
                  <a:schemeClr val="accent1">
                    <a:lumMod val="50000"/>
                  </a:schemeClr>
                </a:solidFill>
              </a:rPr>
              <a:t> from the impact face after one year of irradiation at a unit beam intensity, i.e., one proton per second</a:t>
            </a:r>
          </a:p>
          <a:p>
            <a:pPr marL="285750" indent="-285750">
              <a:spcBef>
                <a:spcPts val="600"/>
              </a:spcBef>
              <a:buFont typeface="Arial" panose="020B0604020202020204" pitchFamily="34" charset="0"/>
              <a:buChar char="•"/>
            </a:pPr>
            <a:r>
              <a:rPr lang="en-US" sz="1100" dirty="0">
                <a:solidFill>
                  <a:schemeClr val="accent1">
                    <a:lumMod val="50000"/>
                  </a:schemeClr>
                </a:solidFill>
              </a:rPr>
              <a:t>The FLUKA and MARS isotope lists are generated using 1.6e7 and 5.0e5 primaries, respectively</a:t>
            </a:r>
            <a:endParaRPr lang="hu-HU" sz="1100" dirty="0">
              <a:solidFill>
                <a:schemeClr val="accent1">
                  <a:lumMod val="50000"/>
                </a:schemeClr>
              </a:solidFill>
            </a:endParaRPr>
          </a:p>
        </p:txBody>
      </p:sp>
      <p:pic>
        <p:nvPicPr>
          <p:cNvPr id="37" name="Picture 36">
            <a:extLst>
              <a:ext uri="{FF2B5EF4-FFF2-40B4-BE49-F238E27FC236}">
                <a16:creationId xmlns:a16="http://schemas.microsoft.com/office/drawing/2014/main" id="{A5DE0224-5E77-C8E8-D832-041304793122}"/>
              </a:ext>
            </a:extLst>
          </p:cNvPr>
          <p:cNvPicPr>
            <a:picLocks noChangeAspect="1"/>
          </p:cNvPicPr>
          <p:nvPr/>
        </p:nvPicPr>
        <p:blipFill>
          <a:blip r:embed="rId4"/>
          <a:stretch>
            <a:fillRect/>
          </a:stretch>
        </p:blipFill>
        <p:spPr>
          <a:xfrm>
            <a:off x="1721079" y="2335014"/>
            <a:ext cx="2850921" cy="511333"/>
          </a:xfrm>
          <a:prstGeom prst="rect">
            <a:avLst/>
          </a:prstGeom>
        </p:spPr>
      </p:pic>
      <p:sp>
        <p:nvSpPr>
          <p:cNvPr id="11" name="Date Placeholder 2">
            <a:extLst>
              <a:ext uri="{FF2B5EF4-FFF2-40B4-BE49-F238E27FC236}">
                <a16:creationId xmlns:a16="http://schemas.microsoft.com/office/drawing/2014/main" id="{DAC7E2FE-6363-0499-4ED3-46FAED3202F4}"/>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12" name="Footer Placeholder 3">
            <a:extLst>
              <a:ext uri="{FF2B5EF4-FFF2-40B4-BE49-F238E27FC236}">
                <a16:creationId xmlns:a16="http://schemas.microsoft.com/office/drawing/2014/main" id="{73C28F3D-EC3A-FAB8-6F68-A3D7644B7842}"/>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17" name="Group 16">
            <a:extLst>
              <a:ext uri="{FF2B5EF4-FFF2-40B4-BE49-F238E27FC236}">
                <a16:creationId xmlns:a16="http://schemas.microsoft.com/office/drawing/2014/main" id="{242BBE14-A44B-EC04-8403-169E1EB981DD}"/>
              </a:ext>
            </a:extLst>
          </p:cNvPr>
          <p:cNvGrpSpPr/>
          <p:nvPr/>
        </p:nvGrpSpPr>
        <p:grpSpPr>
          <a:xfrm>
            <a:off x="6250200" y="3163345"/>
            <a:ext cx="2380542" cy="975665"/>
            <a:chOff x="6591503" y="3182419"/>
            <a:chExt cx="2380542" cy="975665"/>
          </a:xfrm>
        </p:grpSpPr>
        <p:pic>
          <p:nvPicPr>
            <p:cNvPr id="38" name="Picture 37">
              <a:extLst>
                <a:ext uri="{FF2B5EF4-FFF2-40B4-BE49-F238E27FC236}">
                  <a16:creationId xmlns:a16="http://schemas.microsoft.com/office/drawing/2014/main" id="{764F553C-ED25-C235-60EA-A6CF2CD58857}"/>
                </a:ext>
              </a:extLst>
            </p:cNvPr>
            <p:cNvPicPr>
              <a:picLocks noChangeAspect="1"/>
            </p:cNvPicPr>
            <p:nvPr/>
          </p:nvPicPr>
          <p:blipFill rotWithShape="1">
            <a:blip r:embed="rId5"/>
            <a:srcRect b="67030"/>
            <a:stretch/>
          </p:blipFill>
          <p:spPr>
            <a:xfrm>
              <a:off x="6591503" y="3182419"/>
              <a:ext cx="2380542" cy="975665"/>
            </a:xfrm>
            <a:prstGeom prst="rect">
              <a:avLst/>
            </a:prstGeom>
          </p:spPr>
        </p:pic>
        <p:pic>
          <p:nvPicPr>
            <p:cNvPr id="13" name="Picture 12">
              <a:extLst>
                <a:ext uri="{FF2B5EF4-FFF2-40B4-BE49-F238E27FC236}">
                  <a16:creationId xmlns:a16="http://schemas.microsoft.com/office/drawing/2014/main" id="{A121F16F-142A-BC6F-3E06-279EEE0DA0FC}"/>
                </a:ext>
              </a:extLst>
            </p:cNvPr>
            <p:cNvPicPr>
              <a:picLocks noChangeAspect="1"/>
            </p:cNvPicPr>
            <p:nvPr/>
          </p:nvPicPr>
          <p:blipFill rotWithShape="1">
            <a:blip r:embed="rId5"/>
            <a:srcRect l="41704" t="94030" r="41691" b="2349"/>
            <a:stretch/>
          </p:blipFill>
          <p:spPr>
            <a:xfrm>
              <a:off x="8190706" y="4050927"/>
              <a:ext cx="395288" cy="107157"/>
            </a:xfrm>
            <a:prstGeom prst="rect">
              <a:avLst/>
            </a:prstGeom>
          </p:spPr>
        </p:pic>
        <p:cxnSp>
          <p:nvCxnSpPr>
            <p:cNvPr id="15" name="Straight Connector 14">
              <a:extLst>
                <a:ext uri="{FF2B5EF4-FFF2-40B4-BE49-F238E27FC236}">
                  <a16:creationId xmlns:a16="http://schemas.microsoft.com/office/drawing/2014/main" id="{CE3425D0-1B5E-5F12-9689-CC3401189C43}"/>
                </a:ext>
              </a:extLst>
            </p:cNvPr>
            <p:cNvCxnSpPr/>
            <p:nvPr/>
          </p:nvCxnSpPr>
          <p:spPr>
            <a:xfrm>
              <a:off x="8089900" y="4098156"/>
              <a:ext cx="60325"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BC5A74EE-5F2E-6DF1-4DD4-DBF86F62F548}"/>
              </a:ext>
            </a:extLst>
          </p:cNvPr>
          <p:cNvSpPr txBox="1"/>
          <p:nvPr/>
        </p:nvSpPr>
        <p:spPr>
          <a:xfrm>
            <a:off x="4878660" y="4459956"/>
            <a:ext cx="4214365" cy="1508105"/>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100" u="sng" dirty="0">
                <a:solidFill>
                  <a:schemeClr val="accent1">
                    <a:lumMod val="50000"/>
                  </a:schemeClr>
                </a:solidFill>
              </a:rPr>
              <a:t>FLUKA preset "</a:t>
            </a:r>
            <a:r>
              <a:rPr lang="en-US" sz="1100" u="sng" dirty="0" err="1">
                <a:solidFill>
                  <a:schemeClr val="accent1">
                    <a:lumMod val="50000"/>
                  </a:schemeClr>
                </a:solidFill>
              </a:rPr>
              <a:t>PRECISIOn</a:t>
            </a:r>
            <a:r>
              <a:rPr lang="en-US" sz="1100" u="sng" dirty="0">
                <a:solidFill>
                  <a:schemeClr val="accent1">
                    <a:lumMod val="50000"/>
                  </a:schemeClr>
                </a:solidFill>
              </a:rPr>
              <a:t>"</a:t>
            </a:r>
            <a:r>
              <a:rPr lang="en-US" sz="1100" dirty="0">
                <a:solidFill>
                  <a:schemeClr val="accent1">
                    <a:lumMod val="50000"/>
                  </a:schemeClr>
                </a:solidFill>
              </a:rPr>
              <a:t>, with the EMF option activated</a:t>
            </a:r>
          </a:p>
          <a:p>
            <a:pPr marL="285750" indent="-285750">
              <a:spcBef>
                <a:spcPts val="600"/>
              </a:spcBef>
              <a:buFont typeface="Arial" panose="020B0604020202020204" pitchFamily="34" charset="0"/>
              <a:buChar char="•"/>
            </a:pPr>
            <a:r>
              <a:rPr lang="en-US" sz="1100" u="sng" dirty="0">
                <a:solidFill>
                  <a:schemeClr val="accent1">
                    <a:lumMod val="50000"/>
                  </a:schemeClr>
                </a:solidFill>
              </a:rPr>
              <a:t>Particle transport threshold set at 100 keV</a:t>
            </a:r>
            <a:r>
              <a:rPr lang="en-US" sz="1100" dirty="0">
                <a:solidFill>
                  <a:schemeClr val="accent1">
                    <a:lumMod val="50000"/>
                  </a:schemeClr>
                </a:solidFill>
              </a:rPr>
              <a:t>, except </a:t>
            </a:r>
            <a:r>
              <a:rPr lang="en-US" sz="1100" u="sng" dirty="0">
                <a:solidFill>
                  <a:schemeClr val="accent1">
                    <a:lumMod val="50000"/>
                  </a:schemeClr>
                </a:solidFill>
              </a:rPr>
              <a:t>for neutrons (1E-5 eV)</a:t>
            </a:r>
            <a:r>
              <a:rPr lang="en-US" sz="1100" dirty="0">
                <a:solidFill>
                  <a:schemeClr val="accent1">
                    <a:lumMod val="50000"/>
                  </a:schemeClr>
                </a:solidFill>
              </a:rPr>
              <a:t> for both the irradiation and decay segments of the simulation</a:t>
            </a:r>
          </a:p>
          <a:p>
            <a:pPr marL="285750" indent="-285750">
              <a:spcBef>
                <a:spcPts val="600"/>
              </a:spcBef>
              <a:buFont typeface="Arial" panose="020B0604020202020204" pitchFamily="34" charset="0"/>
              <a:buChar char="•"/>
            </a:pPr>
            <a:r>
              <a:rPr lang="en-US" sz="1100" dirty="0">
                <a:solidFill>
                  <a:schemeClr val="accent1">
                    <a:lumMod val="50000"/>
                  </a:schemeClr>
                </a:solidFill>
              </a:rPr>
              <a:t>Full transport is applied to both light and heavy ions.</a:t>
            </a:r>
          </a:p>
          <a:p>
            <a:pPr marL="285750" indent="-285750">
              <a:spcBef>
                <a:spcPts val="600"/>
              </a:spcBef>
              <a:buFont typeface="Arial" panose="020B0604020202020204" pitchFamily="34" charset="0"/>
              <a:buChar char="•"/>
            </a:pPr>
            <a:r>
              <a:rPr lang="en-US" sz="1100" dirty="0">
                <a:solidFill>
                  <a:schemeClr val="accent1">
                    <a:lumMod val="50000"/>
                  </a:schemeClr>
                </a:solidFill>
              </a:rPr>
              <a:t>Coalescence mechanism active, along with the Superposition model, within the energy range of 0.005 to 0.150 GeV/n</a:t>
            </a:r>
            <a:endParaRPr lang="hu-HU" sz="1100" dirty="0">
              <a:solidFill>
                <a:schemeClr val="accent1">
                  <a:lumMod val="50000"/>
                </a:schemeClr>
              </a:solidFill>
            </a:endParaRPr>
          </a:p>
        </p:txBody>
      </p:sp>
    </p:spTree>
    <p:extLst>
      <p:ext uri="{BB962C8B-B14F-4D97-AF65-F5344CB8AC3E}">
        <p14:creationId xmlns:p14="http://schemas.microsoft.com/office/powerpoint/2010/main" val="876211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2" name="Rectangle 1">
            <a:extLst>
              <a:ext uri="{FF2B5EF4-FFF2-40B4-BE49-F238E27FC236}">
                <a16:creationId xmlns:a16="http://schemas.microsoft.com/office/drawing/2014/main" id="{5D47B54D-61D9-5320-6608-763FB46B51F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6) Comparison of results from DORIAN simulations based on MARS vs FLUKA isotope lists for copper target (2/4)</a:t>
            </a:r>
          </a:p>
        </p:txBody>
      </p:sp>
      <p:sp>
        <p:nvSpPr>
          <p:cNvPr id="10" name="TextBox 9">
            <a:extLst>
              <a:ext uri="{FF2B5EF4-FFF2-40B4-BE49-F238E27FC236}">
                <a16:creationId xmlns:a16="http://schemas.microsoft.com/office/drawing/2014/main" id="{6BB57BA4-3F0B-B961-BA20-244CE989AEDB}"/>
              </a:ext>
            </a:extLst>
          </p:cNvPr>
          <p:cNvSpPr txBox="1"/>
          <p:nvPr/>
        </p:nvSpPr>
        <p:spPr>
          <a:xfrm>
            <a:off x="187260" y="4013656"/>
            <a:ext cx="4203700" cy="2015936"/>
          </a:xfrm>
          <a:prstGeom prst="rect">
            <a:avLst/>
          </a:prstGeom>
          <a:noFill/>
        </p:spPr>
        <p:txBody>
          <a:bodyPr wrap="square">
            <a:spAutoFit/>
          </a:bodyPr>
          <a:lstStyle/>
          <a:p>
            <a:pPr>
              <a:spcBef>
                <a:spcPts val="600"/>
              </a:spcBef>
            </a:pPr>
            <a:r>
              <a:rPr lang="en-US" sz="1100" dirty="0">
                <a:solidFill>
                  <a:schemeClr val="accent1">
                    <a:lumMod val="50000"/>
                  </a:schemeClr>
                </a:solidFill>
              </a:rPr>
              <a:t>A comparison of the DORIAN results generated from the isotope lists produced by MARS and FLUKA reveals:</a:t>
            </a:r>
          </a:p>
          <a:p>
            <a:pPr marL="171450" indent="-171450">
              <a:spcBef>
                <a:spcPts val="600"/>
              </a:spcBef>
              <a:buFont typeface="Arial" panose="020B0604020202020204" pitchFamily="34" charset="0"/>
              <a:buChar char="•"/>
            </a:pPr>
            <a:r>
              <a:rPr lang="en-US" sz="1100" u="sng" dirty="0">
                <a:solidFill>
                  <a:schemeClr val="accent1">
                    <a:lumMod val="50000"/>
                  </a:schemeClr>
                </a:solidFill>
              </a:rPr>
              <a:t>Significantly higher dose rates (up to 90%) based on MARS isotopes for short cooling times (&lt;3 days)</a:t>
            </a:r>
            <a:r>
              <a:rPr lang="en-US" sz="1100" dirty="0">
                <a:solidFill>
                  <a:schemeClr val="accent1">
                    <a:lumMod val="50000"/>
                  </a:schemeClr>
                </a:solidFill>
              </a:rPr>
              <a:t> in comparison to the use of isotopes from FLUKA</a:t>
            </a:r>
          </a:p>
          <a:p>
            <a:pPr marL="171450" indent="-171450">
              <a:spcBef>
                <a:spcPts val="600"/>
              </a:spcBef>
              <a:buFont typeface="Arial" panose="020B0604020202020204" pitchFamily="34" charset="0"/>
              <a:buChar char="•"/>
            </a:pPr>
            <a:r>
              <a:rPr lang="en-US" sz="1100" dirty="0">
                <a:solidFill>
                  <a:schemeClr val="accent1">
                    <a:lumMod val="50000"/>
                  </a:schemeClr>
                </a:solidFill>
              </a:rPr>
              <a:t>Dose rates up to 25% higher based on MARS isotopes for long cooling times (&gt;1 year) – </a:t>
            </a:r>
            <a:r>
              <a:rPr lang="en-US" sz="1100" u="sng" dirty="0">
                <a:solidFill>
                  <a:schemeClr val="accent1">
                    <a:lumMod val="50000"/>
                  </a:schemeClr>
                </a:solidFill>
              </a:rPr>
              <a:t>high uncertainty</a:t>
            </a:r>
          </a:p>
          <a:p>
            <a:pPr marL="171450" indent="-171450">
              <a:spcBef>
                <a:spcPts val="600"/>
              </a:spcBef>
              <a:buFont typeface="Arial" panose="020B0604020202020204" pitchFamily="34" charset="0"/>
              <a:buChar char="•"/>
            </a:pPr>
            <a:r>
              <a:rPr lang="en-US" sz="1100" dirty="0">
                <a:solidFill>
                  <a:schemeClr val="accent1">
                    <a:lumMod val="50000"/>
                  </a:schemeClr>
                </a:solidFill>
              </a:rPr>
              <a:t>DORIAN produces up to 20% higher values for short cooling times (&lt;3 days), which is consistent with the findings from the DORIAN paper [2]</a:t>
            </a:r>
          </a:p>
        </p:txBody>
      </p:sp>
      <p:pic>
        <p:nvPicPr>
          <p:cNvPr id="8" name="Picture 7" descr="Chart, line chart&#10;&#10;Description automatically generated">
            <a:extLst>
              <a:ext uri="{FF2B5EF4-FFF2-40B4-BE49-F238E27FC236}">
                <a16:creationId xmlns:a16="http://schemas.microsoft.com/office/drawing/2014/main" id="{0405454E-73D9-B0E7-964A-918E3BBBF175}"/>
              </a:ext>
            </a:extLst>
          </p:cNvPr>
          <p:cNvPicPr>
            <a:picLocks noChangeAspect="1"/>
          </p:cNvPicPr>
          <p:nvPr/>
        </p:nvPicPr>
        <p:blipFill>
          <a:blip r:embed="rId2"/>
          <a:stretch>
            <a:fillRect/>
          </a:stretch>
        </p:blipFill>
        <p:spPr>
          <a:xfrm>
            <a:off x="259242" y="573234"/>
            <a:ext cx="4059736" cy="2743200"/>
          </a:xfrm>
          <a:prstGeom prst="rect">
            <a:avLst/>
          </a:prstGeom>
        </p:spPr>
      </p:pic>
      <p:sp>
        <p:nvSpPr>
          <p:cNvPr id="14" name="TextBox 13">
            <a:extLst>
              <a:ext uri="{FF2B5EF4-FFF2-40B4-BE49-F238E27FC236}">
                <a16:creationId xmlns:a16="http://schemas.microsoft.com/office/drawing/2014/main" id="{9AB4AFA7-5A0A-39E3-15C5-B0B545C14274}"/>
              </a:ext>
            </a:extLst>
          </p:cNvPr>
          <p:cNvSpPr txBox="1"/>
          <p:nvPr/>
        </p:nvSpPr>
        <p:spPr>
          <a:xfrm>
            <a:off x="4837833" y="3390945"/>
            <a:ext cx="3610058" cy="400110"/>
          </a:xfrm>
          <a:prstGeom prst="rect">
            <a:avLst/>
          </a:prstGeom>
          <a:noFill/>
        </p:spPr>
        <p:txBody>
          <a:bodyPr wrap="square">
            <a:spAutoFit/>
          </a:bodyPr>
          <a:lstStyle/>
          <a:p>
            <a:pPr algn="ctr"/>
            <a:r>
              <a:rPr lang="en-US" sz="1000" b="1" i="1" dirty="0">
                <a:solidFill>
                  <a:schemeClr val="accent1">
                    <a:lumMod val="50000"/>
                  </a:schemeClr>
                </a:solidFill>
              </a:rPr>
              <a:t>Comparison of residual dose rates  from MARS and DORIAN with experimental data from the SINBAD benchmark study</a:t>
            </a:r>
            <a:endParaRPr lang="hu-HU" sz="1000" b="1" i="1" dirty="0">
              <a:solidFill>
                <a:schemeClr val="accent1">
                  <a:lumMod val="50000"/>
                </a:schemeClr>
              </a:solidFill>
            </a:endParaRPr>
          </a:p>
        </p:txBody>
      </p:sp>
      <p:sp>
        <p:nvSpPr>
          <p:cNvPr id="16" name="Oval 15">
            <a:extLst>
              <a:ext uri="{FF2B5EF4-FFF2-40B4-BE49-F238E27FC236}">
                <a16:creationId xmlns:a16="http://schemas.microsoft.com/office/drawing/2014/main" id="{E9347C56-9DB2-B70A-63E9-6517DA0DFE6F}"/>
              </a:ext>
            </a:extLst>
          </p:cNvPr>
          <p:cNvSpPr/>
          <p:nvPr/>
        </p:nvSpPr>
        <p:spPr>
          <a:xfrm>
            <a:off x="2333560" y="2964705"/>
            <a:ext cx="286140" cy="286138"/>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089D0B2-D2AF-EC0A-430E-FEB7BD94985B}"/>
              </a:ext>
            </a:extLst>
          </p:cNvPr>
          <p:cNvCxnSpPr>
            <a:cxnSpLocks/>
          </p:cNvCxnSpPr>
          <p:nvPr/>
        </p:nvCxnSpPr>
        <p:spPr>
          <a:xfrm flipV="1">
            <a:off x="2476629" y="708155"/>
            <a:ext cx="0" cy="164642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E2E9341-43E6-D81C-2435-9352C847334D}"/>
              </a:ext>
            </a:extLst>
          </p:cNvPr>
          <p:cNvGrpSpPr/>
          <p:nvPr/>
        </p:nvGrpSpPr>
        <p:grpSpPr>
          <a:xfrm>
            <a:off x="4661662" y="608701"/>
            <a:ext cx="3962400" cy="2762589"/>
            <a:chOff x="4572000" y="552824"/>
            <a:chExt cx="2904740" cy="2025188"/>
          </a:xfrm>
        </p:grpSpPr>
        <p:pic>
          <p:nvPicPr>
            <p:cNvPr id="7" name="Picture 6">
              <a:extLst>
                <a:ext uri="{FF2B5EF4-FFF2-40B4-BE49-F238E27FC236}">
                  <a16:creationId xmlns:a16="http://schemas.microsoft.com/office/drawing/2014/main" id="{9EC66810-CD63-D2F2-1B79-3FD86CD7B746}"/>
                </a:ext>
              </a:extLst>
            </p:cNvPr>
            <p:cNvPicPr>
              <a:picLocks noChangeAspect="1"/>
            </p:cNvPicPr>
            <p:nvPr/>
          </p:nvPicPr>
          <p:blipFill>
            <a:blip r:embed="rId3"/>
            <a:srcRect/>
            <a:stretch/>
          </p:blipFill>
          <p:spPr>
            <a:xfrm>
              <a:off x="4572000" y="552824"/>
              <a:ext cx="2904740" cy="2025188"/>
            </a:xfrm>
            <a:prstGeom prst="rect">
              <a:avLst/>
            </a:prstGeom>
          </p:spPr>
        </p:pic>
        <p:sp>
          <p:nvSpPr>
            <p:cNvPr id="17" name="Oval 16">
              <a:extLst>
                <a:ext uri="{FF2B5EF4-FFF2-40B4-BE49-F238E27FC236}">
                  <a16:creationId xmlns:a16="http://schemas.microsoft.com/office/drawing/2014/main" id="{BA8F7E9B-12AC-B62E-78EF-25BD3A1A9BCC}"/>
                </a:ext>
              </a:extLst>
            </p:cNvPr>
            <p:cNvSpPr/>
            <p:nvPr/>
          </p:nvSpPr>
          <p:spPr>
            <a:xfrm>
              <a:off x="6584866" y="2318122"/>
              <a:ext cx="205713" cy="205711"/>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D1CBED7-43A9-9AB0-DFA4-AD35BAFBAF8C}"/>
                </a:ext>
              </a:extLst>
            </p:cNvPr>
            <p:cNvCxnSpPr>
              <a:cxnSpLocks/>
            </p:cNvCxnSpPr>
            <p:nvPr/>
          </p:nvCxnSpPr>
          <p:spPr>
            <a:xfrm flipV="1">
              <a:off x="6691753" y="645449"/>
              <a:ext cx="0" cy="164642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26D27DEF-201A-D975-273D-5D8020390EE6}"/>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9" name="Footer Placeholder 3">
            <a:extLst>
              <a:ext uri="{FF2B5EF4-FFF2-40B4-BE49-F238E27FC236}">
                <a16:creationId xmlns:a16="http://schemas.microsoft.com/office/drawing/2014/main" id="{4AF6DB6A-1B9D-1ACB-A14F-8CCC2DB89705}"/>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6" name="TextBox 5">
            <a:extLst>
              <a:ext uri="{FF2B5EF4-FFF2-40B4-BE49-F238E27FC236}">
                <a16:creationId xmlns:a16="http://schemas.microsoft.com/office/drawing/2014/main" id="{DBDA7D27-8EBC-48E9-EB13-4E7B8EF5B391}"/>
              </a:ext>
            </a:extLst>
          </p:cNvPr>
          <p:cNvSpPr txBox="1"/>
          <p:nvPr/>
        </p:nvSpPr>
        <p:spPr>
          <a:xfrm>
            <a:off x="558670" y="3390945"/>
            <a:ext cx="3460880" cy="400110"/>
          </a:xfrm>
          <a:prstGeom prst="rect">
            <a:avLst/>
          </a:prstGeom>
          <a:noFill/>
        </p:spPr>
        <p:txBody>
          <a:bodyPr wrap="square">
            <a:spAutoFit/>
          </a:bodyPr>
          <a:lstStyle/>
          <a:p>
            <a:pPr algn="ctr"/>
            <a:r>
              <a:rPr lang="en-US" sz="1000" b="1" i="1" dirty="0">
                <a:solidFill>
                  <a:schemeClr val="accent1">
                    <a:lumMod val="50000"/>
                  </a:schemeClr>
                </a:solidFill>
              </a:rPr>
              <a:t>Comparison of DORIAN results based on isotope lists from MARS and FLUKA</a:t>
            </a:r>
            <a:endParaRPr lang="hu-HU" sz="1000" b="1" i="1" dirty="0">
              <a:solidFill>
                <a:schemeClr val="accent1">
                  <a:lumMod val="50000"/>
                </a:schemeClr>
              </a:solidFill>
            </a:endParaRPr>
          </a:p>
        </p:txBody>
      </p:sp>
      <p:sp>
        <p:nvSpPr>
          <p:cNvPr id="13" name="TextBox 12">
            <a:extLst>
              <a:ext uri="{FF2B5EF4-FFF2-40B4-BE49-F238E27FC236}">
                <a16:creationId xmlns:a16="http://schemas.microsoft.com/office/drawing/2014/main" id="{C8A7027A-E5A4-88FB-8BB3-848C484AA645}"/>
              </a:ext>
            </a:extLst>
          </p:cNvPr>
          <p:cNvSpPr txBox="1"/>
          <p:nvPr/>
        </p:nvSpPr>
        <p:spPr>
          <a:xfrm>
            <a:off x="4541012" y="4013656"/>
            <a:ext cx="4203700" cy="1769715"/>
          </a:xfrm>
          <a:prstGeom prst="rect">
            <a:avLst/>
          </a:prstGeom>
          <a:noFill/>
        </p:spPr>
        <p:txBody>
          <a:bodyPr wrap="square">
            <a:spAutoFit/>
          </a:bodyPr>
          <a:lstStyle/>
          <a:p>
            <a:pPr>
              <a:spcBef>
                <a:spcPts val="600"/>
              </a:spcBef>
            </a:pPr>
            <a:r>
              <a:rPr lang="en-US" sz="1100" u="sng" dirty="0">
                <a:solidFill>
                  <a:schemeClr val="accent1">
                    <a:lumMod val="50000"/>
                  </a:schemeClr>
                </a:solidFill>
              </a:rPr>
              <a:t>In-depth analysis to understand the cause of the elevated dose rates:</a:t>
            </a:r>
          </a:p>
          <a:p>
            <a:pPr marL="171450" indent="-171450">
              <a:spcBef>
                <a:spcPts val="600"/>
              </a:spcBef>
              <a:buFont typeface="Arial" panose="020B0604020202020204" pitchFamily="34" charset="0"/>
              <a:buChar char="•"/>
            </a:pPr>
            <a:r>
              <a:rPr lang="en-US" sz="1100" dirty="0">
                <a:solidFill>
                  <a:schemeClr val="accent1">
                    <a:lumMod val="50000"/>
                  </a:schemeClr>
                </a:solidFill>
              </a:rPr>
              <a:t>Comparing dose rates of individual contributors from DORIAN results derived from both the MARS and FLUKA isotope lists for each considered cooling time</a:t>
            </a:r>
          </a:p>
          <a:p>
            <a:pPr marL="171450" indent="-171450">
              <a:spcBef>
                <a:spcPts val="600"/>
              </a:spcBef>
              <a:buFont typeface="Arial" panose="020B0604020202020204" pitchFamily="34" charset="0"/>
              <a:buChar char="•"/>
            </a:pPr>
            <a:r>
              <a:rPr lang="en-US" sz="1100" dirty="0">
                <a:solidFill>
                  <a:schemeClr val="accent1">
                    <a:lumMod val="50000"/>
                  </a:schemeClr>
                </a:solidFill>
              </a:rPr>
              <a:t>Regardless of whether the isotope lists from MARS or FLUKA are used, the </a:t>
            </a:r>
            <a:r>
              <a:rPr lang="en-US" sz="1100" u="sng" dirty="0">
                <a:solidFill>
                  <a:schemeClr val="accent1">
                    <a:lumMod val="50000"/>
                  </a:schemeClr>
                </a:solidFill>
              </a:rPr>
              <a:t>DORIAN approach ensure the utilization of the same fluence-to-dose conversion factors</a:t>
            </a:r>
            <a:r>
              <a:rPr lang="en-US" sz="1100" dirty="0">
                <a:solidFill>
                  <a:schemeClr val="accent1">
                    <a:lumMod val="50000"/>
                  </a:schemeClr>
                </a:solidFill>
              </a:rPr>
              <a:t>, therefore the results can be interpreted as a </a:t>
            </a:r>
            <a:r>
              <a:rPr lang="en-US" sz="1100" u="sng" dirty="0">
                <a:solidFill>
                  <a:schemeClr val="accent1">
                    <a:lumMod val="50000"/>
                  </a:schemeClr>
                </a:solidFill>
              </a:rPr>
              <a:t>comparison of production rates for isotopes </a:t>
            </a:r>
            <a:r>
              <a:rPr lang="en-US" sz="1100" dirty="0">
                <a:solidFill>
                  <a:schemeClr val="accent1">
                    <a:lumMod val="50000"/>
                  </a:schemeClr>
                </a:solidFill>
              </a:rPr>
              <a:t>significantly influencing the total residual dose rate</a:t>
            </a:r>
          </a:p>
        </p:txBody>
      </p:sp>
    </p:spTree>
    <p:extLst>
      <p:ext uri="{BB962C8B-B14F-4D97-AF65-F5344CB8AC3E}">
        <p14:creationId xmlns:p14="http://schemas.microsoft.com/office/powerpoint/2010/main" val="3964111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2" name="Rectangle 1">
            <a:extLst>
              <a:ext uri="{FF2B5EF4-FFF2-40B4-BE49-F238E27FC236}">
                <a16:creationId xmlns:a16="http://schemas.microsoft.com/office/drawing/2014/main" id="{5D47B54D-61D9-5320-6608-763FB46B51F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6) Comparison of results from DORIAN simulations based on MARS vs FLUKA isotope lists for copper target (3/4)</a:t>
            </a:r>
          </a:p>
        </p:txBody>
      </p:sp>
      <p:pic>
        <p:nvPicPr>
          <p:cNvPr id="11" name="Picture 10" descr="Chart, line chart&#10;&#10;Description automatically generated">
            <a:extLst>
              <a:ext uri="{FF2B5EF4-FFF2-40B4-BE49-F238E27FC236}">
                <a16:creationId xmlns:a16="http://schemas.microsoft.com/office/drawing/2014/main" id="{3187B15C-7BBD-88C4-1155-0F570DA2E202}"/>
              </a:ext>
            </a:extLst>
          </p:cNvPr>
          <p:cNvPicPr>
            <a:picLocks noChangeAspect="1"/>
          </p:cNvPicPr>
          <p:nvPr/>
        </p:nvPicPr>
        <p:blipFill>
          <a:blip r:embed="rId2"/>
          <a:stretch>
            <a:fillRect/>
          </a:stretch>
        </p:blipFill>
        <p:spPr>
          <a:xfrm>
            <a:off x="5212098" y="3652852"/>
            <a:ext cx="3657600" cy="2514887"/>
          </a:xfrm>
          <a:prstGeom prst="rect">
            <a:avLst/>
          </a:prstGeom>
        </p:spPr>
      </p:pic>
      <p:sp>
        <p:nvSpPr>
          <p:cNvPr id="3" name="Date Placeholder 2">
            <a:extLst>
              <a:ext uri="{FF2B5EF4-FFF2-40B4-BE49-F238E27FC236}">
                <a16:creationId xmlns:a16="http://schemas.microsoft.com/office/drawing/2014/main" id="{26D27DEF-201A-D975-273D-5D8020390EE6}"/>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9" name="Footer Placeholder 3">
            <a:extLst>
              <a:ext uri="{FF2B5EF4-FFF2-40B4-BE49-F238E27FC236}">
                <a16:creationId xmlns:a16="http://schemas.microsoft.com/office/drawing/2014/main" id="{4AF6DB6A-1B9D-1ACB-A14F-8CCC2DB89705}"/>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10" name="Group 9">
            <a:extLst>
              <a:ext uri="{FF2B5EF4-FFF2-40B4-BE49-F238E27FC236}">
                <a16:creationId xmlns:a16="http://schemas.microsoft.com/office/drawing/2014/main" id="{41FA090A-5E2C-959E-D507-930BA616E7CB}"/>
              </a:ext>
            </a:extLst>
          </p:cNvPr>
          <p:cNvGrpSpPr/>
          <p:nvPr/>
        </p:nvGrpSpPr>
        <p:grpSpPr>
          <a:xfrm>
            <a:off x="5212098" y="479110"/>
            <a:ext cx="3657600" cy="2887583"/>
            <a:chOff x="5212098" y="541417"/>
            <a:chExt cx="3657600" cy="2887583"/>
          </a:xfrm>
        </p:grpSpPr>
        <p:pic>
          <p:nvPicPr>
            <p:cNvPr id="6" name="Picture 5">
              <a:extLst>
                <a:ext uri="{FF2B5EF4-FFF2-40B4-BE49-F238E27FC236}">
                  <a16:creationId xmlns:a16="http://schemas.microsoft.com/office/drawing/2014/main" id="{DB71CF34-0E7F-B1D6-CAC0-0CBAB652E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098" y="948326"/>
              <a:ext cx="3657600" cy="2480674"/>
            </a:xfrm>
            <a:prstGeom prst="rect">
              <a:avLst/>
            </a:prstGeom>
          </p:spPr>
        </p:pic>
        <p:sp>
          <p:nvSpPr>
            <p:cNvPr id="18" name="TextBox 17">
              <a:extLst>
                <a:ext uri="{FF2B5EF4-FFF2-40B4-BE49-F238E27FC236}">
                  <a16:creationId xmlns:a16="http://schemas.microsoft.com/office/drawing/2014/main" id="{69E5BFC2-290A-4F69-AD2A-675753C2392F}"/>
                </a:ext>
              </a:extLst>
            </p:cNvPr>
            <p:cNvSpPr txBox="1"/>
            <p:nvPr/>
          </p:nvSpPr>
          <p:spPr>
            <a:xfrm>
              <a:off x="5511905" y="541417"/>
              <a:ext cx="3357793" cy="507831"/>
            </a:xfrm>
            <a:prstGeom prst="rect">
              <a:avLst/>
            </a:prstGeom>
            <a:noFill/>
          </p:spPr>
          <p:txBody>
            <a:bodyPr wrap="square">
              <a:spAutoFit/>
            </a:bodyPr>
            <a:lstStyle/>
            <a:p>
              <a:pPr algn="ctr"/>
              <a:r>
                <a:rPr lang="en-US" sz="900" b="1" i="1" dirty="0">
                  <a:solidFill>
                    <a:schemeClr val="accent1">
                      <a:lumMod val="50000"/>
                    </a:schemeClr>
                  </a:solidFill>
                </a:rPr>
                <a:t>Ratios of residual dose rates for dominant contributors from DORIAN calculations using the MARS and FLUKA isotope lists for a 1-hour cooling time</a:t>
              </a:r>
            </a:p>
          </p:txBody>
        </p:sp>
      </p:grpSp>
      <p:grpSp>
        <p:nvGrpSpPr>
          <p:cNvPr id="8" name="Group 7">
            <a:extLst>
              <a:ext uri="{FF2B5EF4-FFF2-40B4-BE49-F238E27FC236}">
                <a16:creationId xmlns:a16="http://schemas.microsoft.com/office/drawing/2014/main" id="{1269737F-1593-3C26-757F-1FE900E20187}"/>
              </a:ext>
            </a:extLst>
          </p:cNvPr>
          <p:cNvGrpSpPr/>
          <p:nvPr/>
        </p:nvGrpSpPr>
        <p:grpSpPr>
          <a:xfrm>
            <a:off x="429419" y="479110"/>
            <a:ext cx="4263082" cy="3532242"/>
            <a:chOff x="279400" y="480392"/>
            <a:chExt cx="4263082" cy="3532242"/>
          </a:xfrm>
        </p:grpSpPr>
        <p:pic>
          <p:nvPicPr>
            <p:cNvPr id="4" name="Picture 3">
              <a:extLst>
                <a:ext uri="{FF2B5EF4-FFF2-40B4-BE49-F238E27FC236}">
                  <a16:creationId xmlns:a16="http://schemas.microsoft.com/office/drawing/2014/main" id="{6BD6419F-09E6-1818-3B3E-057A5F5B6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79400" y="838452"/>
              <a:ext cx="4263082" cy="3174182"/>
            </a:xfrm>
            <a:prstGeom prst="rect">
              <a:avLst/>
            </a:prstGeom>
            <a:noFill/>
            <a:ln>
              <a:noFill/>
            </a:ln>
          </p:spPr>
        </p:pic>
        <p:sp>
          <p:nvSpPr>
            <p:cNvPr id="20" name="TextBox 19">
              <a:extLst>
                <a:ext uri="{FF2B5EF4-FFF2-40B4-BE49-F238E27FC236}">
                  <a16:creationId xmlns:a16="http://schemas.microsoft.com/office/drawing/2014/main" id="{F50B0CC8-57F7-BDE1-D6DD-5442A1C89F8F}"/>
                </a:ext>
              </a:extLst>
            </p:cNvPr>
            <p:cNvSpPr txBox="1"/>
            <p:nvPr/>
          </p:nvSpPr>
          <p:spPr>
            <a:xfrm>
              <a:off x="705664" y="480392"/>
              <a:ext cx="3410554" cy="369332"/>
            </a:xfrm>
            <a:prstGeom prst="rect">
              <a:avLst/>
            </a:prstGeom>
            <a:noFill/>
          </p:spPr>
          <p:txBody>
            <a:bodyPr wrap="square">
              <a:spAutoFit/>
            </a:bodyPr>
            <a:lstStyle/>
            <a:p>
              <a:pPr algn="ctr"/>
              <a:r>
                <a:rPr lang="en-US" sz="900" b="1" i="1" dirty="0">
                  <a:solidFill>
                    <a:schemeClr val="accent1">
                      <a:lumMod val="50000"/>
                    </a:schemeClr>
                  </a:solidFill>
                </a:rPr>
                <a:t>Comparison of residual dose rates from DORIAN calculations based on the MARS and FLUKA isotope lists for a 1-hour cooling time</a:t>
              </a:r>
            </a:p>
          </p:txBody>
        </p:sp>
      </p:grpSp>
      <p:sp>
        <p:nvSpPr>
          <p:cNvPr id="12" name="TextBox 11">
            <a:extLst>
              <a:ext uri="{FF2B5EF4-FFF2-40B4-BE49-F238E27FC236}">
                <a16:creationId xmlns:a16="http://schemas.microsoft.com/office/drawing/2014/main" id="{458A566B-6A1B-30CA-0ADD-50B3417330A9}"/>
              </a:ext>
            </a:extLst>
          </p:cNvPr>
          <p:cNvSpPr txBox="1"/>
          <p:nvPr/>
        </p:nvSpPr>
        <p:spPr>
          <a:xfrm>
            <a:off x="183980" y="4245886"/>
            <a:ext cx="4753959" cy="1846659"/>
          </a:xfrm>
          <a:prstGeom prst="rect">
            <a:avLst/>
          </a:prstGeom>
          <a:noFill/>
        </p:spPr>
        <p:txBody>
          <a:bodyPr wrap="square">
            <a:spAutoFit/>
          </a:bodyPr>
          <a:lstStyle/>
          <a:p>
            <a:pPr>
              <a:spcBef>
                <a:spcPts val="600"/>
              </a:spcBef>
            </a:pPr>
            <a:r>
              <a:rPr lang="en-US" sz="1100" dirty="0">
                <a:solidFill>
                  <a:schemeClr val="accent1">
                    <a:lumMod val="50000"/>
                  </a:schemeClr>
                </a:solidFill>
              </a:rPr>
              <a:t>This comparison reveals a </a:t>
            </a:r>
            <a:r>
              <a:rPr lang="en-US" sz="1100" u="sng" dirty="0">
                <a:solidFill>
                  <a:schemeClr val="accent1">
                    <a:lumMod val="50000"/>
                  </a:schemeClr>
                </a:solidFill>
              </a:rPr>
              <a:t>general agreement between MARS and FLUKA regarding the production rate of dominant isotopes </a:t>
            </a:r>
            <a:r>
              <a:rPr lang="en-US" sz="1100" dirty="0">
                <a:solidFill>
                  <a:schemeClr val="accent1">
                    <a:lumMod val="50000"/>
                  </a:schemeClr>
                </a:solidFill>
              </a:rPr>
              <a:t>within the copper sample</a:t>
            </a:r>
          </a:p>
          <a:p>
            <a:pPr>
              <a:spcBef>
                <a:spcPts val="600"/>
              </a:spcBef>
            </a:pPr>
            <a:r>
              <a:rPr lang="en-US" sz="1100" u="sng" dirty="0">
                <a:solidFill>
                  <a:schemeClr val="accent1">
                    <a:lumMod val="50000"/>
                  </a:schemeClr>
                </a:solidFill>
              </a:rPr>
              <a:t>However</a:t>
            </a:r>
            <a:r>
              <a:rPr lang="en-US" sz="1100" dirty="0">
                <a:solidFill>
                  <a:schemeClr val="accent1">
                    <a:lumMod val="50000"/>
                  </a:schemeClr>
                </a:solidFill>
              </a:rPr>
              <a:t>, </a:t>
            </a:r>
            <a:r>
              <a:rPr lang="en-US" sz="1100" baseline="30000" dirty="0">
                <a:solidFill>
                  <a:schemeClr val="accent1">
                    <a:lumMod val="50000"/>
                  </a:schemeClr>
                </a:solidFill>
              </a:rPr>
              <a:t>52</a:t>
            </a:r>
            <a:r>
              <a:rPr lang="en-US" sz="1100" dirty="0">
                <a:solidFill>
                  <a:schemeClr val="accent1">
                    <a:lumMod val="50000"/>
                  </a:schemeClr>
                </a:solidFill>
              </a:rPr>
              <a:t>Mn, </a:t>
            </a:r>
            <a:r>
              <a:rPr lang="en-US" sz="1100" baseline="30000" dirty="0">
                <a:solidFill>
                  <a:schemeClr val="accent1">
                    <a:lumMod val="50000"/>
                  </a:schemeClr>
                </a:solidFill>
              </a:rPr>
              <a:t>56</a:t>
            </a:r>
            <a:r>
              <a:rPr lang="en-US" sz="1100" dirty="0">
                <a:solidFill>
                  <a:schemeClr val="accent1">
                    <a:lumMod val="50000"/>
                  </a:schemeClr>
                </a:solidFill>
              </a:rPr>
              <a:t>Mn, and </a:t>
            </a:r>
            <a:r>
              <a:rPr lang="en-US" sz="1100" baseline="30000" dirty="0">
                <a:solidFill>
                  <a:schemeClr val="accent1">
                    <a:lumMod val="50000"/>
                  </a:schemeClr>
                </a:solidFill>
              </a:rPr>
              <a:t>62</a:t>
            </a:r>
            <a:r>
              <a:rPr lang="en-US" sz="1100" dirty="0">
                <a:solidFill>
                  <a:schemeClr val="accent1">
                    <a:lumMod val="50000"/>
                  </a:schemeClr>
                </a:solidFill>
              </a:rPr>
              <a:t>Zn show differences by a factor of 2-3 and a much higher disparity can be observed in </a:t>
            </a:r>
            <a:r>
              <a:rPr lang="en-US" sz="1100" u="sng" dirty="0">
                <a:solidFill>
                  <a:schemeClr val="accent1">
                    <a:lumMod val="50000"/>
                  </a:schemeClr>
                </a:solidFill>
              </a:rPr>
              <a:t>the production rate of </a:t>
            </a:r>
            <a:r>
              <a:rPr lang="en-US" sz="1100" u="sng" baseline="30000" dirty="0">
                <a:solidFill>
                  <a:schemeClr val="accent1">
                    <a:lumMod val="50000"/>
                  </a:schemeClr>
                </a:solidFill>
              </a:rPr>
              <a:t>64</a:t>
            </a:r>
            <a:r>
              <a:rPr lang="en-US" sz="1100" u="sng" dirty="0">
                <a:solidFill>
                  <a:schemeClr val="accent1">
                    <a:lumMod val="50000"/>
                  </a:schemeClr>
                </a:solidFill>
              </a:rPr>
              <a:t>Cu</a:t>
            </a:r>
            <a:r>
              <a:rPr lang="en-US" sz="1100" dirty="0">
                <a:solidFill>
                  <a:schemeClr val="accent1">
                    <a:lumMod val="50000"/>
                  </a:schemeClr>
                </a:solidFill>
              </a:rPr>
              <a:t>, as it </a:t>
            </a:r>
            <a:r>
              <a:rPr lang="en-US" sz="1100" u="sng" dirty="0">
                <a:solidFill>
                  <a:schemeClr val="accent1">
                    <a:lumMod val="50000"/>
                  </a:schemeClr>
                </a:solidFill>
              </a:rPr>
              <a:t>is over 20 times higher in MARS than in FLUKA</a:t>
            </a:r>
            <a:r>
              <a:rPr lang="en-US" sz="1100" dirty="0">
                <a:solidFill>
                  <a:schemeClr val="accent1">
                    <a:lumMod val="50000"/>
                  </a:schemeClr>
                </a:solidFill>
              </a:rPr>
              <a:t>:</a:t>
            </a:r>
          </a:p>
          <a:p>
            <a:pPr marL="171450" indent="-171450">
              <a:spcBef>
                <a:spcPts val="600"/>
              </a:spcBef>
              <a:buFont typeface="Arial" panose="020B0604020202020204" pitchFamily="34" charset="0"/>
              <a:buChar char="•"/>
            </a:pPr>
            <a:r>
              <a:rPr lang="en-US" sz="1100" dirty="0">
                <a:solidFill>
                  <a:schemeClr val="accent1">
                    <a:lumMod val="50000"/>
                  </a:schemeClr>
                </a:solidFill>
              </a:rPr>
              <a:t>Excluding the contribution of </a:t>
            </a:r>
            <a:r>
              <a:rPr lang="en-US" sz="1100" baseline="30000" dirty="0">
                <a:solidFill>
                  <a:schemeClr val="accent1">
                    <a:lumMod val="50000"/>
                  </a:schemeClr>
                </a:solidFill>
              </a:rPr>
              <a:t>64</a:t>
            </a:r>
            <a:r>
              <a:rPr lang="en-US" sz="1100" dirty="0">
                <a:solidFill>
                  <a:schemeClr val="accent1">
                    <a:lumMod val="50000"/>
                  </a:schemeClr>
                </a:solidFill>
              </a:rPr>
              <a:t>Cu from the DORIAN results based on MARS isotopes shows good agreement with DORIAN results based on FLUKA isotopes at short cooling times</a:t>
            </a:r>
          </a:p>
          <a:p>
            <a:pPr marL="171450" indent="-171450">
              <a:spcBef>
                <a:spcPts val="600"/>
              </a:spcBef>
              <a:buFont typeface="Arial" panose="020B0604020202020204" pitchFamily="34" charset="0"/>
              <a:buChar char="•"/>
            </a:pPr>
            <a:r>
              <a:rPr lang="en-US" sz="1100" dirty="0">
                <a:solidFill>
                  <a:schemeClr val="accent1">
                    <a:lumMod val="50000"/>
                  </a:schemeClr>
                </a:solidFill>
              </a:rPr>
              <a:t>No change in the reported dose rates for long cooling times</a:t>
            </a:r>
          </a:p>
        </p:txBody>
      </p:sp>
    </p:spTree>
    <p:extLst>
      <p:ext uri="{BB962C8B-B14F-4D97-AF65-F5344CB8AC3E}">
        <p14:creationId xmlns:p14="http://schemas.microsoft.com/office/powerpoint/2010/main" val="4048771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736827" y="6504213"/>
            <a:ext cx="793776" cy="241300"/>
          </a:xfrm>
        </p:spPr>
        <p:txBody>
          <a:bodyPr/>
          <a:lstStyle/>
          <a:p>
            <a:pPr>
              <a:defRPr/>
            </a:pPr>
            <a:r>
              <a:rPr lang="en-US" dirty="0"/>
              <a:t>10/19/2023</a:t>
            </a:r>
          </a:p>
        </p:txBody>
      </p:sp>
      <p:sp>
        <p:nvSpPr>
          <p:cNvPr id="4" name="Footer Placeholder 3"/>
          <p:cNvSpPr>
            <a:spLocks noGrp="1"/>
          </p:cNvSpPr>
          <p:nvPr>
            <p:ph type="ftr" sz="quarter" idx="3"/>
          </p:nvPr>
        </p:nvSpPr>
        <p:spPr/>
        <p:txBody>
          <a:bodyPr/>
          <a:lstStyle/>
          <a:p>
            <a:pPr algn="ctr">
              <a:defRPr/>
            </a:pPr>
            <a:r>
              <a:rPr lang="en-US" dirty="0"/>
              <a:t>Alajos Makovec | Studies on SINBAD benchmarking, PIP-II, and BNB projects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1" name="TextBox 10">
            <a:extLst>
              <a:ext uri="{FF2B5EF4-FFF2-40B4-BE49-F238E27FC236}">
                <a16:creationId xmlns:a16="http://schemas.microsoft.com/office/drawing/2014/main" id="{177733E8-37E7-93AB-97A1-F45D06909F17}"/>
              </a:ext>
            </a:extLst>
          </p:cNvPr>
          <p:cNvSpPr txBox="1"/>
          <p:nvPr/>
        </p:nvSpPr>
        <p:spPr>
          <a:xfrm>
            <a:off x="1614943" y="620539"/>
            <a:ext cx="5914113" cy="5616922"/>
          </a:xfrm>
          <a:prstGeom prst="rect">
            <a:avLst/>
          </a:prstGeom>
          <a:noFill/>
        </p:spPr>
        <p:txBody>
          <a:bodyPr wrap="square">
            <a:spAutoFit/>
          </a:bodyPr>
          <a:lstStyle/>
          <a:p>
            <a:pPr marL="457200" indent="-457200">
              <a:spcAft>
                <a:spcPts val="600"/>
              </a:spcAft>
              <a:buFont typeface="+mj-lt"/>
              <a:buAutoNum type="alphaUcPeriod"/>
            </a:pPr>
            <a:r>
              <a:rPr lang="en-US" sz="1200" u="sng" dirty="0">
                <a:solidFill>
                  <a:schemeClr val="accent1">
                    <a:lumMod val="50000"/>
                  </a:schemeClr>
                </a:solidFill>
              </a:rPr>
              <a:t>SINBAD benchmarking</a:t>
            </a:r>
          </a:p>
          <a:p>
            <a:pPr marL="800100" lvl="1" indent="-342900">
              <a:spcAft>
                <a:spcPts val="600"/>
              </a:spcAft>
              <a:buFont typeface="+mj-lt"/>
              <a:buAutoNum type="arabicParenR"/>
            </a:pPr>
            <a:r>
              <a:rPr lang="en-US" sz="1200" dirty="0">
                <a:solidFill>
                  <a:schemeClr val="accent1">
                    <a:lumMod val="50000"/>
                  </a:schemeClr>
                </a:solidFill>
              </a:rPr>
              <a:t>Methodology of the SINBAD benchmark</a:t>
            </a:r>
            <a:endParaRPr lang="hu-HU" sz="1200" dirty="0">
              <a:solidFill>
                <a:schemeClr val="accent1">
                  <a:lumMod val="50000"/>
                </a:schemeClr>
              </a:solidFill>
            </a:endParaRPr>
          </a:p>
          <a:p>
            <a:pPr marL="800100" lvl="1" indent="-342900">
              <a:spcAft>
                <a:spcPts val="600"/>
              </a:spcAft>
              <a:buFont typeface="+mj-lt"/>
              <a:buAutoNum type="arabicParenR"/>
            </a:pPr>
            <a:r>
              <a:rPr lang="en-US" sz="1200" dirty="0">
                <a:solidFill>
                  <a:schemeClr val="accent1">
                    <a:lumMod val="50000"/>
                  </a:schemeClr>
                </a:solidFill>
              </a:rPr>
              <a:t>Residual dose rate calculations with the DORIAN code</a:t>
            </a:r>
          </a:p>
          <a:p>
            <a:pPr marL="800100" lvl="1" indent="-342900">
              <a:spcAft>
                <a:spcPts val="600"/>
              </a:spcAft>
              <a:buFont typeface="+mj-lt"/>
              <a:buAutoNum type="arabicParenR"/>
            </a:pPr>
            <a:r>
              <a:rPr lang="en-US" sz="1200" dirty="0">
                <a:solidFill>
                  <a:schemeClr val="accent1">
                    <a:lumMod val="50000"/>
                  </a:schemeClr>
                </a:solidFill>
              </a:rPr>
              <a:t>Residual dose rate calculations with the MARS-15 code</a:t>
            </a:r>
          </a:p>
          <a:p>
            <a:pPr marL="800100" lvl="1" indent="-342900">
              <a:spcAft>
                <a:spcPts val="600"/>
              </a:spcAft>
              <a:buFont typeface="+mj-lt"/>
              <a:buAutoNum type="arabicParenR"/>
            </a:pPr>
            <a:r>
              <a:rPr lang="en-US" sz="1200" dirty="0">
                <a:solidFill>
                  <a:schemeClr val="accent1">
                    <a:lumMod val="50000"/>
                  </a:schemeClr>
                </a:solidFill>
              </a:rPr>
              <a:t>Comparison of the calculated dose rates with experimental data</a:t>
            </a:r>
          </a:p>
          <a:p>
            <a:pPr marL="800100" lvl="1" indent="-342900">
              <a:spcAft>
                <a:spcPts val="600"/>
              </a:spcAft>
              <a:buFont typeface="+mj-lt"/>
              <a:buAutoNum type="arabicParenR"/>
            </a:pPr>
            <a:r>
              <a:rPr lang="en-US" sz="1200" dirty="0">
                <a:solidFill>
                  <a:schemeClr val="accent1">
                    <a:lumMod val="50000"/>
                  </a:schemeClr>
                </a:solidFill>
              </a:rPr>
              <a:t>Impact of the simulation parameters on the results</a:t>
            </a:r>
          </a:p>
          <a:p>
            <a:pPr marL="800100" lvl="1" indent="-342900">
              <a:spcAft>
                <a:spcPts val="600"/>
              </a:spcAft>
              <a:buFont typeface="+mj-lt"/>
              <a:buAutoNum type="arabicParenR"/>
            </a:pPr>
            <a:r>
              <a:rPr lang="en-US" sz="1200" dirty="0">
                <a:solidFill>
                  <a:schemeClr val="accent1">
                    <a:lumMod val="50000"/>
                  </a:schemeClr>
                </a:solidFill>
              </a:rPr>
              <a:t>Comparison of results from DORIAN simulations based on MARS versus FLUKA isotope lists for copper target</a:t>
            </a:r>
          </a:p>
          <a:p>
            <a:pPr marL="457200" indent="-457200">
              <a:spcAft>
                <a:spcPts val="600"/>
              </a:spcAft>
              <a:buFont typeface="+mj-lt"/>
              <a:buAutoNum type="alphaUcPeriod"/>
            </a:pPr>
            <a:r>
              <a:rPr lang="en-US" sz="1200" u="sng" dirty="0">
                <a:solidFill>
                  <a:schemeClr val="accent1">
                    <a:lumMod val="50000"/>
                  </a:schemeClr>
                </a:solidFill>
              </a:rPr>
              <a:t>PIP-II Shielding Assessment(s)</a:t>
            </a:r>
          </a:p>
          <a:p>
            <a:pPr marL="800100" lvl="1" indent="-342900">
              <a:spcAft>
                <a:spcPts val="600"/>
              </a:spcAft>
              <a:buFont typeface="+mj-lt"/>
              <a:buAutoNum type="arabicParenR"/>
            </a:pPr>
            <a:r>
              <a:rPr lang="en-US" sz="1200" dirty="0">
                <a:solidFill>
                  <a:schemeClr val="accent1">
                    <a:lumMod val="50000"/>
                  </a:schemeClr>
                </a:solidFill>
              </a:rPr>
              <a:t>Assessment Objectives &amp; Purpose</a:t>
            </a:r>
            <a:endParaRPr lang="hu-HU" sz="1200" dirty="0">
              <a:solidFill>
                <a:schemeClr val="accent1">
                  <a:lumMod val="50000"/>
                </a:schemeClr>
              </a:solidFill>
            </a:endParaRPr>
          </a:p>
          <a:p>
            <a:pPr marL="800100" lvl="1" indent="-342900">
              <a:spcAft>
                <a:spcPts val="600"/>
              </a:spcAft>
              <a:buFont typeface="+mj-lt"/>
              <a:buAutoNum type="arabicParenR"/>
            </a:pPr>
            <a:r>
              <a:rPr lang="en-US" sz="1200" dirty="0">
                <a:solidFill>
                  <a:schemeClr val="accent1">
                    <a:lumMod val="50000"/>
                  </a:schemeClr>
                </a:solidFill>
              </a:rPr>
              <a:t>Integration of the horizontal and vertical PIP-II collimators to the existing MARS model</a:t>
            </a:r>
          </a:p>
          <a:p>
            <a:pPr marL="800100" lvl="1" indent="-342900">
              <a:spcAft>
                <a:spcPts val="600"/>
              </a:spcAft>
              <a:buFont typeface="+mj-lt"/>
              <a:buAutoNum type="arabicParenR"/>
            </a:pPr>
            <a:r>
              <a:rPr lang="en-US" sz="1200" dirty="0">
                <a:solidFill>
                  <a:schemeClr val="accent1">
                    <a:lumMod val="50000"/>
                  </a:schemeClr>
                </a:solidFill>
              </a:rPr>
              <a:t>Integration of magnets to the existing MARS model</a:t>
            </a:r>
          </a:p>
          <a:p>
            <a:pPr marL="800100" lvl="1" indent="-342900">
              <a:spcAft>
                <a:spcPts val="600"/>
              </a:spcAft>
              <a:buFont typeface="+mj-lt"/>
              <a:buAutoNum type="arabicParenR"/>
            </a:pPr>
            <a:r>
              <a:rPr lang="en-US" sz="1200" dirty="0">
                <a:solidFill>
                  <a:schemeClr val="accent1">
                    <a:lumMod val="50000"/>
                  </a:schemeClr>
                </a:solidFill>
              </a:rPr>
              <a:t>Dose Rate Distribution from MARS Simulation: Accident Case</a:t>
            </a:r>
          </a:p>
          <a:p>
            <a:pPr marL="457200" indent="-457200">
              <a:spcAft>
                <a:spcPts val="600"/>
              </a:spcAft>
              <a:buFont typeface="+mj-lt"/>
              <a:buAutoNum type="alphaUcPeriod"/>
            </a:pPr>
            <a:r>
              <a:rPr lang="en-US" sz="1200" u="sng" dirty="0">
                <a:solidFill>
                  <a:schemeClr val="accent1">
                    <a:lumMod val="50000"/>
                  </a:schemeClr>
                </a:solidFill>
              </a:rPr>
              <a:t>Integration &amp; Preparation: BNB Study</a:t>
            </a:r>
          </a:p>
          <a:p>
            <a:pPr marL="800100" lvl="1" indent="-342900">
              <a:spcAft>
                <a:spcPts val="600"/>
              </a:spcAft>
              <a:buFont typeface="+mj-lt"/>
              <a:buAutoNum type="arabicParenR"/>
            </a:pPr>
            <a:r>
              <a:rPr lang="en-US" sz="1200" dirty="0">
                <a:solidFill>
                  <a:schemeClr val="accent1">
                    <a:lumMod val="50000"/>
                  </a:schemeClr>
                </a:solidFill>
              </a:rPr>
              <a:t>Project overview: BNB beam, target, and horn design</a:t>
            </a:r>
            <a:endParaRPr lang="hu-HU" sz="1200" dirty="0">
              <a:solidFill>
                <a:schemeClr val="accent1">
                  <a:lumMod val="50000"/>
                </a:schemeClr>
              </a:solidFill>
            </a:endParaRPr>
          </a:p>
          <a:p>
            <a:pPr marL="800100" lvl="1" indent="-342900">
              <a:spcAft>
                <a:spcPts val="600"/>
              </a:spcAft>
              <a:buFont typeface="+mj-lt"/>
              <a:buAutoNum type="arabicParenR"/>
            </a:pPr>
            <a:r>
              <a:rPr lang="en-US" sz="1200" dirty="0">
                <a:solidFill>
                  <a:schemeClr val="accent1">
                    <a:lumMod val="50000"/>
                  </a:schemeClr>
                </a:solidFill>
              </a:rPr>
              <a:t>Integration of the BNB target assembly into the MARS model</a:t>
            </a:r>
          </a:p>
          <a:p>
            <a:pPr marL="800100" lvl="1" indent="-342900">
              <a:spcAft>
                <a:spcPts val="600"/>
              </a:spcAft>
              <a:buFont typeface="+mj-lt"/>
              <a:buAutoNum type="arabicParenR"/>
            </a:pPr>
            <a:r>
              <a:rPr lang="en-US" sz="1200" dirty="0">
                <a:solidFill>
                  <a:schemeClr val="accent1">
                    <a:lumMod val="50000"/>
                  </a:schemeClr>
                </a:solidFill>
              </a:rPr>
              <a:t>Future steps for BNB study</a:t>
            </a:r>
          </a:p>
          <a:p>
            <a:pPr marL="457200" indent="-457200">
              <a:spcAft>
                <a:spcPts val="600"/>
              </a:spcAft>
              <a:buFont typeface="+mj-lt"/>
              <a:buAutoNum type="alphaUcPeriod"/>
            </a:pPr>
            <a:r>
              <a:rPr lang="en-US" sz="1200" u="sng" dirty="0">
                <a:solidFill>
                  <a:schemeClr val="accent1">
                    <a:lumMod val="50000"/>
                  </a:schemeClr>
                </a:solidFill>
              </a:rPr>
              <a:t>Additional Contributions &amp; Initiatives</a:t>
            </a:r>
          </a:p>
          <a:p>
            <a:pPr marL="800100" lvl="1" indent="-342900">
              <a:spcAft>
                <a:spcPts val="600"/>
              </a:spcAft>
              <a:buFont typeface="+mj-lt"/>
              <a:buAutoNum type="arabicParenR"/>
            </a:pPr>
            <a:r>
              <a:rPr lang="en-US" sz="1200" dirty="0">
                <a:solidFill>
                  <a:schemeClr val="accent1">
                    <a:lumMod val="50000"/>
                  </a:schemeClr>
                </a:solidFill>
              </a:rPr>
              <a:t>Attenuation of Neutrons in Labyrinths</a:t>
            </a:r>
            <a:endParaRPr lang="hu-HU" sz="1200" dirty="0">
              <a:solidFill>
                <a:schemeClr val="accent1">
                  <a:lumMod val="50000"/>
                </a:schemeClr>
              </a:solidFill>
            </a:endParaRPr>
          </a:p>
          <a:p>
            <a:pPr marL="800100" lvl="1" indent="-342900">
              <a:spcAft>
                <a:spcPts val="600"/>
              </a:spcAft>
              <a:buFont typeface="+mj-lt"/>
              <a:buAutoNum type="arabicParenR"/>
            </a:pPr>
            <a:r>
              <a:rPr lang="en-US" sz="1200" dirty="0">
                <a:solidFill>
                  <a:schemeClr val="accent1">
                    <a:lumMod val="50000"/>
                  </a:schemeClr>
                </a:solidFill>
              </a:rPr>
              <a:t>Particle Distribution Analyzer (PDA)</a:t>
            </a:r>
          </a:p>
          <a:p>
            <a:pPr marL="800100" lvl="1" indent="-342900">
              <a:spcAft>
                <a:spcPts val="600"/>
              </a:spcAft>
              <a:buFont typeface="+mj-lt"/>
              <a:buAutoNum type="arabicParenR"/>
            </a:pPr>
            <a:r>
              <a:rPr lang="en-US" sz="1200" dirty="0">
                <a:solidFill>
                  <a:schemeClr val="accent1">
                    <a:lumMod val="50000"/>
                  </a:schemeClr>
                </a:solidFill>
              </a:rPr>
              <a:t>Energy Spectra Analyzer (</a:t>
            </a:r>
            <a:r>
              <a:rPr lang="en-US" sz="1200" dirty="0" err="1">
                <a:solidFill>
                  <a:schemeClr val="accent1">
                    <a:lumMod val="50000"/>
                  </a:schemeClr>
                </a:solidFill>
              </a:rPr>
              <a:t>ESpA</a:t>
            </a:r>
            <a:r>
              <a:rPr lang="en-US" sz="1200" dirty="0">
                <a:solidFill>
                  <a:schemeClr val="accent1">
                    <a:lumMod val="50000"/>
                  </a:schemeClr>
                </a:solidFill>
              </a:rPr>
              <a:t>)</a:t>
            </a:r>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Table of contents</a:t>
            </a:r>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2" name="Rectangle 1">
            <a:extLst>
              <a:ext uri="{FF2B5EF4-FFF2-40B4-BE49-F238E27FC236}">
                <a16:creationId xmlns:a16="http://schemas.microsoft.com/office/drawing/2014/main" id="{5D47B54D-61D9-5320-6608-763FB46B51F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6) Comparison of results from DORIAN simulations based on MARS vs FLUKA isotope lists for copper target (4/4)</a:t>
            </a:r>
          </a:p>
        </p:txBody>
      </p:sp>
      <p:sp>
        <p:nvSpPr>
          <p:cNvPr id="6" name="TextBox 5">
            <a:extLst>
              <a:ext uri="{FF2B5EF4-FFF2-40B4-BE49-F238E27FC236}">
                <a16:creationId xmlns:a16="http://schemas.microsoft.com/office/drawing/2014/main" id="{2E282382-414E-68C1-6ACA-6B8E766D2BFA}"/>
              </a:ext>
            </a:extLst>
          </p:cNvPr>
          <p:cNvSpPr txBox="1"/>
          <p:nvPr/>
        </p:nvSpPr>
        <p:spPr>
          <a:xfrm>
            <a:off x="165980" y="3298284"/>
            <a:ext cx="4251795" cy="1508105"/>
          </a:xfrm>
          <a:prstGeom prst="rect">
            <a:avLst/>
          </a:prstGeom>
          <a:noFill/>
        </p:spPr>
        <p:txBody>
          <a:bodyPr wrap="square">
            <a:spAutoFit/>
          </a:bodyPr>
          <a:lstStyle/>
          <a:p>
            <a:pPr>
              <a:spcAft>
                <a:spcPts val="600"/>
              </a:spcAft>
            </a:pPr>
            <a:r>
              <a:rPr lang="en-US" sz="1100" u="sng" dirty="0">
                <a:solidFill>
                  <a:schemeClr val="accent1">
                    <a:lumMod val="50000"/>
                  </a:schemeClr>
                </a:solidFill>
              </a:rPr>
              <a:t>Statistics for cooling times longer than 1 year are relatively weak</a:t>
            </a:r>
            <a:r>
              <a:rPr lang="en-US" sz="1100" dirty="0">
                <a:solidFill>
                  <a:schemeClr val="accent1">
                    <a:lumMod val="50000"/>
                  </a:schemeClr>
                </a:solidFill>
              </a:rPr>
              <a:t>, but the ratio graph shows that </a:t>
            </a:r>
            <a:r>
              <a:rPr lang="en-US" sz="1100" u="sng" dirty="0">
                <a:solidFill>
                  <a:schemeClr val="accent1">
                    <a:lumMod val="50000"/>
                  </a:schemeClr>
                </a:solidFill>
              </a:rPr>
              <a:t>MARS results in higher dose rates</a:t>
            </a:r>
            <a:r>
              <a:rPr lang="en-US" sz="1100" dirty="0">
                <a:solidFill>
                  <a:schemeClr val="accent1">
                    <a:lumMod val="50000"/>
                  </a:schemeClr>
                </a:solidFill>
              </a:rPr>
              <a:t>, up to 25% </a:t>
            </a:r>
            <a:r>
              <a:rPr lang="en-US" sz="1100" u="sng" dirty="0">
                <a:solidFill>
                  <a:schemeClr val="accent1">
                    <a:lumMod val="50000"/>
                  </a:schemeClr>
                </a:solidFill>
              </a:rPr>
              <a:t>in comparison to</a:t>
            </a:r>
            <a:r>
              <a:rPr lang="en-US" sz="1100" dirty="0">
                <a:solidFill>
                  <a:schemeClr val="accent1">
                    <a:lumMod val="50000"/>
                  </a:schemeClr>
                </a:solidFill>
              </a:rPr>
              <a:t> results based on </a:t>
            </a:r>
            <a:r>
              <a:rPr lang="en-US" sz="1100" u="sng" dirty="0">
                <a:solidFill>
                  <a:schemeClr val="accent1">
                    <a:lumMod val="50000"/>
                  </a:schemeClr>
                </a:solidFill>
              </a:rPr>
              <a:t>FLUKA</a:t>
            </a:r>
            <a:r>
              <a:rPr lang="en-US" sz="1100" dirty="0">
                <a:solidFill>
                  <a:schemeClr val="accent1">
                    <a:lumMod val="50000"/>
                  </a:schemeClr>
                </a:solidFill>
              </a:rPr>
              <a:t> isotopes:</a:t>
            </a:r>
          </a:p>
          <a:p>
            <a:pPr marL="285750" indent="-285750">
              <a:spcAft>
                <a:spcPts val="600"/>
              </a:spcAft>
              <a:buFont typeface="Arial" panose="020B0604020202020204" pitchFamily="34" charset="0"/>
              <a:buChar char="•"/>
            </a:pPr>
            <a:r>
              <a:rPr lang="en-US" sz="1100" u="sng" dirty="0">
                <a:solidFill>
                  <a:schemeClr val="accent1">
                    <a:lumMod val="50000"/>
                  </a:schemeClr>
                </a:solidFill>
              </a:rPr>
              <a:t>97% of the dose comes from </a:t>
            </a:r>
            <a:r>
              <a:rPr lang="en-US" sz="1100" u="sng" baseline="30000" dirty="0">
                <a:solidFill>
                  <a:schemeClr val="accent1">
                    <a:lumMod val="50000"/>
                  </a:schemeClr>
                </a:solidFill>
              </a:rPr>
              <a:t>60</a:t>
            </a:r>
            <a:r>
              <a:rPr lang="en-US" sz="1100" u="sng" dirty="0">
                <a:solidFill>
                  <a:schemeClr val="accent1">
                    <a:lumMod val="50000"/>
                  </a:schemeClr>
                </a:solidFill>
              </a:rPr>
              <a:t>Co in both cases</a:t>
            </a:r>
            <a:r>
              <a:rPr lang="en-US" sz="1100" dirty="0">
                <a:solidFill>
                  <a:schemeClr val="accent1">
                    <a:lumMod val="50000"/>
                  </a:schemeClr>
                </a:solidFill>
              </a:rPr>
              <a:t> (MARS/FLUKA)</a:t>
            </a:r>
          </a:p>
          <a:p>
            <a:pPr marL="285750" indent="-285750">
              <a:spcAft>
                <a:spcPts val="600"/>
              </a:spcAft>
              <a:buFont typeface="Arial" panose="020B0604020202020204" pitchFamily="34" charset="0"/>
              <a:buChar char="•"/>
            </a:pPr>
            <a:r>
              <a:rPr lang="en-US" sz="1100" dirty="0">
                <a:solidFill>
                  <a:schemeClr val="accent1">
                    <a:lumMod val="50000"/>
                  </a:schemeClr>
                </a:solidFill>
              </a:rPr>
              <a:t>The second highest contributor gives only 1 to 2% to the total</a:t>
            </a:r>
          </a:p>
          <a:p>
            <a:pPr marL="285750" indent="-285750">
              <a:spcAft>
                <a:spcPts val="600"/>
              </a:spcAft>
              <a:buFont typeface="Arial" panose="020B0604020202020204" pitchFamily="34" charset="0"/>
              <a:buChar char="•"/>
            </a:pPr>
            <a:r>
              <a:rPr lang="en-US" sz="1100" u="sng" dirty="0">
                <a:solidFill>
                  <a:schemeClr val="accent1">
                    <a:lumMod val="50000"/>
                  </a:schemeClr>
                </a:solidFill>
              </a:rPr>
              <a:t>Reasonable to conclude that MARS overestimates the production of </a:t>
            </a:r>
            <a:r>
              <a:rPr lang="en-US" sz="1100" u="sng" baseline="30000" dirty="0">
                <a:solidFill>
                  <a:schemeClr val="accent1">
                    <a:lumMod val="50000"/>
                  </a:schemeClr>
                </a:solidFill>
              </a:rPr>
              <a:t>60</a:t>
            </a:r>
            <a:r>
              <a:rPr lang="en-US" sz="1100" u="sng" dirty="0">
                <a:solidFill>
                  <a:schemeClr val="accent1">
                    <a:lumMod val="50000"/>
                  </a:schemeClr>
                </a:solidFill>
              </a:rPr>
              <a:t>Co isotopes</a:t>
            </a:r>
            <a:r>
              <a:rPr lang="en-US" sz="1100" dirty="0">
                <a:solidFill>
                  <a:schemeClr val="accent1">
                    <a:lumMod val="50000"/>
                  </a:schemeClr>
                </a:solidFill>
              </a:rPr>
              <a:t> in comparison to FLUKA/experimental data</a:t>
            </a:r>
            <a:endParaRPr lang="hu-HU" sz="1100" dirty="0">
              <a:solidFill>
                <a:schemeClr val="accent1">
                  <a:lumMod val="50000"/>
                </a:schemeClr>
              </a:solidFill>
            </a:endParaRPr>
          </a:p>
        </p:txBody>
      </p:sp>
      <p:grpSp>
        <p:nvGrpSpPr>
          <p:cNvPr id="9" name="Group 8">
            <a:extLst>
              <a:ext uri="{FF2B5EF4-FFF2-40B4-BE49-F238E27FC236}">
                <a16:creationId xmlns:a16="http://schemas.microsoft.com/office/drawing/2014/main" id="{E8E9E981-6B8C-57D3-871A-1F2E3494D3F9}"/>
              </a:ext>
            </a:extLst>
          </p:cNvPr>
          <p:cNvGrpSpPr/>
          <p:nvPr/>
        </p:nvGrpSpPr>
        <p:grpSpPr>
          <a:xfrm>
            <a:off x="4093809" y="844216"/>
            <a:ext cx="4875236" cy="1805625"/>
            <a:chOff x="4093809" y="1091866"/>
            <a:chExt cx="4875236" cy="1805625"/>
          </a:xfrm>
        </p:grpSpPr>
        <p:sp>
          <p:nvSpPr>
            <p:cNvPr id="13" name="TextBox 12">
              <a:extLst>
                <a:ext uri="{FF2B5EF4-FFF2-40B4-BE49-F238E27FC236}">
                  <a16:creationId xmlns:a16="http://schemas.microsoft.com/office/drawing/2014/main" id="{2C0D9C37-1252-F777-DA3A-4085DB9FCFCD}"/>
                </a:ext>
              </a:extLst>
            </p:cNvPr>
            <p:cNvSpPr txBox="1"/>
            <p:nvPr/>
          </p:nvSpPr>
          <p:spPr>
            <a:xfrm>
              <a:off x="4447980" y="1091866"/>
              <a:ext cx="4166891" cy="430887"/>
            </a:xfrm>
            <a:prstGeom prst="rect">
              <a:avLst/>
            </a:prstGeom>
            <a:noFill/>
          </p:spPr>
          <p:txBody>
            <a:bodyPr wrap="square">
              <a:spAutoFit/>
            </a:bodyPr>
            <a:lstStyle/>
            <a:p>
              <a:pPr algn="ctr"/>
              <a:r>
                <a:rPr lang="en-US" sz="1050" b="1" i="1" dirty="0">
                  <a:solidFill>
                    <a:schemeClr val="accent1">
                      <a:lumMod val="50000"/>
                    </a:schemeClr>
                  </a:solidFill>
                </a:rPr>
                <a:t>Comparing the contributions of </a:t>
              </a:r>
              <a:r>
                <a:rPr lang="en-US" sz="1050" b="1" i="1" baseline="30000" dirty="0">
                  <a:solidFill>
                    <a:schemeClr val="accent1">
                      <a:lumMod val="50000"/>
                    </a:schemeClr>
                  </a:solidFill>
                </a:rPr>
                <a:t>60</a:t>
              </a:r>
              <a:r>
                <a:rPr lang="en-US" sz="1050" b="1" i="1" dirty="0">
                  <a:solidFill>
                    <a:schemeClr val="accent1">
                      <a:lumMod val="50000"/>
                    </a:schemeClr>
                  </a:solidFill>
                </a:rPr>
                <a:t>Co decay to the residual dose rate in DORIAN results based on MARS and FLUKA isotopes</a:t>
              </a:r>
              <a:endParaRPr lang="hu-HU" sz="1050" b="1" i="1" dirty="0">
                <a:solidFill>
                  <a:schemeClr val="accent1">
                    <a:lumMod val="50000"/>
                  </a:schemeClr>
                </a:solidFill>
              </a:endParaRPr>
            </a:p>
          </p:txBody>
        </p:sp>
        <p:pic>
          <p:nvPicPr>
            <p:cNvPr id="18" name="Picture 17">
              <a:extLst>
                <a:ext uri="{FF2B5EF4-FFF2-40B4-BE49-F238E27FC236}">
                  <a16:creationId xmlns:a16="http://schemas.microsoft.com/office/drawing/2014/main" id="{30700CB4-0BF4-FAE1-66DC-5C175EBEFCAD}"/>
                </a:ext>
              </a:extLst>
            </p:cNvPr>
            <p:cNvPicPr>
              <a:picLocks noChangeAspect="1"/>
            </p:cNvPicPr>
            <p:nvPr/>
          </p:nvPicPr>
          <p:blipFill>
            <a:blip r:embed="rId2"/>
            <a:srcRect/>
            <a:stretch/>
          </p:blipFill>
          <p:spPr>
            <a:xfrm>
              <a:off x="4093809" y="1544941"/>
              <a:ext cx="4875236" cy="1352550"/>
            </a:xfrm>
            <a:prstGeom prst="rect">
              <a:avLst/>
            </a:prstGeom>
          </p:spPr>
        </p:pic>
      </p:grpSp>
      <p:sp>
        <p:nvSpPr>
          <p:cNvPr id="21" name="TextBox 20">
            <a:extLst>
              <a:ext uri="{FF2B5EF4-FFF2-40B4-BE49-F238E27FC236}">
                <a16:creationId xmlns:a16="http://schemas.microsoft.com/office/drawing/2014/main" id="{6617429D-C0DB-2A55-8B14-CCAD066755FF}"/>
              </a:ext>
            </a:extLst>
          </p:cNvPr>
          <p:cNvSpPr txBox="1"/>
          <p:nvPr/>
        </p:nvSpPr>
        <p:spPr>
          <a:xfrm>
            <a:off x="165981" y="4999635"/>
            <a:ext cx="4251796" cy="118494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100" dirty="0">
                <a:solidFill>
                  <a:schemeClr val="accent1">
                    <a:lumMod val="50000"/>
                  </a:schemeClr>
                </a:solidFill>
              </a:rPr>
              <a:t>An approximate 25% increase in dose rate from the decay of </a:t>
            </a:r>
            <a:r>
              <a:rPr lang="en-US" sz="1100" baseline="30000" dirty="0">
                <a:solidFill>
                  <a:schemeClr val="accent1">
                    <a:lumMod val="50000"/>
                  </a:schemeClr>
                </a:solidFill>
              </a:rPr>
              <a:t>60</a:t>
            </a:r>
            <a:r>
              <a:rPr lang="en-US" sz="1100" dirty="0">
                <a:solidFill>
                  <a:schemeClr val="accent1">
                    <a:lumMod val="50000"/>
                  </a:schemeClr>
                </a:solidFill>
              </a:rPr>
              <a:t>Co is noted across all cooling times</a:t>
            </a:r>
          </a:p>
          <a:p>
            <a:pPr marL="285750" indent="-285750">
              <a:spcAft>
                <a:spcPts val="600"/>
              </a:spcAft>
              <a:buFont typeface="Arial" panose="020B0604020202020204" pitchFamily="34" charset="0"/>
              <a:buChar char="•"/>
            </a:pPr>
            <a:r>
              <a:rPr lang="en-US" sz="1100" dirty="0">
                <a:solidFill>
                  <a:schemeClr val="accent1">
                    <a:lumMod val="50000"/>
                  </a:schemeClr>
                </a:solidFill>
              </a:rPr>
              <a:t>Since the flux-to-dose conversion factor is the same using DORIAN regardless of the source of the isotope list, the observed difference in dose rate must come from the difference in the number of </a:t>
            </a:r>
            <a:r>
              <a:rPr lang="en-US" sz="1100" baseline="30000" dirty="0">
                <a:solidFill>
                  <a:schemeClr val="accent1">
                    <a:lumMod val="50000"/>
                  </a:schemeClr>
                </a:solidFill>
              </a:rPr>
              <a:t>60</a:t>
            </a:r>
            <a:r>
              <a:rPr lang="en-US" sz="1100" dirty="0">
                <a:solidFill>
                  <a:schemeClr val="accent1">
                    <a:lumMod val="50000"/>
                  </a:schemeClr>
                </a:solidFill>
              </a:rPr>
              <a:t>Co isotopes generated by MARS and FLUKA</a:t>
            </a:r>
            <a:endParaRPr lang="hu-HU" sz="1100" dirty="0">
              <a:solidFill>
                <a:schemeClr val="accent1">
                  <a:lumMod val="50000"/>
                </a:schemeClr>
              </a:solidFill>
            </a:endParaRPr>
          </a:p>
        </p:txBody>
      </p:sp>
      <p:sp>
        <p:nvSpPr>
          <p:cNvPr id="3" name="Date Placeholder 2">
            <a:extLst>
              <a:ext uri="{FF2B5EF4-FFF2-40B4-BE49-F238E27FC236}">
                <a16:creationId xmlns:a16="http://schemas.microsoft.com/office/drawing/2014/main" id="{D6F842B7-ECD6-89A9-6E9E-822B3ECA9F73}"/>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8" name="Footer Placeholder 3">
            <a:extLst>
              <a:ext uri="{FF2B5EF4-FFF2-40B4-BE49-F238E27FC236}">
                <a16:creationId xmlns:a16="http://schemas.microsoft.com/office/drawing/2014/main" id="{C2A22551-433C-4722-C28B-03B25CA42D9C}"/>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7" name="TextBox 6">
            <a:extLst>
              <a:ext uri="{FF2B5EF4-FFF2-40B4-BE49-F238E27FC236}">
                <a16:creationId xmlns:a16="http://schemas.microsoft.com/office/drawing/2014/main" id="{99D863A4-B340-7BAE-B15E-09379E2A8ECE}"/>
              </a:ext>
            </a:extLst>
          </p:cNvPr>
          <p:cNvSpPr txBox="1"/>
          <p:nvPr/>
        </p:nvSpPr>
        <p:spPr>
          <a:xfrm>
            <a:off x="165980" y="528198"/>
            <a:ext cx="3927829" cy="507831"/>
          </a:xfrm>
          <a:prstGeom prst="rect">
            <a:avLst/>
          </a:prstGeom>
          <a:noFill/>
        </p:spPr>
        <p:txBody>
          <a:bodyPr wrap="square">
            <a:spAutoFit/>
          </a:bodyPr>
          <a:lstStyle/>
          <a:p>
            <a:pPr>
              <a:spcBef>
                <a:spcPts val="600"/>
              </a:spcBef>
            </a:pPr>
            <a:r>
              <a:rPr lang="en-US" sz="1100" b="1" dirty="0">
                <a:solidFill>
                  <a:schemeClr val="accent1">
                    <a:lumMod val="50000"/>
                  </a:schemeClr>
                </a:solidFill>
              </a:rPr>
              <a:t>Question remains:</a:t>
            </a:r>
          </a:p>
          <a:p>
            <a:pPr marL="228600" indent="-228600">
              <a:spcBef>
                <a:spcPts val="600"/>
              </a:spcBef>
              <a:buFont typeface="Arial" panose="020B0604020202020204" pitchFamily="34" charset="0"/>
              <a:buChar char="•"/>
            </a:pPr>
            <a:r>
              <a:rPr lang="en-US" sz="1100" dirty="0">
                <a:solidFill>
                  <a:schemeClr val="accent1">
                    <a:lumMod val="50000"/>
                  </a:schemeClr>
                </a:solidFill>
              </a:rPr>
              <a:t>What causes the difference in results at long cooling times?</a:t>
            </a:r>
          </a:p>
        </p:txBody>
      </p:sp>
      <p:grpSp>
        <p:nvGrpSpPr>
          <p:cNvPr id="10" name="Group 9">
            <a:extLst>
              <a:ext uri="{FF2B5EF4-FFF2-40B4-BE49-F238E27FC236}">
                <a16:creationId xmlns:a16="http://schemas.microsoft.com/office/drawing/2014/main" id="{7FDEC1F7-3C26-7CD0-C643-D6003A60E499}"/>
              </a:ext>
            </a:extLst>
          </p:cNvPr>
          <p:cNvGrpSpPr/>
          <p:nvPr/>
        </p:nvGrpSpPr>
        <p:grpSpPr>
          <a:xfrm>
            <a:off x="4447980" y="3158816"/>
            <a:ext cx="4166891" cy="2642117"/>
            <a:chOff x="4447980" y="3196916"/>
            <a:chExt cx="4166891" cy="2642117"/>
          </a:xfrm>
        </p:grpSpPr>
        <p:pic>
          <p:nvPicPr>
            <p:cNvPr id="22" name="Picture 21">
              <a:extLst>
                <a:ext uri="{FF2B5EF4-FFF2-40B4-BE49-F238E27FC236}">
                  <a16:creationId xmlns:a16="http://schemas.microsoft.com/office/drawing/2014/main" id="{61AE5302-5583-30D9-B5AE-B4704790668F}"/>
                </a:ext>
              </a:extLst>
            </p:cNvPr>
            <p:cNvPicPr>
              <a:picLocks noChangeAspect="1"/>
            </p:cNvPicPr>
            <p:nvPr/>
          </p:nvPicPr>
          <p:blipFill>
            <a:blip r:embed="rId3"/>
            <a:srcRect/>
            <a:stretch/>
          </p:blipFill>
          <p:spPr>
            <a:xfrm>
              <a:off x="4703575" y="3638893"/>
              <a:ext cx="3655703" cy="2200140"/>
            </a:xfrm>
            <a:prstGeom prst="rect">
              <a:avLst/>
            </a:prstGeom>
          </p:spPr>
        </p:pic>
        <p:sp>
          <p:nvSpPr>
            <p:cNvPr id="4" name="TextBox 3">
              <a:extLst>
                <a:ext uri="{FF2B5EF4-FFF2-40B4-BE49-F238E27FC236}">
                  <a16:creationId xmlns:a16="http://schemas.microsoft.com/office/drawing/2014/main" id="{F3B9CB38-DDA2-95CD-EF5E-14D463A48707}"/>
                </a:ext>
              </a:extLst>
            </p:cNvPr>
            <p:cNvSpPr txBox="1"/>
            <p:nvPr/>
          </p:nvSpPr>
          <p:spPr>
            <a:xfrm>
              <a:off x="4447980" y="3196916"/>
              <a:ext cx="4166891" cy="430887"/>
            </a:xfrm>
            <a:prstGeom prst="rect">
              <a:avLst/>
            </a:prstGeom>
            <a:noFill/>
          </p:spPr>
          <p:txBody>
            <a:bodyPr wrap="square">
              <a:spAutoFit/>
            </a:bodyPr>
            <a:lstStyle/>
            <a:p>
              <a:pPr algn="ctr"/>
              <a:r>
                <a:rPr lang="en-US" sz="1050" b="1" i="1" dirty="0">
                  <a:solidFill>
                    <a:schemeClr val="accent1">
                      <a:lumMod val="50000"/>
                    </a:schemeClr>
                  </a:solidFill>
                </a:rPr>
                <a:t>Comparing the contributions of </a:t>
              </a:r>
              <a:r>
                <a:rPr lang="en-US" sz="1050" b="1" i="1" baseline="30000" dirty="0">
                  <a:solidFill>
                    <a:schemeClr val="accent1">
                      <a:lumMod val="50000"/>
                    </a:schemeClr>
                  </a:solidFill>
                </a:rPr>
                <a:t>60</a:t>
              </a:r>
              <a:r>
                <a:rPr lang="en-US" sz="1050" b="1" i="1" dirty="0">
                  <a:solidFill>
                    <a:schemeClr val="accent1">
                      <a:lumMod val="50000"/>
                    </a:schemeClr>
                  </a:solidFill>
                </a:rPr>
                <a:t>Co decay to the residual dose</a:t>
              </a:r>
            </a:p>
            <a:p>
              <a:pPr algn="ctr"/>
              <a:r>
                <a:rPr lang="en-US" sz="1050" b="1" i="1" dirty="0">
                  <a:solidFill>
                    <a:schemeClr val="accent1">
                      <a:lumMod val="50000"/>
                    </a:schemeClr>
                  </a:solidFill>
                </a:rPr>
                <a:t>rate in DORIAN results using MARS and FLUKA isotopes</a:t>
              </a:r>
              <a:endParaRPr lang="hu-HU" sz="1050" b="1" i="1" dirty="0">
                <a:solidFill>
                  <a:schemeClr val="accent1">
                    <a:lumMod val="50000"/>
                  </a:schemeClr>
                </a:solidFill>
              </a:endParaRPr>
            </a:p>
          </p:txBody>
        </p:sp>
      </p:grpSp>
      <p:pic>
        <p:nvPicPr>
          <p:cNvPr id="11" name="Picture 10" descr="Chart, line chart&#10;&#10;Description automatically generated">
            <a:extLst>
              <a:ext uri="{FF2B5EF4-FFF2-40B4-BE49-F238E27FC236}">
                <a16:creationId xmlns:a16="http://schemas.microsoft.com/office/drawing/2014/main" id="{903E740B-A68C-17E9-D212-024A6810A883}"/>
              </a:ext>
            </a:extLst>
          </p:cNvPr>
          <p:cNvPicPr>
            <a:picLocks noChangeAspect="1"/>
          </p:cNvPicPr>
          <p:nvPr/>
        </p:nvPicPr>
        <p:blipFill>
          <a:blip r:embed="rId4"/>
          <a:stretch>
            <a:fillRect/>
          </a:stretch>
        </p:blipFill>
        <p:spPr>
          <a:xfrm>
            <a:off x="686307" y="1138929"/>
            <a:ext cx="2887174" cy="1985159"/>
          </a:xfrm>
          <a:prstGeom prst="rect">
            <a:avLst/>
          </a:prstGeom>
        </p:spPr>
      </p:pic>
    </p:spTree>
    <p:extLst>
      <p:ext uri="{BB962C8B-B14F-4D97-AF65-F5344CB8AC3E}">
        <p14:creationId xmlns:p14="http://schemas.microsoft.com/office/powerpoint/2010/main" val="3396838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2" name="Rectangle 1">
            <a:extLst>
              <a:ext uri="{FF2B5EF4-FFF2-40B4-BE49-F238E27FC236}">
                <a16:creationId xmlns:a16="http://schemas.microsoft.com/office/drawing/2014/main" id="{5D47B54D-61D9-5320-6608-763FB46B51F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   Summary</a:t>
            </a:r>
          </a:p>
        </p:txBody>
      </p:sp>
      <p:sp>
        <p:nvSpPr>
          <p:cNvPr id="21" name="TextBox 20">
            <a:extLst>
              <a:ext uri="{FF2B5EF4-FFF2-40B4-BE49-F238E27FC236}">
                <a16:creationId xmlns:a16="http://schemas.microsoft.com/office/drawing/2014/main" id="{6617429D-C0DB-2A55-8B14-CCAD066755FF}"/>
              </a:ext>
            </a:extLst>
          </p:cNvPr>
          <p:cNvSpPr txBox="1"/>
          <p:nvPr/>
        </p:nvSpPr>
        <p:spPr>
          <a:xfrm>
            <a:off x="171677" y="952075"/>
            <a:ext cx="4012973" cy="210826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100" u="sng" dirty="0">
                <a:solidFill>
                  <a:schemeClr val="accent1">
                    <a:lumMod val="50000"/>
                  </a:schemeClr>
                </a:solidFill>
              </a:rPr>
              <a:t>Our comparative analysis</a:t>
            </a:r>
            <a:r>
              <a:rPr lang="en-US" sz="1100" dirty="0">
                <a:solidFill>
                  <a:schemeClr val="accent1">
                    <a:lumMod val="50000"/>
                  </a:schemeClr>
                </a:solidFill>
              </a:rPr>
              <a:t> of MARS and DORIAN simulations against experimental measurements </a:t>
            </a:r>
            <a:r>
              <a:rPr lang="en-US" sz="1100" u="sng" dirty="0">
                <a:solidFill>
                  <a:schemeClr val="accent1">
                    <a:lumMod val="50000"/>
                  </a:schemeClr>
                </a:solidFill>
              </a:rPr>
              <a:t>underscores the accuracy and reliability of both models</a:t>
            </a:r>
            <a:endParaRPr lang="en-US" sz="1100" dirty="0">
              <a:solidFill>
                <a:schemeClr val="accent1">
                  <a:lumMod val="50000"/>
                </a:schemeClr>
              </a:solidFill>
            </a:endParaRPr>
          </a:p>
          <a:p>
            <a:pPr marL="285750" indent="-285750">
              <a:spcAft>
                <a:spcPts val="600"/>
              </a:spcAft>
              <a:buFont typeface="Arial" panose="020B0604020202020204" pitchFamily="34" charset="0"/>
              <a:buChar char="•"/>
            </a:pPr>
            <a:r>
              <a:rPr lang="en-US" sz="1100" dirty="0">
                <a:solidFill>
                  <a:schemeClr val="accent1">
                    <a:lumMod val="50000"/>
                  </a:schemeClr>
                </a:solidFill>
              </a:rPr>
              <a:t>Our investigation predominantly showcases </a:t>
            </a:r>
            <a:r>
              <a:rPr lang="en-US" sz="1100" u="sng" dirty="0">
                <a:solidFill>
                  <a:schemeClr val="accent1">
                    <a:lumMod val="50000"/>
                  </a:schemeClr>
                </a:solidFill>
              </a:rPr>
              <a:t>strong agreement between DORIAN results and measurements, and </a:t>
            </a:r>
            <a:r>
              <a:rPr lang="en-US" sz="1100" dirty="0">
                <a:solidFill>
                  <a:schemeClr val="accent1">
                    <a:lumMod val="50000"/>
                  </a:schemeClr>
                </a:solidFill>
              </a:rPr>
              <a:t>similarly between </a:t>
            </a:r>
            <a:r>
              <a:rPr lang="en-US" sz="1100" u="sng" dirty="0">
                <a:solidFill>
                  <a:schemeClr val="accent1">
                    <a:lumMod val="50000"/>
                  </a:schemeClr>
                </a:solidFill>
              </a:rPr>
              <a:t>MARS predictions and experimental data</a:t>
            </a:r>
            <a:endParaRPr lang="en-US" sz="1100" dirty="0">
              <a:solidFill>
                <a:schemeClr val="accent1">
                  <a:lumMod val="50000"/>
                </a:schemeClr>
              </a:solidFill>
            </a:endParaRPr>
          </a:p>
          <a:p>
            <a:pPr marL="285750" indent="-285750">
              <a:spcAft>
                <a:spcPts val="600"/>
              </a:spcAft>
              <a:buFont typeface="Arial" panose="020B0604020202020204" pitchFamily="34" charset="0"/>
              <a:buChar char="•"/>
            </a:pPr>
            <a:r>
              <a:rPr lang="en-US" sz="1100" dirty="0">
                <a:solidFill>
                  <a:schemeClr val="accent1">
                    <a:lumMod val="50000"/>
                  </a:schemeClr>
                </a:solidFill>
              </a:rPr>
              <a:t>However, some minor discrepancies were found for both codes. Notably, for cooling times shorter than roughly 100 hours, MARS tends to overestimate the production of the </a:t>
            </a:r>
            <a:r>
              <a:rPr lang="en-US" sz="1100" baseline="30000" dirty="0">
                <a:solidFill>
                  <a:schemeClr val="accent1">
                    <a:lumMod val="50000"/>
                  </a:schemeClr>
                </a:solidFill>
              </a:rPr>
              <a:t>64</a:t>
            </a:r>
            <a:r>
              <a:rPr lang="en-US" sz="1100" dirty="0">
                <a:solidFill>
                  <a:schemeClr val="accent1">
                    <a:lumMod val="50000"/>
                  </a:schemeClr>
                </a:solidFill>
              </a:rPr>
              <a:t>Cu isotope in copper samples. This difference requires further investigation to clarify its underlying causes and implications</a:t>
            </a:r>
            <a:endParaRPr lang="hu-HU" sz="1100" dirty="0">
              <a:solidFill>
                <a:schemeClr val="accent1">
                  <a:lumMod val="50000"/>
                </a:schemeClr>
              </a:solidFill>
            </a:endParaRPr>
          </a:p>
        </p:txBody>
      </p:sp>
      <p:sp>
        <p:nvSpPr>
          <p:cNvPr id="3" name="Date Placeholder 2">
            <a:extLst>
              <a:ext uri="{FF2B5EF4-FFF2-40B4-BE49-F238E27FC236}">
                <a16:creationId xmlns:a16="http://schemas.microsoft.com/office/drawing/2014/main" id="{D6F842B7-ECD6-89A9-6E9E-822B3ECA9F73}"/>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8" name="Footer Placeholder 3">
            <a:extLst>
              <a:ext uri="{FF2B5EF4-FFF2-40B4-BE49-F238E27FC236}">
                <a16:creationId xmlns:a16="http://schemas.microsoft.com/office/drawing/2014/main" id="{C2A22551-433C-4722-C28B-03B25CA42D9C}"/>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37" name="Group 36">
            <a:extLst>
              <a:ext uri="{FF2B5EF4-FFF2-40B4-BE49-F238E27FC236}">
                <a16:creationId xmlns:a16="http://schemas.microsoft.com/office/drawing/2014/main" id="{FF41D67C-A586-9805-B51F-59E9B01A4F79}"/>
              </a:ext>
            </a:extLst>
          </p:cNvPr>
          <p:cNvGrpSpPr/>
          <p:nvPr/>
        </p:nvGrpSpPr>
        <p:grpSpPr>
          <a:xfrm>
            <a:off x="4247044" y="555618"/>
            <a:ext cx="4751526" cy="5663989"/>
            <a:chOff x="4247044" y="555618"/>
            <a:chExt cx="4751526" cy="5663989"/>
          </a:xfrm>
        </p:grpSpPr>
        <p:pic>
          <p:nvPicPr>
            <p:cNvPr id="30" name="Picture 29">
              <a:extLst>
                <a:ext uri="{FF2B5EF4-FFF2-40B4-BE49-F238E27FC236}">
                  <a16:creationId xmlns:a16="http://schemas.microsoft.com/office/drawing/2014/main" id="{9B439C12-0689-4C17-E033-02802DECB8A0}"/>
                </a:ext>
              </a:extLst>
            </p:cNvPr>
            <p:cNvPicPr>
              <a:picLocks noChangeAspect="1"/>
            </p:cNvPicPr>
            <p:nvPr/>
          </p:nvPicPr>
          <p:blipFill>
            <a:blip r:embed="rId2"/>
            <a:stretch>
              <a:fillRect/>
            </a:stretch>
          </p:blipFill>
          <p:spPr>
            <a:xfrm>
              <a:off x="5798170" y="1924553"/>
              <a:ext cx="3200400" cy="4295054"/>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E6E10EED-D5FC-74B7-8B00-776D64EA8B30}"/>
                </a:ext>
              </a:extLst>
            </p:cNvPr>
            <p:cNvPicPr>
              <a:picLocks noChangeAspect="1"/>
            </p:cNvPicPr>
            <p:nvPr/>
          </p:nvPicPr>
          <p:blipFill>
            <a:blip r:embed="rId3"/>
            <a:stretch>
              <a:fillRect/>
            </a:stretch>
          </p:blipFill>
          <p:spPr>
            <a:xfrm>
              <a:off x="5584704" y="1665717"/>
              <a:ext cx="3200400" cy="4265808"/>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5DD35C3D-3038-F39E-5F69-4060B53FDCB4}"/>
                </a:ext>
              </a:extLst>
            </p:cNvPr>
            <p:cNvPicPr>
              <a:picLocks noChangeAspect="1"/>
            </p:cNvPicPr>
            <p:nvPr/>
          </p:nvPicPr>
          <p:blipFill>
            <a:blip r:embed="rId4"/>
            <a:stretch>
              <a:fillRect/>
            </a:stretch>
          </p:blipFill>
          <p:spPr>
            <a:xfrm>
              <a:off x="5356236" y="1377635"/>
              <a:ext cx="3200400" cy="4314863"/>
            </a:xfrm>
            <a:prstGeom prst="rect">
              <a:avLst/>
            </a:prstGeom>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65E5B6EF-F773-4D8C-B7E5-C83A0ACCEE87}"/>
                </a:ext>
              </a:extLst>
            </p:cNvPr>
            <p:cNvPicPr>
              <a:picLocks noChangeAspect="1"/>
            </p:cNvPicPr>
            <p:nvPr/>
          </p:nvPicPr>
          <p:blipFill>
            <a:blip r:embed="rId5"/>
            <a:stretch>
              <a:fillRect/>
            </a:stretch>
          </p:blipFill>
          <p:spPr>
            <a:xfrm>
              <a:off x="5095167" y="1182582"/>
              <a:ext cx="3200400" cy="4254747"/>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AF32318C-645A-2616-31BA-8FB1658066F2}"/>
                </a:ext>
              </a:extLst>
            </p:cNvPr>
            <p:cNvPicPr>
              <a:picLocks noChangeAspect="1"/>
            </p:cNvPicPr>
            <p:nvPr/>
          </p:nvPicPr>
          <p:blipFill>
            <a:blip r:embed="rId6"/>
            <a:stretch>
              <a:fillRect/>
            </a:stretch>
          </p:blipFill>
          <p:spPr>
            <a:xfrm>
              <a:off x="4840448" y="900850"/>
              <a:ext cx="3200400" cy="4283804"/>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33ACB083-E86B-E1C9-63A6-33D594114CFC}"/>
                </a:ext>
              </a:extLst>
            </p:cNvPr>
            <p:cNvPicPr>
              <a:picLocks noChangeAspect="1"/>
            </p:cNvPicPr>
            <p:nvPr/>
          </p:nvPicPr>
          <p:blipFill>
            <a:blip r:embed="rId7"/>
            <a:stretch>
              <a:fillRect/>
            </a:stretch>
          </p:blipFill>
          <p:spPr>
            <a:xfrm>
              <a:off x="4543746" y="639331"/>
              <a:ext cx="3200400" cy="4272763"/>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7D48D50E-67EE-B737-C3B2-7C6596E6C84C}"/>
                </a:ext>
              </a:extLst>
            </p:cNvPr>
            <p:cNvPicPr>
              <a:picLocks noChangeAspect="1"/>
            </p:cNvPicPr>
            <p:nvPr/>
          </p:nvPicPr>
          <p:blipFill>
            <a:blip r:embed="rId8"/>
            <a:stretch>
              <a:fillRect/>
            </a:stretch>
          </p:blipFill>
          <p:spPr>
            <a:xfrm>
              <a:off x="4247044" y="555618"/>
              <a:ext cx="3200400" cy="4127268"/>
            </a:xfrm>
            <a:prstGeom prst="rect">
              <a:avLst/>
            </a:prstGeom>
            <a:effectLst>
              <a:outerShdw blurRad="50800" dist="38100" dir="2700000" algn="tl" rotWithShape="0">
                <a:prstClr val="black">
                  <a:alpha val="40000"/>
                </a:prstClr>
              </a:outerShdw>
            </a:effectLst>
          </p:spPr>
        </p:pic>
      </p:grpSp>
      <p:sp>
        <p:nvSpPr>
          <p:cNvPr id="38" name="TextBox 37">
            <a:extLst>
              <a:ext uri="{FF2B5EF4-FFF2-40B4-BE49-F238E27FC236}">
                <a16:creationId xmlns:a16="http://schemas.microsoft.com/office/drawing/2014/main" id="{AEEF9173-1EDB-5FC1-E034-05F66A614E27}"/>
              </a:ext>
            </a:extLst>
          </p:cNvPr>
          <p:cNvSpPr txBox="1"/>
          <p:nvPr/>
        </p:nvSpPr>
        <p:spPr>
          <a:xfrm>
            <a:off x="171677" y="3344950"/>
            <a:ext cx="4012973" cy="2508379"/>
          </a:xfrm>
          <a:prstGeom prst="rect">
            <a:avLst/>
          </a:prstGeom>
          <a:noFill/>
        </p:spPr>
        <p:txBody>
          <a:bodyPr wrap="square">
            <a:spAutoFit/>
          </a:bodyPr>
          <a:lstStyle/>
          <a:p>
            <a:pPr>
              <a:spcAft>
                <a:spcPts val="600"/>
              </a:spcAft>
            </a:pPr>
            <a:r>
              <a:rPr lang="en-US" sz="1100" b="1" dirty="0">
                <a:solidFill>
                  <a:schemeClr val="accent1">
                    <a:lumMod val="50000"/>
                  </a:schemeClr>
                </a:solidFill>
              </a:rPr>
              <a:t>Outputs:</a:t>
            </a:r>
          </a:p>
          <a:p>
            <a:pPr marL="285750" indent="-285750">
              <a:spcAft>
                <a:spcPts val="600"/>
              </a:spcAft>
              <a:buFont typeface="Arial" panose="020B0604020202020204" pitchFamily="34" charset="0"/>
              <a:buChar char="•"/>
            </a:pPr>
            <a:r>
              <a:rPr lang="en-US" sz="1100" u="sng" dirty="0">
                <a:solidFill>
                  <a:schemeClr val="accent1">
                    <a:lumMod val="50000"/>
                  </a:schemeClr>
                </a:solidFill>
              </a:rPr>
              <a:t>Paper prepared for a peer-reviewed journal, currently under internal preview</a:t>
            </a:r>
            <a:r>
              <a:rPr lang="en-US" sz="1100" dirty="0">
                <a:solidFill>
                  <a:schemeClr val="accent1">
                    <a:lumMod val="50000"/>
                  </a:schemeClr>
                </a:solidFill>
              </a:rPr>
              <a:t> (subject to DOE's Export Control and Patent reviews); not yet submitted to external publications</a:t>
            </a:r>
          </a:p>
          <a:p>
            <a:pPr marL="285750" indent="-285750">
              <a:spcAft>
                <a:spcPts val="600"/>
              </a:spcAft>
              <a:buFont typeface="Arial" panose="020B0604020202020204" pitchFamily="34" charset="0"/>
              <a:buChar char="•"/>
            </a:pPr>
            <a:r>
              <a:rPr lang="en-US" sz="1100" u="sng" dirty="0">
                <a:solidFill>
                  <a:schemeClr val="accent1">
                    <a:lumMod val="50000"/>
                  </a:schemeClr>
                </a:solidFill>
              </a:rPr>
              <a:t>Enhanced the DORIAN code</a:t>
            </a:r>
            <a:r>
              <a:rPr lang="en-US" sz="1100" dirty="0">
                <a:solidFill>
                  <a:schemeClr val="accent1">
                    <a:lumMod val="50000"/>
                  </a:schemeClr>
                </a:solidFill>
              </a:rPr>
              <a:t> by introducing features such as</a:t>
            </a:r>
          </a:p>
          <a:p>
            <a:pPr marL="742950" lvl="1" indent="-285750">
              <a:spcAft>
                <a:spcPts val="600"/>
              </a:spcAft>
              <a:buFont typeface="Arial" panose="020B0604020202020204" pitchFamily="34" charset="0"/>
              <a:buChar char="•"/>
            </a:pPr>
            <a:r>
              <a:rPr lang="en-US" sz="1100" dirty="0">
                <a:solidFill>
                  <a:schemeClr val="accent1">
                    <a:lumMod val="50000"/>
                  </a:schemeClr>
                </a:solidFill>
              </a:rPr>
              <a:t>An algorithm to calculate statistical uncertainty for DORIAN results</a:t>
            </a:r>
          </a:p>
          <a:p>
            <a:pPr marL="742950" lvl="1" indent="-285750">
              <a:spcAft>
                <a:spcPts val="600"/>
              </a:spcAft>
              <a:buFont typeface="Arial" panose="020B0604020202020204" pitchFamily="34" charset="0"/>
              <a:buChar char="•"/>
            </a:pPr>
            <a:r>
              <a:rPr lang="en-US" sz="1100" dirty="0">
                <a:solidFill>
                  <a:schemeClr val="accent1">
                    <a:lumMod val="50000"/>
                  </a:schemeClr>
                </a:solidFill>
              </a:rPr>
              <a:t>A removal tool for isotopes with T</a:t>
            </a:r>
            <a:r>
              <a:rPr lang="en-US" sz="1100" baseline="-25000" dirty="0">
                <a:solidFill>
                  <a:schemeClr val="accent1">
                    <a:lumMod val="50000"/>
                  </a:schemeClr>
                </a:solidFill>
              </a:rPr>
              <a:t>1/2</a:t>
            </a:r>
            <a:r>
              <a:rPr lang="en-US" sz="1100" dirty="0">
                <a:solidFill>
                  <a:schemeClr val="accent1">
                    <a:lumMod val="50000"/>
                  </a:schemeClr>
                </a:solidFill>
              </a:rPr>
              <a:t> ≥ 10</a:t>
            </a:r>
            <a:r>
              <a:rPr lang="en-US" sz="1100" baseline="30000" dirty="0">
                <a:solidFill>
                  <a:schemeClr val="accent1">
                    <a:lumMod val="50000"/>
                  </a:schemeClr>
                </a:solidFill>
              </a:rPr>
              <a:t>9</a:t>
            </a:r>
            <a:r>
              <a:rPr lang="en-US" sz="1100" dirty="0">
                <a:solidFill>
                  <a:schemeClr val="accent1">
                    <a:lumMod val="50000"/>
                  </a:schemeClr>
                </a:solidFill>
              </a:rPr>
              <a:t>s to prevent FLUKA crashes</a:t>
            </a:r>
          </a:p>
          <a:p>
            <a:pPr marL="285750" indent="-285750">
              <a:spcAft>
                <a:spcPts val="600"/>
              </a:spcAft>
              <a:buFont typeface="Arial" panose="020B0604020202020204" pitchFamily="34" charset="0"/>
              <a:buChar char="•"/>
            </a:pPr>
            <a:r>
              <a:rPr lang="en-US" sz="1100" dirty="0">
                <a:solidFill>
                  <a:schemeClr val="accent1">
                    <a:lumMod val="50000"/>
                  </a:schemeClr>
                </a:solidFill>
              </a:rPr>
              <a:t>Based on the added features, </a:t>
            </a:r>
            <a:r>
              <a:rPr lang="en-US" sz="1100" u="sng" dirty="0">
                <a:solidFill>
                  <a:schemeClr val="accent1">
                    <a:lumMod val="50000"/>
                  </a:schemeClr>
                </a:solidFill>
              </a:rPr>
              <a:t>demonstrated the expertise </a:t>
            </a:r>
            <a:r>
              <a:rPr lang="en-US" sz="1100" dirty="0">
                <a:solidFill>
                  <a:schemeClr val="accent1">
                    <a:lumMod val="50000"/>
                  </a:schemeClr>
                </a:solidFill>
              </a:rPr>
              <a:t>needed </a:t>
            </a:r>
            <a:r>
              <a:rPr lang="en-US" sz="1100" u="sng" dirty="0">
                <a:solidFill>
                  <a:schemeClr val="accent1">
                    <a:lumMod val="50000"/>
                  </a:schemeClr>
                </a:solidFill>
              </a:rPr>
              <a:t>to</a:t>
            </a:r>
            <a:r>
              <a:rPr lang="en-US" sz="1100" dirty="0">
                <a:solidFill>
                  <a:schemeClr val="accent1">
                    <a:lumMod val="50000"/>
                  </a:schemeClr>
                </a:solidFill>
              </a:rPr>
              <a:t> possibly </a:t>
            </a:r>
            <a:r>
              <a:rPr lang="en-US" sz="1100" u="sng" dirty="0">
                <a:solidFill>
                  <a:schemeClr val="accent1">
                    <a:lumMod val="50000"/>
                  </a:schemeClr>
                </a:solidFill>
              </a:rPr>
              <a:t>develop a version of the DORIAN code specifically for MARS</a:t>
            </a:r>
            <a:r>
              <a:rPr lang="en-US" sz="1100" dirty="0">
                <a:solidFill>
                  <a:schemeClr val="accent1">
                    <a:lumMod val="50000"/>
                  </a:schemeClr>
                </a:solidFill>
              </a:rPr>
              <a:t>, should the need arise</a:t>
            </a:r>
            <a:endParaRPr lang="hu-HU" sz="1100" dirty="0">
              <a:solidFill>
                <a:schemeClr val="accent1">
                  <a:lumMod val="50000"/>
                </a:schemeClr>
              </a:solidFill>
            </a:endParaRPr>
          </a:p>
        </p:txBody>
      </p:sp>
    </p:spTree>
    <p:extLst>
      <p:ext uri="{BB962C8B-B14F-4D97-AF65-F5344CB8AC3E}">
        <p14:creationId xmlns:p14="http://schemas.microsoft.com/office/powerpoint/2010/main" val="361710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2" name="Rectangle 1">
            <a:extLst>
              <a:ext uri="{FF2B5EF4-FFF2-40B4-BE49-F238E27FC236}">
                <a16:creationId xmlns:a16="http://schemas.microsoft.com/office/drawing/2014/main" id="{A822F5A3-C9C1-8C33-7562-16CA8F9F56AB}"/>
              </a:ext>
            </a:extLst>
          </p:cNvPr>
          <p:cNvSpPr/>
          <p:nvPr/>
        </p:nvSpPr>
        <p:spPr>
          <a:xfrm>
            <a:off x="1351279" y="2494619"/>
            <a:ext cx="6441442" cy="1513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t>
            </a:r>
          </a:p>
          <a:p>
            <a:pPr algn="ctr"/>
            <a:r>
              <a:rPr lang="en-US" sz="2400" dirty="0"/>
              <a:t>PIP-II Shielding Assessment(s)</a:t>
            </a:r>
          </a:p>
        </p:txBody>
      </p:sp>
      <p:sp>
        <p:nvSpPr>
          <p:cNvPr id="3" name="Date Placeholder 2">
            <a:extLst>
              <a:ext uri="{FF2B5EF4-FFF2-40B4-BE49-F238E27FC236}">
                <a16:creationId xmlns:a16="http://schemas.microsoft.com/office/drawing/2014/main" id="{7C49BB63-F9C5-23F6-5601-6327B4FD7312}"/>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BA0986F7-1BEA-C896-C84D-15AD99292D00}"/>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2438636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1) Assessment Objectives &amp; Purpose</a:t>
            </a:r>
          </a:p>
        </p:txBody>
      </p:sp>
      <p:sp>
        <p:nvSpPr>
          <p:cNvPr id="6" name="TextBox 5">
            <a:extLst>
              <a:ext uri="{FF2B5EF4-FFF2-40B4-BE49-F238E27FC236}">
                <a16:creationId xmlns:a16="http://schemas.microsoft.com/office/drawing/2014/main" id="{00B004AA-9B07-5232-319C-BD8861A6F689}"/>
              </a:ext>
            </a:extLst>
          </p:cNvPr>
          <p:cNvSpPr txBox="1"/>
          <p:nvPr/>
        </p:nvSpPr>
        <p:spPr>
          <a:xfrm>
            <a:off x="5493865" y="1352958"/>
            <a:ext cx="3354056" cy="4024179"/>
          </a:xfrm>
          <a:prstGeom prst="rect">
            <a:avLst/>
          </a:prstGeom>
          <a:noFill/>
        </p:spPr>
        <p:txBody>
          <a:bodyPr wrap="square">
            <a:spAutoFit/>
          </a:bodyPr>
          <a:lstStyle/>
          <a:p>
            <a:pPr>
              <a:spcAft>
                <a:spcPts val="300"/>
              </a:spcAft>
            </a:pPr>
            <a:r>
              <a:rPr lang="en-US" sz="1200" b="1" dirty="0">
                <a:solidFill>
                  <a:schemeClr val="accent1">
                    <a:lumMod val="50000"/>
                  </a:schemeClr>
                </a:solidFill>
              </a:rPr>
              <a:t>Note:</a:t>
            </a:r>
          </a:p>
          <a:p>
            <a:pPr marL="182880" lvl="1">
              <a:spcAft>
                <a:spcPts val="1200"/>
              </a:spcAft>
            </a:pPr>
            <a:r>
              <a:rPr lang="en-US" sz="1200" dirty="0">
                <a:solidFill>
                  <a:schemeClr val="accent1">
                    <a:lumMod val="50000"/>
                  </a:schemeClr>
                </a:solidFill>
              </a:rPr>
              <a:t>The work presented here builds on previous PIP-II, BTL, and collimator model developments and studies conducted by other members of the MARS group: Igor Tropin, Igor Rakhno, and Dali Georgobiani.</a:t>
            </a:r>
            <a:endParaRPr lang="en-US" sz="1200" b="1" dirty="0">
              <a:solidFill>
                <a:schemeClr val="accent1">
                  <a:lumMod val="50000"/>
                </a:schemeClr>
              </a:solidFill>
            </a:endParaRPr>
          </a:p>
          <a:p>
            <a:pPr>
              <a:spcAft>
                <a:spcPts val="300"/>
              </a:spcAft>
            </a:pPr>
            <a:r>
              <a:rPr lang="en-US" sz="1200" b="1" dirty="0">
                <a:solidFill>
                  <a:schemeClr val="accent1">
                    <a:lumMod val="50000"/>
                  </a:schemeClr>
                </a:solidFill>
              </a:rPr>
              <a:t>Motivation:</a:t>
            </a:r>
            <a:endParaRPr lang="en-US" sz="1200" dirty="0">
              <a:solidFill>
                <a:schemeClr val="accent1">
                  <a:lumMod val="50000"/>
                </a:schemeClr>
              </a:solidFill>
            </a:endParaRPr>
          </a:p>
          <a:p>
            <a:pPr marL="182880" lvl="1">
              <a:spcAft>
                <a:spcPts val="1200"/>
              </a:spcAft>
            </a:pPr>
            <a:r>
              <a:rPr lang="en-US" sz="1200" u="sng" dirty="0">
                <a:solidFill>
                  <a:schemeClr val="accent1">
                    <a:lumMod val="50000"/>
                  </a:schemeClr>
                </a:solidFill>
              </a:rPr>
              <a:t>Assess dose rate levels in the event of an accident</a:t>
            </a:r>
            <a:r>
              <a:rPr lang="en-US" sz="1200" dirty="0">
                <a:solidFill>
                  <a:schemeClr val="accent1">
                    <a:lumMod val="50000"/>
                  </a:schemeClr>
                </a:solidFill>
              </a:rPr>
              <a:t> using the refined geometry, which incorporates a 6-ft thick shielding wall as well as newly added collimators and magnets. This assessment ensures effective radiation control downstream of the wall, especially given ongoing beamline operations further upstream.</a:t>
            </a:r>
          </a:p>
          <a:p>
            <a:pPr>
              <a:spcAft>
                <a:spcPts val="300"/>
              </a:spcAft>
            </a:pPr>
            <a:r>
              <a:rPr lang="en-US" sz="1200" b="1" dirty="0">
                <a:solidFill>
                  <a:schemeClr val="accent1">
                    <a:lumMod val="50000"/>
                  </a:schemeClr>
                </a:solidFill>
              </a:rPr>
              <a:t>Goal:</a:t>
            </a:r>
          </a:p>
          <a:p>
            <a:pPr marL="182880" lvl="1">
              <a:spcAft>
                <a:spcPts val="1200"/>
              </a:spcAft>
            </a:pPr>
            <a:r>
              <a:rPr lang="en-US" sz="1200" u="sng" dirty="0">
                <a:solidFill>
                  <a:schemeClr val="accent1">
                    <a:lumMod val="50000"/>
                  </a:schemeClr>
                </a:solidFill>
              </a:rPr>
              <a:t>Verify that the dose rate downstream of the shielding wall aligns with the appropriate threshold</a:t>
            </a:r>
            <a:r>
              <a:rPr lang="en-US" sz="1200" dirty="0">
                <a:solidFill>
                  <a:schemeClr val="accent1">
                    <a:lumMod val="50000"/>
                  </a:schemeClr>
                </a:solidFill>
              </a:rPr>
              <a:t> as specified by the Fermilab Radiological Control Manual (FRCM).</a:t>
            </a:r>
          </a:p>
        </p:txBody>
      </p:sp>
      <p:grpSp>
        <p:nvGrpSpPr>
          <p:cNvPr id="13" name="Group 12">
            <a:extLst>
              <a:ext uri="{FF2B5EF4-FFF2-40B4-BE49-F238E27FC236}">
                <a16:creationId xmlns:a16="http://schemas.microsoft.com/office/drawing/2014/main" id="{1D7A7F41-07E1-606B-CDE9-19056E6065A8}"/>
              </a:ext>
            </a:extLst>
          </p:cNvPr>
          <p:cNvGrpSpPr/>
          <p:nvPr/>
        </p:nvGrpSpPr>
        <p:grpSpPr>
          <a:xfrm>
            <a:off x="296079" y="1031875"/>
            <a:ext cx="5197786" cy="4794250"/>
            <a:chOff x="296079" y="1031875"/>
            <a:chExt cx="5197786" cy="4794250"/>
          </a:xfrm>
        </p:grpSpPr>
        <p:pic>
          <p:nvPicPr>
            <p:cNvPr id="7" name="Picture 6" descr="A diagram of a road&#10;&#10;Description automatically generated">
              <a:extLst>
                <a:ext uri="{FF2B5EF4-FFF2-40B4-BE49-F238E27FC236}">
                  <a16:creationId xmlns:a16="http://schemas.microsoft.com/office/drawing/2014/main" id="{9D5DE595-3676-1D77-7979-45DA48454FEE}"/>
                </a:ext>
              </a:extLst>
            </p:cNvPr>
            <p:cNvPicPr>
              <a:picLocks noChangeAspect="1"/>
            </p:cNvPicPr>
            <p:nvPr/>
          </p:nvPicPr>
          <p:blipFill>
            <a:blip r:embed="rId2"/>
            <a:stretch>
              <a:fillRect/>
            </a:stretch>
          </p:blipFill>
          <p:spPr>
            <a:xfrm>
              <a:off x="296079" y="1031875"/>
              <a:ext cx="5197786" cy="4794250"/>
            </a:xfrm>
            <a:prstGeom prst="rect">
              <a:avLst/>
            </a:prstGeom>
          </p:spPr>
        </p:pic>
        <p:cxnSp>
          <p:nvCxnSpPr>
            <p:cNvPr id="9" name="Straight Arrow Connector 8">
              <a:extLst>
                <a:ext uri="{FF2B5EF4-FFF2-40B4-BE49-F238E27FC236}">
                  <a16:creationId xmlns:a16="http://schemas.microsoft.com/office/drawing/2014/main" id="{00BB5B4F-1E0B-6BE2-DA1E-44801A13FC57}"/>
                </a:ext>
              </a:extLst>
            </p:cNvPr>
            <p:cNvCxnSpPr>
              <a:cxnSpLocks/>
            </p:cNvCxnSpPr>
            <p:nvPr/>
          </p:nvCxnSpPr>
          <p:spPr>
            <a:xfrm flipH="1">
              <a:off x="3251200" y="2552700"/>
              <a:ext cx="304800" cy="7493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CB60A2-2558-FACC-4DB2-1C9D849EDF95}"/>
                </a:ext>
              </a:extLst>
            </p:cNvPr>
            <p:cNvSpPr txBox="1"/>
            <p:nvPr/>
          </p:nvSpPr>
          <p:spPr>
            <a:xfrm>
              <a:off x="3053360" y="2121813"/>
              <a:ext cx="1005279" cy="430887"/>
            </a:xfrm>
            <a:prstGeom prst="rect">
              <a:avLst/>
            </a:prstGeom>
            <a:noFill/>
          </p:spPr>
          <p:txBody>
            <a:bodyPr wrap="square">
              <a:spAutoFit/>
            </a:bodyPr>
            <a:lstStyle/>
            <a:p>
              <a:pPr algn="ctr">
                <a:spcAft>
                  <a:spcPts val="300"/>
                </a:spcAft>
              </a:pPr>
              <a:r>
                <a:rPr lang="en-US" sz="1100" b="1" i="1" dirty="0">
                  <a:solidFill>
                    <a:srgbClr val="FF0000"/>
                  </a:solidFill>
                </a:rPr>
                <a:t>6-ft thick shielding wall </a:t>
              </a:r>
            </a:p>
          </p:txBody>
        </p:sp>
      </p:grpSp>
      <p:sp>
        <p:nvSpPr>
          <p:cNvPr id="3" name="Date Placeholder 2">
            <a:extLst>
              <a:ext uri="{FF2B5EF4-FFF2-40B4-BE49-F238E27FC236}">
                <a16:creationId xmlns:a16="http://schemas.microsoft.com/office/drawing/2014/main" id="{037729CE-5D26-C04D-5447-532DC7109180}"/>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4" name="Footer Placeholder 3">
            <a:extLst>
              <a:ext uri="{FF2B5EF4-FFF2-40B4-BE49-F238E27FC236}">
                <a16:creationId xmlns:a16="http://schemas.microsoft.com/office/drawing/2014/main" id="{F5C3611D-5218-4EBB-D4CB-A3615B50C885}"/>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2091924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14DF7-0054-E1C3-13A1-377BAD0C53F4}"/>
              </a:ext>
            </a:extLst>
          </p:cNvPr>
          <p:cNvGrpSpPr/>
          <p:nvPr/>
        </p:nvGrpSpPr>
        <p:grpSpPr>
          <a:xfrm>
            <a:off x="2849490" y="473119"/>
            <a:ext cx="6034111" cy="3177816"/>
            <a:chOff x="270054" y="658771"/>
            <a:chExt cx="8603892" cy="4531171"/>
          </a:xfrm>
        </p:grpSpPr>
        <p:pic>
          <p:nvPicPr>
            <p:cNvPr id="11" name="Picture 10" descr="Chart, histogram&#10;&#10;Description automatically generated">
              <a:extLst>
                <a:ext uri="{FF2B5EF4-FFF2-40B4-BE49-F238E27FC236}">
                  <a16:creationId xmlns:a16="http://schemas.microsoft.com/office/drawing/2014/main" id="{BCD19A32-A6EC-3C41-D9B0-34DD283B275D}"/>
                </a:ext>
              </a:extLst>
            </p:cNvPr>
            <p:cNvPicPr>
              <a:picLocks noChangeAspect="1"/>
            </p:cNvPicPr>
            <p:nvPr/>
          </p:nvPicPr>
          <p:blipFill>
            <a:blip r:embed="rId2"/>
            <a:stretch>
              <a:fillRect/>
            </a:stretch>
          </p:blipFill>
          <p:spPr>
            <a:xfrm>
              <a:off x="270054" y="872176"/>
              <a:ext cx="8603892" cy="4317766"/>
            </a:xfrm>
            <a:prstGeom prst="rect">
              <a:avLst/>
            </a:prstGeom>
          </p:spPr>
        </p:pic>
        <p:sp>
          <p:nvSpPr>
            <p:cNvPr id="12" name="TextBox 11">
              <a:extLst>
                <a:ext uri="{FF2B5EF4-FFF2-40B4-BE49-F238E27FC236}">
                  <a16:creationId xmlns:a16="http://schemas.microsoft.com/office/drawing/2014/main" id="{0CFA45E7-8F6A-7C87-3536-690BAC58B7CF}"/>
                </a:ext>
              </a:extLst>
            </p:cNvPr>
            <p:cNvSpPr txBox="1"/>
            <p:nvPr/>
          </p:nvSpPr>
          <p:spPr>
            <a:xfrm>
              <a:off x="2689484" y="658771"/>
              <a:ext cx="3765032" cy="261610"/>
            </a:xfrm>
            <a:prstGeom prst="rect">
              <a:avLst/>
            </a:prstGeom>
            <a:noFill/>
          </p:spPr>
          <p:txBody>
            <a:bodyPr wrap="square">
              <a:spAutoFit/>
            </a:bodyPr>
            <a:lstStyle/>
            <a:p>
              <a:pPr algn="ctr">
                <a:spcAft>
                  <a:spcPts val="300"/>
                </a:spcAft>
              </a:pPr>
              <a:r>
                <a:rPr lang="en-US" sz="1100" b="1" i="1" dirty="0">
                  <a:solidFill>
                    <a:schemeClr val="accent1">
                      <a:lumMod val="50000"/>
                    </a:schemeClr>
                  </a:solidFill>
                </a:rPr>
                <a:t>TOP view of the layout in MARS</a:t>
              </a:r>
              <a:endParaRPr lang="en-US" sz="1100" i="1" dirty="0">
                <a:solidFill>
                  <a:schemeClr val="accent1">
                    <a:lumMod val="50000"/>
                  </a:schemeClr>
                </a:solidFill>
              </a:endParaRPr>
            </a:p>
          </p:txBody>
        </p:sp>
        <p:sp>
          <p:nvSpPr>
            <p:cNvPr id="13" name="Oval 12">
              <a:extLst>
                <a:ext uri="{FF2B5EF4-FFF2-40B4-BE49-F238E27FC236}">
                  <a16:creationId xmlns:a16="http://schemas.microsoft.com/office/drawing/2014/main" id="{053147F6-913C-0C73-DF01-610A93AF4619}"/>
                </a:ext>
              </a:extLst>
            </p:cNvPr>
            <p:cNvSpPr/>
            <p:nvPr/>
          </p:nvSpPr>
          <p:spPr>
            <a:xfrm>
              <a:off x="6261473" y="1737518"/>
              <a:ext cx="279919" cy="279919"/>
            </a:xfrm>
            <a:prstGeom prst="ellipse">
              <a:avLst/>
            </a:prstGeom>
            <a:noFill/>
            <a:ln w="158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2) Integration of the horizontal and vertical PIP-II collimators to the existing MARS model (1/5)</a:t>
            </a:r>
          </a:p>
        </p:txBody>
      </p:sp>
      <p:sp>
        <p:nvSpPr>
          <p:cNvPr id="6" name="TextBox 5">
            <a:extLst>
              <a:ext uri="{FF2B5EF4-FFF2-40B4-BE49-F238E27FC236}">
                <a16:creationId xmlns:a16="http://schemas.microsoft.com/office/drawing/2014/main" id="{00B004AA-9B07-5232-319C-BD8861A6F689}"/>
              </a:ext>
            </a:extLst>
          </p:cNvPr>
          <p:cNvSpPr txBox="1"/>
          <p:nvPr/>
        </p:nvSpPr>
        <p:spPr>
          <a:xfrm>
            <a:off x="188124" y="746612"/>
            <a:ext cx="2550154" cy="2169825"/>
          </a:xfrm>
          <a:prstGeom prst="rect">
            <a:avLst/>
          </a:prstGeom>
          <a:solidFill>
            <a:schemeClr val="bg1">
              <a:alpha val="80000"/>
            </a:schemeClr>
          </a:solidFill>
        </p:spPr>
        <p:txBody>
          <a:bodyPr wrap="square">
            <a:spAutoFit/>
          </a:bodyPr>
          <a:lstStyle/>
          <a:p>
            <a:pPr>
              <a:spcAft>
                <a:spcPts val="300"/>
              </a:spcAft>
            </a:pPr>
            <a:r>
              <a:rPr lang="en-US" sz="1200" b="1" dirty="0">
                <a:solidFill>
                  <a:schemeClr val="accent1">
                    <a:lumMod val="50000"/>
                  </a:schemeClr>
                </a:solidFill>
              </a:rPr>
              <a:t>Motivation:</a:t>
            </a:r>
          </a:p>
          <a:p>
            <a:pPr marL="182880" lvl="1">
              <a:spcAft>
                <a:spcPts val="1200"/>
              </a:spcAft>
            </a:pPr>
            <a:r>
              <a:rPr lang="en-US" sz="1200" u="sng" dirty="0">
                <a:solidFill>
                  <a:schemeClr val="accent1">
                    <a:lumMod val="50000"/>
                  </a:schemeClr>
                </a:solidFill>
              </a:rPr>
              <a:t>Ensuring the MARS model remains a reliable and comprehensive tool </a:t>
            </a:r>
            <a:r>
              <a:rPr lang="en-US" sz="1200" dirty="0">
                <a:solidFill>
                  <a:schemeClr val="accent1">
                    <a:lumMod val="50000"/>
                  </a:schemeClr>
                </a:solidFill>
              </a:rPr>
              <a:t>for the many individuals working on the PIP-II project by adding these collimators</a:t>
            </a:r>
          </a:p>
          <a:p>
            <a:pPr>
              <a:spcAft>
                <a:spcPts val="300"/>
              </a:spcAft>
            </a:pPr>
            <a:r>
              <a:rPr lang="en-US" sz="1200" b="1" dirty="0">
                <a:solidFill>
                  <a:schemeClr val="accent1">
                    <a:lumMod val="50000"/>
                  </a:schemeClr>
                </a:solidFill>
              </a:rPr>
              <a:t>Goal:</a:t>
            </a:r>
          </a:p>
          <a:p>
            <a:pPr marL="182880" lvl="1">
              <a:spcAft>
                <a:spcPts val="1200"/>
              </a:spcAft>
            </a:pPr>
            <a:r>
              <a:rPr lang="en-US" sz="1200" u="sng" dirty="0">
                <a:solidFill>
                  <a:schemeClr val="accent1">
                    <a:lumMod val="50000"/>
                  </a:schemeClr>
                </a:solidFill>
              </a:rPr>
              <a:t>Updating the existing MARS model </a:t>
            </a:r>
            <a:r>
              <a:rPr lang="en-US" sz="1200" dirty="0">
                <a:solidFill>
                  <a:schemeClr val="accent1">
                    <a:lumMod val="50000"/>
                  </a:schemeClr>
                </a:solidFill>
              </a:rPr>
              <a:t>by integrating two (horizontal and vertical) PIP-II collimators</a:t>
            </a:r>
          </a:p>
        </p:txBody>
      </p:sp>
      <p:sp>
        <p:nvSpPr>
          <p:cNvPr id="2" name="Date Placeholder 2">
            <a:extLst>
              <a:ext uri="{FF2B5EF4-FFF2-40B4-BE49-F238E27FC236}">
                <a16:creationId xmlns:a16="http://schemas.microsoft.com/office/drawing/2014/main" id="{E8A3BD09-C343-9D4B-E69F-C08F7E12D3A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927B3E92-523F-6699-BF70-C9B9C97144E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3" name="Group 2">
            <a:extLst>
              <a:ext uri="{FF2B5EF4-FFF2-40B4-BE49-F238E27FC236}">
                <a16:creationId xmlns:a16="http://schemas.microsoft.com/office/drawing/2014/main" id="{C5817318-4B84-3718-CE03-33BBA5025BDE}"/>
              </a:ext>
            </a:extLst>
          </p:cNvPr>
          <p:cNvGrpSpPr/>
          <p:nvPr/>
        </p:nvGrpSpPr>
        <p:grpSpPr>
          <a:xfrm>
            <a:off x="305672" y="3407632"/>
            <a:ext cx="2452710" cy="2757868"/>
            <a:chOff x="321782" y="91771"/>
            <a:chExt cx="3826348" cy="4302408"/>
          </a:xfrm>
        </p:grpSpPr>
        <p:pic>
          <p:nvPicPr>
            <p:cNvPr id="4" name="Picture 3">
              <a:extLst>
                <a:ext uri="{FF2B5EF4-FFF2-40B4-BE49-F238E27FC236}">
                  <a16:creationId xmlns:a16="http://schemas.microsoft.com/office/drawing/2014/main" id="{F4464C3F-41AB-6880-082C-6C9A8D96D6E3}"/>
                </a:ext>
              </a:extLst>
            </p:cNvPr>
            <p:cNvPicPr>
              <a:picLocks noChangeAspect="1"/>
            </p:cNvPicPr>
            <p:nvPr/>
          </p:nvPicPr>
          <p:blipFill>
            <a:blip r:embed="rId3"/>
            <a:stretch>
              <a:fillRect/>
            </a:stretch>
          </p:blipFill>
          <p:spPr>
            <a:xfrm>
              <a:off x="321782" y="721029"/>
              <a:ext cx="3826348" cy="3673150"/>
            </a:xfrm>
            <a:prstGeom prst="rect">
              <a:avLst/>
            </a:prstGeom>
          </p:spPr>
        </p:pic>
        <p:sp>
          <p:nvSpPr>
            <p:cNvPr id="8" name="TextBox 7">
              <a:extLst>
                <a:ext uri="{FF2B5EF4-FFF2-40B4-BE49-F238E27FC236}">
                  <a16:creationId xmlns:a16="http://schemas.microsoft.com/office/drawing/2014/main" id="{A488745D-79F1-9C4E-4928-03B7FF985FD2}"/>
                </a:ext>
              </a:extLst>
            </p:cNvPr>
            <p:cNvSpPr txBox="1"/>
            <p:nvPr/>
          </p:nvSpPr>
          <p:spPr>
            <a:xfrm>
              <a:off x="352440" y="91771"/>
              <a:ext cx="3765032" cy="679880"/>
            </a:xfrm>
            <a:prstGeom prst="rect">
              <a:avLst/>
            </a:prstGeom>
            <a:noFill/>
          </p:spPr>
          <p:txBody>
            <a:bodyPr wrap="square">
              <a:spAutoFit/>
            </a:bodyPr>
            <a:lstStyle/>
            <a:p>
              <a:pPr algn="ctr">
                <a:spcAft>
                  <a:spcPts val="300"/>
                </a:spcAft>
              </a:pPr>
              <a:r>
                <a:rPr lang="en-US" sz="1000" b="1" i="1" dirty="0">
                  <a:solidFill>
                    <a:schemeClr val="accent1">
                      <a:lumMod val="50000"/>
                    </a:schemeClr>
                  </a:solidFill>
                </a:rPr>
                <a:t>3D view of the horizontal PIP-II collimator's CAD model</a:t>
              </a:r>
              <a:endParaRPr lang="en-US" sz="1000" i="1" dirty="0">
                <a:solidFill>
                  <a:schemeClr val="accent1">
                    <a:lumMod val="50000"/>
                  </a:schemeClr>
                </a:solidFill>
              </a:endParaRPr>
            </a:p>
          </p:txBody>
        </p:sp>
      </p:grpSp>
      <p:sp>
        <p:nvSpPr>
          <p:cNvPr id="15" name="TextBox 14">
            <a:extLst>
              <a:ext uri="{FF2B5EF4-FFF2-40B4-BE49-F238E27FC236}">
                <a16:creationId xmlns:a16="http://schemas.microsoft.com/office/drawing/2014/main" id="{C67B3EAD-0E6D-9A39-FC1A-1B1DDDC0A1AD}"/>
              </a:ext>
            </a:extLst>
          </p:cNvPr>
          <p:cNvSpPr txBox="1"/>
          <p:nvPr/>
        </p:nvSpPr>
        <p:spPr>
          <a:xfrm>
            <a:off x="3433354" y="1532459"/>
            <a:ext cx="3386546" cy="869469"/>
          </a:xfrm>
          <a:prstGeom prst="rect">
            <a:avLst/>
          </a:prstGeom>
          <a:solidFill>
            <a:schemeClr val="bg1">
              <a:alpha val="50000"/>
            </a:schemeClr>
          </a:solidFill>
        </p:spPr>
        <p:txBody>
          <a:bodyPr wrap="square">
            <a:spAutoFit/>
          </a:bodyPr>
          <a:lstStyle/>
          <a:p>
            <a:pPr>
              <a:spcAft>
                <a:spcPts val="300"/>
              </a:spcAft>
            </a:pPr>
            <a:r>
              <a:rPr lang="en-US" sz="1200" b="1" dirty="0">
                <a:solidFill>
                  <a:schemeClr val="accent1">
                    <a:lumMod val="50000"/>
                  </a:schemeClr>
                </a:solidFill>
              </a:rPr>
              <a:t>Position of the collimators:</a:t>
            </a:r>
          </a:p>
          <a:p>
            <a:pPr marL="182880" lvl="1">
              <a:spcAft>
                <a:spcPts val="1200"/>
              </a:spcAft>
            </a:pPr>
            <a:r>
              <a:rPr lang="en-US" sz="1200" dirty="0">
                <a:solidFill>
                  <a:schemeClr val="accent1">
                    <a:lumMod val="50000"/>
                  </a:schemeClr>
                </a:solidFill>
              </a:rPr>
              <a:t>The highlighted area within the red circle on the image represent the position for the horizontal and vertical PIP-II collimators</a:t>
            </a:r>
          </a:p>
        </p:txBody>
      </p:sp>
      <p:grpSp>
        <p:nvGrpSpPr>
          <p:cNvPr id="16" name="Group 15">
            <a:extLst>
              <a:ext uri="{FF2B5EF4-FFF2-40B4-BE49-F238E27FC236}">
                <a16:creationId xmlns:a16="http://schemas.microsoft.com/office/drawing/2014/main" id="{E918013D-476A-2F8F-C76F-B94DAF9B28AC}"/>
              </a:ext>
            </a:extLst>
          </p:cNvPr>
          <p:cNvGrpSpPr/>
          <p:nvPr/>
        </p:nvGrpSpPr>
        <p:grpSpPr>
          <a:xfrm>
            <a:off x="2914580" y="3828568"/>
            <a:ext cx="5985208" cy="2388492"/>
            <a:chOff x="1786426" y="3456673"/>
            <a:chExt cx="6920493" cy="2761732"/>
          </a:xfrm>
        </p:grpSpPr>
        <p:grpSp>
          <p:nvGrpSpPr>
            <p:cNvPr id="17" name="Group 16">
              <a:extLst>
                <a:ext uri="{FF2B5EF4-FFF2-40B4-BE49-F238E27FC236}">
                  <a16:creationId xmlns:a16="http://schemas.microsoft.com/office/drawing/2014/main" id="{E569302D-176D-3CC5-FEC3-5C46254B7166}"/>
                </a:ext>
              </a:extLst>
            </p:cNvPr>
            <p:cNvGrpSpPr/>
            <p:nvPr/>
          </p:nvGrpSpPr>
          <p:grpSpPr>
            <a:xfrm>
              <a:off x="1786426" y="3456673"/>
              <a:ext cx="6920493" cy="2761732"/>
              <a:chOff x="1786426" y="3456673"/>
              <a:chExt cx="6920493" cy="2761732"/>
            </a:xfrm>
          </p:grpSpPr>
          <p:pic>
            <p:nvPicPr>
              <p:cNvPr id="20" name="Picture 19">
                <a:extLst>
                  <a:ext uri="{FF2B5EF4-FFF2-40B4-BE49-F238E27FC236}">
                    <a16:creationId xmlns:a16="http://schemas.microsoft.com/office/drawing/2014/main" id="{0C66B825-84D2-E2AF-413D-6EBC9B1B03C2}"/>
                  </a:ext>
                </a:extLst>
              </p:cNvPr>
              <p:cNvPicPr>
                <a:picLocks noChangeAspect="1"/>
              </p:cNvPicPr>
              <p:nvPr/>
            </p:nvPicPr>
            <p:blipFill>
              <a:blip r:embed="rId4"/>
              <a:stretch>
                <a:fillRect/>
              </a:stretch>
            </p:blipFill>
            <p:spPr>
              <a:xfrm>
                <a:off x="1815875" y="3456673"/>
                <a:ext cx="6861594" cy="2705178"/>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AB71B2A3-3914-5119-D672-9CD5B2151921}"/>
                  </a:ext>
                </a:extLst>
              </p:cNvPr>
              <p:cNvSpPr txBox="1"/>
              <p:nvPr/>
            </p:nvSpPr>
            <p:spPr>
              <a:xfrm>
                <a:off x="1786426" y="5924811"/>
                <a:ext cx="6920493" cy="293594"/>
              </a:xfrm>
              <a:prstGeom prst="rect">
                <a:avLst/>
              </a:prstGeom>
              <a:noFill/>
            </p:spPr>
            <p:txBody>
              <a:bodyPr wrap="square">
                <a:spAutoFit/>
              </a:bodyPr>
              <a:lstStyle/>
              <a:p>
                <a:pPr algn="ctr">
                  <a:spcAft>
                    <a:spcPts val="300"/>
                  </a:spcAft>
                </a:pPr>
                <a:r>
                  <a:rPr lang="en-US" sz="1050" b="1" i="1" dirty="0">
                    <a:solidFill>
                      <a:schemeClr val="accent1">
                        <a:lumMod val="50000"/>
                      </a:schemeClr>
                    </a:solidFill>
                  </a:rPr>
                  <a:t>Cross-sectional view of the horizontal PIP-II collimator, revealing its primary and secondary jaws</a:t>
                </a:r>
                <a:endParaRPr lang="en-US" sz="1050" i="1" dirty="0">
                  <a:solidFill>
                    <a:schemeClr val="accent1">
                      <a:lumMod val="50000"/>
                    </a:schemeClr>
                  </a:solidFill>
                </a:endParaRPr>
              </a:p>
            </p:txBody>
          </p:sp>
        </p:grpSp>
        <p:sp>
          <p:nvSpPr>
            <p:cNvPr id="18" name="TextBox 17">
              <a:extLst>
                <a:ext uri="{FF2B5EF4-FFF2-40B4-BE49-F238E27FC236}">
                  <a16:creationId xmlns:a16="http://schemas.microsoft.com/office/drawing/2014/main" id="{9E09E551-F570-0235-4DCD-CF27A0EAEFF1}"/>
                </a:ext>
              </a:extLst>
            </p:cNvPr>
            <p:cNvSpPr txBox="1"/>
            <p:nvPr/>
          </p:nvSpPr>
          <p:spPr>
            <a:xfrm>
              <a:off x="2310042" y="4195000"/>
              <a:ext cx="1577714" cy="261610"/>
            </a:xfrm>
            <a:prstGeom prst="rect">
              <a:avLst/>
            </a:prstGeom>
            <a:noFill/>
          </p:spPr>
          <p:txBody>
            <a:bodyPr wrap="square">
              <a:spAutoFit/>
            </a:bodyPr>
            <a:lstStyle/>
            <a:p>
              <a:pPr algn="ctr">
                <a:spcAft>
                  <a:spcPts val="300"/>
                </a:spcAft>
              </a:pPr>
              <a:r>
                <a:rPr lang="en-US" sz="1100" b="1" i="1" dirty="0">
                  <a:solidFill>
                    <a:schemeClr val="bg1"/>
                  </a:solidFill>
                </a:rPr>
                <a:t>Primary jaw</a:t>
              </a:r>
            </a:p>
          </p:txBody>
        </p:sp>
        <p:sp>
          <p:nvSpPr>
            <p:cNvPr id="19" name="TextBox 18">
              <a:extLst>
                <a:ext uri="{FF2B5EF4-FFF2-40B4-BE49-F238E27FC236}">
                  <a16:creationId xmlns:a16="http://schemas.microsoft.com/office/drawing/2014/main" id="{603DDD72-4C88-E02C-956C-DD9289EBEE46}"/>
                </a:ext>
              </a:extLst>
            </p:cNvPr>
            <p:cNvSpPr txBox="1"/>
            <p:nvPr/>
          </p:nvSpPr>
          <p:spPr>
            <a:xfrm>
              <a:off x="5025606" y="4195000"/>
              <a:ext cx="1577714" cy="261610"/>
            </a:xfrm>
            <a:prstGeom prst="rect">
              <a:avLst/>
            </a:prstGeom>
            <a:noFill/>
          </p:spPr>
          <p:txBody>
            <a:bodyPr wrap="square">
              <a:spAutoFit/>
            </a:bodyPr>
            <a:lstStyle/>
            <a:p>
              <a:pPr algn="ctr">
                <a:spcAft>
                  <a:spcPts val="300"/>
                </a:spcAft>
              </a:pPr>
              <a:r>
                <a:rPr lang="en-US" sz="1100" b="1" i="1" dirty="0">
                  <a:solidFill>
                    <a:schemeClr val="bg1"/>
                  </a:solidFill>
                </a:rPr>
                <a:t>Secondary jaw</a:t>
              </a:r>
            </a:p>
          </p:txBody>
        </p:sp>
      </p:grpSp>
    </p:spTree>
    <p:extLst>
      <p:ext uri="{BB962C8B-B14F-4D97-AF65-F5344CB8AC3E}">
        <p14:creationId xmlns:p14="http://schemas.microsoft.com/office/powerpoint/2010/main" val="2410572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2) Integration of the horizontal and vertical PIP-II collimators to the existing MARS model (2/5)</a:t>
            </a:r>
          </a:p>
        </p:txBody>
      </p:sp>
      <p:sp>
        <p:nvSpPr>
          <p:cNvPr id="11" name="TextBox 10">
            <a:extLst>
              <a:ext uri="{FF2B5EF4-FFF2-40B4-BE49-F238E27FC236}">
                <a16:creationId xmlns:a16="http://schemas.microsoft.com/office/drawing/2014/main" id="{C83965E7-C806-B471-51A1-435381E3D5A7}"/>
              </a:ext>
            </a:extLst>
          </p:cNvPr>
          <p:cNvSpPr txBox="1"/>
          <p:nvPr/>
        </p:nvSpPr>
        <p:spPr>
          <a:xfrm>
            <a:off x="122736" y="506235"/>
            <a:ext cx="3788864" cy="1323439"/>
          </a:xfrm>
          <a:custGeom>
            <a:avLst/>
            <a:gdLst>
              <a:gd name="connsiteX0" fmla="*/ 0 w 3788864"/>
              <a:gd name="connsiteY0" fmla="*/ 0 h 1323439"/>
              <a:gd name="connsiteX1" fmla="*/ 503378 w 3788864"/>
              <a:gd name="connsiteY1" fmla="*/ 0 h 1323439"/>
              <a:gd name="connsiteX2" fmla="*/ 1044644 w 3788864"/>
              <a:gd name="connsiteY2" fmla="*/ 0 h 1323439"/>
              <a:gd name="connsiteX3" fmla="*/ 1548022 w 3788864"/>
              <a:gd name="connsiteY3" fmla="*/ 0 h 1323439"/>
              <a:gd name="connsiteX4" fmla="*/ 2051399 w 3788864"/>
              <a:gd name="connsiteY4" fmla="*/ 0 h 1323439"/>
              <a:gd name="connsiteX5" fmla="*/ 2479000 w 3788864"/>
              <a:gd name="connsiteY5" fmla="*/ 0 h 1323439"/>
              <a:gd name="connsiteX6" fmla="*/ 2944489 w 3788864"/>
              <a:gd name="connsiteY6" fmla="*/ 0 h 1323439"/>
              <a:gd name="connsiteX7" fmla="*/ 3788864 w 3788864"/>
              <a:gd name="connsiteY7" fmla="*/ 0 h 1323439"/>
              <a:gd name="connsiteX8" fmla="*/ 3788864 w 3788864"/>
              <a:gd name="connsiteY8" fmla="*/ 467615 h 1323439"/>
              <a:gd name="connsiteX9" fmla="*/ 3788864 w 3788864"/>
              <a:gd name="connsiteY9" fmla="*/ 869058 h 1323439"/>
              <a:gd name="connsiteX10" fmla="*/ 3788864 w 3788864"/>
              <a:gd name="connsiteY10" fmla="*/ 1323439 h 1323439"/>
              <a:gd name="connsiteX11" fmla="*/ 3323375 w 3788864"/>
              <a:gd name="connsiteY11" fmla="*/ 1323439 h 1323439"/>
              <a:gd name="connsiteX12" fmla="*/ 2744220 w 3788864"/>
              <a:gd name="connsiteY12" fmla="*/ 1323439 h 1323439"/>
              <a:gd name="connsiteX13" fmla="*/ 2202954 w 3788864"/>
              <a:gd name="connsiteY13" fmla="*/ 1323439 h 1323439"/>
              <a:gd name="connsiteX14" fmla="*/ 1661687 w 3788864"/>
              <a:gd name="connsiteY14" fmla="*/ 1323439 h 1323439"/>
              <a:gd name="connsiteX15" fmla="*/ 1120421 w 3788864"/>
              <a:gd name="connsiteY15" fmla="*/ 1323439 h 1323439"/>
              <a:gd name="connsiteX16" fmla="*/ 692821 w 3788864"/>
              <a:gd name="connsiteY16" fmla="*/ 1323439 h 1323439"/>
              <a:gd name="connsiteX17" fmla="*/ 0 w 3788864"/>
              <a:gd name="connsiteY17" fmla="*/ 1323439 h 1323439"/>
              <a:gd name="connsiteX18" fmla="*/ 0 w 3788864"/>
              <a:gd name="connsiteY18" fmla="*/ 882293 h 1323439"/>
              <a:gd name="connsiteX19" fmla="*/ 0 w 3788864"/>
              <a:gd name="connsiteY19" fmla="*/ 427912 h 1323439"/>
              <a:gd name="connsiteX20" fmla="*/ 0 w 3788864"/>
              <a:gd name="connsiteY2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88864" h="1323439" extrusionOk="0">
                <a:moveTo>
                  <a:pt x="0" y="0"/>
                </a:moveTo>
                <a:cubicBezTo>
                  <a:pt x="125925" y="-57915"/>
                  <a:pt x="339840" y="47243"/>
                  <a:pt x="503378" y="0"/>
                </a:cubicBezTo>
                <a:cubicBezTo>
                  <a:pt x="666916" y="-47243"/>
                  <a:pt x="888998" y="2145"/>
                  <a:pt x="1044644" y="0"/>
                </a:cubicBezTo>
                <a:cubicBezTo>
                  <a:pt x="1200290" y="-2145"/>
                  <a:pt x="1384367" y="25218"/>
                  <a:pt x="1548022" y="0"/>
                </a:cubicBezTo>
                <a:cubicBezTo>
                  <a:pt x="1711677" y="-25218"/>
                  <a:pt x="1810152" y="101"/>
                  <a:pt x="2051399" y="0"/>
                </a:cubicBezTo>
                <a:cubicBezTo>
                  <a:pt x="2292646" y="-101"/>
                  <a:pt x="2319084" y="7908"/>
                  <a:pt x="2479000" y="0"/>
                </a:cubicBezTo>
                <a:cubicBezTo>
                  <a:pt x="2638916" y="-7908"/>
                  <a:pt x="2737594" y="31017"/>
                  <a:pt x="2944489" y="0"/>
                </a:cubicBezTo>
                <a:cubicBezTo>
                  <a:pt x="3151384" y="-31017"/>
                  <a:pt x="3599802" y="24024"/>
                  <a:pt x="3788864" y="0"/>
                </a:cubicBezTo>
                <a:cubicBezTo>
                  <a:pt x="3792069" y="148425"/>
                  <a:pt x="3736748" y="369582"/>
                  <a:pt x="3788864" y="467615"/>
                </a:cubicBezTo>
                <a:cubicBezTo>
                  <a:pt x="3840980" y="565648"/>
                  <a:pt x="3773955" y="704570"/>
                  <a:pt x="3788864" y="869058"/>
                </a:cubicBezTo>
                <a:cubicBezTo>
                  <a:pt x="3803773" y="1033546"/>
                  <a:pt x="3762715" y="1111431"/>
                  <a:pt x="3788864" y="1323439"/>
                </a:cubicBezTo>
                <a:cubicBezTo>
                  <a:pt x="3675961" y="1361308"/>
                  <a:pt x="3515894" y="1320552"/>
                  <a:pt x="3323375" y="1323439"/>
                </a:cubicBezTo>
                <a:cubicBezTo>
                  <a:pt x="3130856" y="1326326"/>
                  <a:pt x="2906468" y="1273465"/>
                  <a:pt x="2744220" y="1323439"/>
                </a:cubicBezTo>
                <a:cubicBezTo>
                  <a:pt x="2581973" y="1373413"/>
                  <a:pt x="2386950" y="1307420"/>
                  <a:pt x="2202954" y="1323439"/>
                </a:cubicBezTo>
                <a:cubicBezTo>
                  <a:pt x="2018958" y="1339458"/>
                  <a:pt x="1880616" y="1272843"/>
                  <a:pt x="1661687" y="1323439"/>
                </a:cubicBezTo>
                <a:cubicBezTo>
                  <a:pt x="1442758" y="1374035"/>
                  <a:pt x="1297202" y="1278081"/>
                  <a:pt x="1120421" y="1323439"/>
                </a:cubicBezTo>
                <a:cubicBezTo>
                  <a:pt x="943640" y="1368797"/>
                  <a:pt x="786306" y="1314028"/>
                  <a:pt x="692821" y="1323439"/>
                </a:cubicBezTo>
                <a:cubicBezTo>
                  <a:pt x="599336" y="1332850"/>
                  <a:pt x="195663" y="1292705"/>
                  <a:pt x="0" y="1323439"/>
                </a:cubicBezTo>
                <a:cubicBezTo>
                  <a:pt x="-42021" y="1112029"/>
                  <a:pt x="28008" y="1064905"/>
                  <a:pt x="0" y="882293"/>
                </a:cubicBezTo>
                <a:cubicBezTo>
                  <a:pt x="-28008" y="699681"/>
                  <a:pt x="44759" y="528594"/>
                  <a:pt x="0" y="427912"/>
                </a:cubicBezTo>
                <a:cubicBezTo>
                  <a:pt x="-44759" y="327230"/>
                  <a:pt x="17110" y="88275"/>
                  <a:pt x="0" y="0"/>
                </a:cubicBezTo>
                <a:close/>
              </a:path>
            </a:pathLst>
          </a:custGeom>
          <a:noFill/>
          <a:ln>
            <a:noFill/>
            <a:prstDash val="dash"/>
            <a:extLst>
              <a:ext uri="{C807C97D-BFC1-408E-A445-0C87EB9F89A2}">
                <ask:lineSketchStyleProps xmlns:ask="http://schemas.microsoft.com/office/drawing/2018/sketchyshapes" sd="1660082848">
                  <a:prstGeom prst="rect">
                    <a:avLst/>
                  </a:prstGeom>
                  <ask:type>
                    <ask:lineSketchScribble/>
                  </ask:type>
                </ask:lineSketchStyleProps>
              </a:ext>
            </a:extLst>
          </a:ln>
        </p:spPr>
        <p:txBody>
          <a:bodyPr wrap="square">
            <a:spAutoFit/>
          </a:bodyPr>
          <a:lstStyle/>
          <a:p>
            <a:pPr marL="182880" lvl="1" indent="-171450">
              <a:spcAft>
                <a:spcPts val="600"/>
              </a:spcAft>
              <a:buFont typeface="Arial" panose="020B0604020202020204" pitchFamily="34" charset="0"/>
              <a:buChar char="•"/>
            </a:pPr>
            <a:r>
              <a:rPr lang="en-US" sz="1000" b="1" dirty="0">
                <a:solidFill>
                  <a:srgbClr val="FF0000"/>
                </a:solidFill>
              </a:rPr>
              <a:t>The primary jaw </a:t>
            </a:r>
            <a:r>
              <a:rPr lang="en-US" sz="1000" dirty="0">
                <a:solidFill>
                  <a:schemeClr val="accent1">
                    <a:lumMod val="50000"/>
                  </a:schemeClr>
                </a:solidFill>
              </a:rPr>
              <a:t>shifts ±25.4 mm from its nominal centered location, with a “hard stop” safeguard to prevent contact with the vacuum chamber</a:t>
            </a:r>
          </a:p>
          <a:p>
            <a:pPr marL="182880" lvl="1" indent="-171450">
              <a:spcAft>
                <a:spcPts val="600"/>
              </a:spcAft>
              <a:buFont typeface="Arial" panose="020B0604020202020204" pitchFamily="34" charset="0"/>
              <a:buChar char="•"/>
            </a:pPr>
            <a:r>
              <a:rPr lang="en-US" sz="1000" dirty="0">
                <a:solidFill>
                  <a:schemeClr val="accent1">
                    <a:lumMod val="50000"/>
                  </a:schemeClr>
                </a:solidFill>
              </a:rPr>
              <a:t>The parameter </a:t>
            </a:r>
            <a:r>
              <a:rPr lang="en-US" sz="1000" i="1" dirty="0">
                <a:solidFill>
                  <a:schemeClr val="accent1">
                    <a:lumMod val="50000"/>
                  </a:schemeClr>
                </a:solidFill>
              </a:rPr>
              <a:t>‘</a:t>
            </a:r>
            <a:r>
              <a:rPr lang="en-US" sz="1000" b="1" i="1" dirty="0" err="1">
                <a:solidFill>
                  <a:schemeClr val="accent1">
                    <a:lumMod val="50000"/>
                  </a:schemeClr>
                </a:solidFill>
              </a:rPr>
              <a:t>primJawShift</a:t>
            </a:r>
            <a:r>
              <a:rPr lang="en-US" sz="1000" i="1" dirty="0">
                <a:solidFill>
                  <a:schemeClr val="accent1">
                    <a:lumMod val="50000"/>
                  </a:schemeClr>
                </a:solidFill>
              </a:rPr>
              <a:t>'</a:t>
            </a:r>
            <a:r>
              <a:rPr lang="en-US" sz="1000" dirty="0">
                <a:solidFill>
                  <a:schemeClr val="accent1">
                    <a:lumMod val="50000"/>
                  </a:schemeClr>
                </a:solidFill>
              </a:rPr>
              <a:t> dictates the position of the primary jaw in the MARS model:</a:t>
            </a:r>
          </a:p>
          <a:p>
            <a:pPr marL="457200" lvl="2" indent="-171450">
              <a:spcAft>
                <a:spcPts val="2400"/>
              </a:spcAft>
              <a:buFont typeface="Arial" panose="020B0604020202020204" pitchFamily="34" charset="0"/>
              <a:buChar char="•"/>
            </a:pPr>
            <a:r>
              <a:rPr lang="en-US" sz="1000" dirty="0">
                <a:solidFill>
                  <a:schemeClr val="accent1">
                    <a:lumMod val="50000"/>
                  </a:schemeClr>
                </a:solidFill>
              </a:rPr>
              <a:t>Ranging from -2.54 cm to 2.54 cm, with 0 cm signifying the centered position</a:t>
            </a:r>
          </a:p>
        </p:txBody>
      </p:sp>
      <p:sp>
        <p:nvSpPr>
          <p:cNvPr id="3" name="Date Placeholder 2">
            <a:extLst>
              <a:ext uri="{FF2B5EF4-FFF2-40B4-BE49-F238E27FC236}">
                <a16:creationId xmlns:a16="http://schemas.microsoft.com/office/drawing/2014/main" id="{23C84029-1A60-A153-3A4B-DFC10215AC20}"/>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13" name="Footer Placeholder 3">
            <a:extLst>
              <a:ext uri="{FF2B5EF4-FFF2-40B4-BE49-F238E27FC236}">
                <a16:creationId xmlns:a16="http://schemas.microsoft.com/office/drawing/2014/main" id="{24BD8F88-9236-2836-2C26-129ACADDD4C1}"/>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pic>
        <p:nvPicPr>
          <p:cNvPr id="4" name="Picture 3">
            <a:extLst>
              <a:ext uri="{FF2B5EF4-FFF2-40B4-BE49-F238E27FC236}">
                <a16:creationId xmlns:a16="http://schemas.microsoft.com/office/drawing/2014/main" id="{ED05F5BF-AC24-3530-E020-44015796224B}"/>
              </a:ext>
            </a:extLst>
          </p:cNvPr>
          <p:cNvPicPr>
            <a:picLocks noChangeAspect="1"/>
          </p:cNvPicPr>
          <p:nvPr/>
        </p:nvPicPr>
        <p:blipFill>
          <a:blip r:embed="rId2"/>
          <a:stretch>
            <a:fillRect/>
          </a:stretch>
        </p:blipFill>
        <p:spPr>
          <a:xfrm>
            <a:off x="4007612" y="465146"/>
            <a:ext cx="3507940" cy="142710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7A54C78-CCB8-790B-E522-4D9F49C4FD9D}"/>
              </a:ext>
            </a:extLst>
          </p:cNvPr>
          <p:cNvPicPr>
            <a:picLocks noChangeAspect="1"/>
          </p:cNvPicPr>
          <p:nvPr/>
        </p:nvPicPr>
        <p:blipFill rotWithShape="1">
          <a:blip r:embed="rId3"/>
          <a:srcRect b="10485"/>
          <a:stretch/>
        </p:blipFill>
        <p:spPr>
          <a:xfrm>
            <a:off x="6038850" y="1513394"/>
            <a:ext cx="2816160" cy="1706053"/>
          </a:xfrm>
          <a:prstGeom prst="rect">
            <a:avLst/>
          </a:prstGeom>
          <a:solidFill>
            <a:schemeClr val="bg1"/>
          </a:solidFill>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AA2AE3B7-CEAC-6024-7BC1-C999E8D3B203}"/>
              </a:ext>
            </a:extLst>
          </p:cNvPr>
          <p:cNvSpPr txBox="1"/>
          <p:nvPr/>
        </p:nvSpPr>
        <p:spPr>
          <a:xfrm>
            <a:off x="7124700" y="466742"/>
            <a:ext cx="1896564" cy="52322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spcAft>
                <a:spcPts val="3000"/>
              </a:spcAft>
            </a:pPr>
            <a:r>
              <a:rPr lang="en-US" sz="1400" b="1" dirty="0">
                <a:solidFill>
                  <a:srgbClr val="FF0000"/>
                </a:solidFill>
              </a:rPr>
              <a:t>Operating mechanics of the collimator jaws</a:t>
            </a:r>
          </a:p>
        </p:txBody>
      </p:sp>
      <p:sp>
        <p:nvSpPr>
          <p:cNvPr id="18" name="TextBox 17">
            <a:extLst>
              <a:ext uri="{FF2B5EF4-FFF2-40B4-BE49-F238E27FC236}">
                <a16:creationId xmlns:a16="http://schemas.microsoft.com/office/drawing/2014/main" id="{09F68981-4EEF-6C99-52B5-E7C73FC7787F}"/>
              </a:ext>
            </a:extLst>
          </p:cNvPr>
          <p:cNvSpPr txBox="1"/>
          <p:nvPr/>
        </p:nvSpPr>
        <p:spPr>
          <a:xfrm>
            <a:off x="95812" y="1994287"/>
            <a:ext cx="5752538" cy="1246495"/>
          </a:xfrm>
          <a:custGeom>
            <a:avLst/>
            <a:gdLst>
              <a:gd name="connsiteX0" fmla="*/ 0 w 5752538"/>
              <a:gd name="connsiteY0" fmla="*/ 0 h 1246495"/>
              <a:gd name="connsiteX1" fmla="*/ 517728 w 5752538"/>
              <a:gd name="connsiteY1" fmla="*/ 0 h 1246495"/>
              <a:gd name="connsiteX2" fmla="*/ 920406 w 5752538"/>
              <a:gd name="connsiteY2" fmla="*/ 0 h 1246495"/>
              <a:gd name="connsiteX3" fmla="*/ 1610711 w 5752538"/>
              <a:gd name="connsiteY3" fmla="*/ 0 h 1246495"/>
              <a:gd name="connsiteX4" fmla="*/ 2128439 w 5752538"/>
              <a:gd name="connsiteY4" fmla="*/ 0 h 1246495"/>
              <a:gd name="connsiteX5" fmla="*/ 2646167 w 5752538"/>
              <a:gd name="connsiteY5" fmla="*/ 0 h 1246495"/>
              <a:gd name="connsiteX6" fmla="*/ 3336472 w 5752538"/>
              <a:gd name="connsiteY6" fmla="*/ 0 h 1246495"/>
              <a:gd name="connsiteX7" fmla="*/ 3796675 w 5752538"/>
              <a:gd name="connsiteY7" fmla="*/ 0 h 1246495"/>
              <a:gd name="connsiteX8" fmla="*/ 4486980 w 5752538"/>
              <a:gd name="connsiteY8" fmla="*/ 0 h 1246495"/>
              <a:gd name="connsiteX9" fmla="*/ 5177284 w 5752538"/>
              <a:gd name="connsiteY9" fmla="*/ 0 h 1246495"/>
              <a:gd name="connsiteX10" fmla="*/ 5752538 w 5752538"/>
              <a:gd name="connsiteY10" fmla="*/ 0 h 1246495"/>
              <a:gd name="connsiteX11" fmla="*/ 5752538 w 5752538"/>
              <a:gd name="connsiteY11" fmla="*/ 440428 h 1246495"/>
              <a:gd name="connsiteX12" fmla="*/ 5752538 w 5752538"/>
              <a:gd name="connsiteY12" fmla="*/ 868392 h 1246495"/>
              <a:gd name="connsiteX13" fmla="*/ 5752538 w 5752538"/>
              <a:gd name="connsiteY13" fmla="*/ 1246495 h 1246495"/>
              <a:gd name="connsiteX14" fmla="*/ 5177284 w 5752538"/>
              <a:gd name="connsiteY14" fmla="*/ 1246495 h 1246495"/>
              <a:gd name="connsiteX15" fmla="*/ 4717081 w 5752538"/>
              <a:gd name="connsiteY15" fmla="*/ 1246495 h 1246495"/>
              <a:gd name="connsiteX16" fmla="*/ 4141827 w 5752538"/>
              <a:gd name="connsiteY16" fmla="*/ 1246495 h 1246495"/>
              <a:gd name="connsiteX17" fmla="*/ 3451523 w 5752538"/>
              <a:gd name="connsiteY17" fmla="*/ 1246495 h 1246495"/>
              <a:gd name="connsiteX18" fmla="*/ 2876269 w 5752538"/>
              <a:gd name="connsiteY18" fmla="*/ 1246495 h 1246495"/>
              <a:gd name="connsiteX19" fmla="*/ 2473591 w 5752538"/>
              <a:gd name="connsiteY19" fmla="*/ 1246495 h 1246495"/>
              <a:gd name="connsiteX20" fmla="*/ 2013388 w 5752538"/>
              <a:gd name="connsiteY20" fmla="*/ 1246495 h 1246495"/>
              <a:gd name="connsiteX21" fmla="*/ 1323084 w 5752538"/>
              <a:gd name="connsiteY21" fmla="*/ 1246495 h 1246495"/>
              <a:gd name="connsiteX22" fmla="*/ 747830 w 5752538"/>
              <a:gd name="connsiteY22" fmla="*/ 1246495 h 1246495"/>
              <a:gd name="connsiteX23" fmla="*/ 0 w 5752538"/>
              <a:gd name="connsiteY23" fmla="*/ 1246495 h 1246495"/>
              <a:gd name="connsiteX24" fmla="*/ 0 w 5752538"/>
              <a:gd name="connsiteY24" fmla="*/ 830997 h 1246495"/>
              <a:gd name="connsiteX25" fmla="*/ 0 w 5752538"/>
              <a:gd name="connsiteY25" fmla="*/ 452893 h 1246495"/>
              <a:gd name="connsiteX26" fmla="*/ 0 w 5752538"/>
              <a:gd name="connsiteY26" fmla="*/ 0 h 12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52538" h="1246495" extrusionOk="0">
                <a:moveTo>
                  <a:pt x="0" y="0"/>
                </a:moveTo>
                <a:cubicBezTo>
                  <a:pt x="171450" y="-10490"/>
                  <a:pt x="332047" y="56579"/>
                  <a:pt x="517728" y="0"/>
                </a:cubicBezTo>
                <a:cubicBezTo>
                  <a:pt x="703409" y="-56579"/>
                  <a:pt x="749228" y="18459"/>
                  <a:pt x="920406" y="0"/>
                </a:cubicBezTo>
                <a:cubicBezTo>
                  <a:pt x="1091584" y="-18459"/>
                  <a:pt x="1360291" y="68043"/>
                  <a:pt x="1610711" y="0"/>
                </a:cubicBezTo>
                <a:cubicBezTo>
                  <a:pt x="1861131" y="-68043"/>
                  <a:pt x="1935362" y="3907"/>
                  <a:pt x="2128439" y="0"/>
                </a:cubicBezTo>
                <a:cubicBezTo>
                  <a:pt x="2321516" y="-3907"/>
                  <a:pt x="2539768" y="50197"/>
                  <a:pt x="2646167" y="0"/>
                </a:cubicBezTo>
                <a:cubicBezTo>
                  <a:pt x="2752566" y="-50197"/>
                  <a:pt x="3043610" y="26910"/>
                  <a:pt x="3336472" y="0"/>
                </a:cubicBezTo>
                <a:cubicBezTo>
                  <a:pt x="3629334" y="-26910"/>
                  <a:pt x="3578404" y="45337"/>
                  <a:pt x="3796675" y="0"/>
                </a:cubicBezTo>
                <a:cubicBezTo>
                  <a:pt x="4014946" y="-45337"/>
                  <a:pt x="4249442" y="1761"/>
                  <a:pt x="4486980" y="0"/>
                </a:cubicBezTo>
                <a:cubicBezTo>
                  <a:pt x="4724519" y="-1761"/>
                  <a:pt x="4928023" y="6438"/>
                  <a:pt x="5177284" y="0"/>
                </a:cubicBezTo>
                <a:cubicBezTo>
                  <a:pt x="5426545" y="-6438"/>
                  <a:pt x="5621958" y="65969"/>
                  <a:pt x="5752538" y="0"/>
                </a:cubicBezTo>
                <a:cubicBezTo>
                  <a:pt x="5775005" y="124611"/>
                  <a:pt x="5739450" y="300139"/>
                  <a:pt x="5752538" y="440428"/>
                </a:cubicBezTo>
                <a:cubicBezTo>
                  <a:pt x="5765626" y="580717"/>
                  <a:pt x="5736398" y="694304"/>
                  <a:pt x="5752538" y="868392"/>
                </a:cubicBezTo>
                <a:cubicBezTo>
                  <a:pt x="5768678" y="1042480"/>
                  <a:pt x="5738741" y="1156722"/>
                  <a:pt x="5752538" y="1246495"/>
                </a:cubicBezTo>
                <a:cubicBezTo>
                  <a:pt x="5584755" y="1267269"/>
                  <a:pt x="5374036" y="1180345"/>
                  <a:pt x="5177284" y="1246495"/>
                </a:cubicBezTo>
                <a:cubicBezTo>
                  <a:pt x="4980532" y="1312645"/>
                  <a:pt x="4872262" y="1192066"/>
                  <a:pt x="4717081" y="1246495"/>
                </a:cubicBezTo>
                <a:cubicBezTo>
                  <a:pt x="4561900" y="1300924"/>
                  <a:pt x="4316624" y="1236526"/>
                  <a:pt x="4141827" y="1246495"/>
                </a:cubicBezTo>
                <a:cubicBezTo>
                  <a:pt x="3967030" y="1256464"/>
                  <a:pt x="3763036" y="1178382"/>
                  <a:pt x="3451523" y="1246495"/>
                </a:cubicBezTo>
                <a:cubicBezTo>
                  <a:pt x="3140010" y="1314608"/>
                  <a:pt x="3078273" y="1178936"/>
                  <a:pt x="2876269" y="1246495"/>
                </a:cubicBezTo>
                <a:cubicBezTo>
                  <a:pt x="2674265" y="1314054"/>
                  <a:pt x="2630702" y="1232049"/>
                  <a:pt x="2473591" y="1246495"/>
                </a:cubicBezTo>
                <a:cubicBezTo>
                  <a:pt x="2316480" y="1260941"/>
                  <a:pt x="2197157" y="1200799"/>
                  <a:pt x="2013388" y="1246495"/>
                </a:cubicBezTo>
                <a:cubicBezTo>
                  <a:pt x="1829619" y="1292191"/>
                  <a:pt x="1494489" y="1183393"/>
                  <a:pt x="1323084" y="1246495"/>
                </a:cubicBezTo>
                <a:cubicBezTo>
                  <a:pt x="1151679" y="1309597"/>
                  <a:pt x="1024463" y="1196260"/>
                  <a:pt x="747830" y="1246495"/>
                </a:cubicBezTo>
                <a:cubicBezTo>
                  <a:pt x="471197" y="1296730"/>
                  <a:pt x="289076" y="1216644"/>
                  <a:pt x="0" y="1246495"/>
                </a:cubicBezTo>
                <a:cubicBezTo>
                  <a:pt x="-41594" y="1049771"/>
                  <a:pt x="33004" y="1026520"/>
                  <a:pt x="0" y="830997"/>
                </a:cubicBezTo>
                <a:cubicBezTo>
                  <a:pt x="-33004" y="635474"/>
                  <a:pt x="21945" y="580946"/>
                  <a:pt x="0" y="452893"/>
                </a:cubicBezTo>
                <a:cubicBezTo>
                  <a:pt x="-21945" y="324840"/>
                  <a:pt x="518" y="224669"/>
                  <a:pt x="0" y="0"/>
                </a:cubicBezTo>
                <a:close/>
              </a:path>
            </a:pathLst>
          </a:custGeom>
          <a:noFill/>
          <a:ln>
            <a:noFill/>
            <a:prstDash val="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marL="182880" lvl="1" indent="-171450">
              <a:spcAft>
                <a:spcPts val="600"/>
              </a:spcAft>
              <a:buFont typeface="Arial" panose="020B0604020202020204" pitchFamily="34" charset="0"/>
              <a:buChar char="•"/>
            </a:pPr>
            <a:r>
              <a:rPr lang="en-US" sz="1000" dirty="0">
                <a:solidFill>
                  <a:schemeClr val="accent1">
                    <a:lumMod val="50000"/>
                  </a:schemeClr>
                </a:solidFill>
              </a:rPr>
              <a:t>Both sides of </a:t>
            </a:r>
            <a:r>
              <a:rPr lang="en-US" sz="1000" b="1" dirty="0">
                <a:solidFill>
                  <a:srgbClr val="FF0000"/>
                </a:solidFill>
              </a:rPr>
              <a:t>the secondary jaw </a:t>
            </a:r>
            <a:r>
              <a:rPr lang="en-US" sz="1000" dirty="0">
                <a:solidFill>
                  <a:schemeClr val="accent1">
                    <a:lumMod val="50000"/>
                  </a:schemeClr>
                </a:solidFill>
              </a:rPr>
              <a:t>operate independently, moving 25.4 mm inward but not outward from their nominal positions</a:t>
            </a:r>
          </a:p>
          <a:p>
            <a:pPr marL="182880" lvl="1" indent="-171450">
              <a:spcAft>
                <a:spcPts val="600"/>
              </a:spcAft>
              <a:buFont typeface="Arial" panose="020B0604020202020204" pitchFamily="34" charset="0"/>
              <a:buChar char="•"/>
            </a:pPr>
            <a:r>
              <a:rPr lang="en-US" sz="1000" dirty="0">
                <a:solidFill>
                  <a:schemeClr val="accent1">
                    <a:lumMod val="50000"/>
                  </a:schemeClr>
                </a:solidFill>
              </a:rPr>
              <a:t>The parameters </a:t>
            </a:r>
            <a:r>
              <a:rPr lang="en-US" sz="1000" b="1" i="1" dirty="0">
                <a:solidFill>
                  <a:schemeClr val="accent1">
                    <a:lumMod val="50000"/>
                  </a:schemeClr>
                </a:solidFill>
              </a:rPr>
              <a:t>'</a:t>
            </a:r>
            <a:r>
              <a:rPr lang="en-US" sz="1000" b="1" i="1" dirty="0" err="1">
                <a:solidFill>
                  <a:schemeClr val="accent1">
                    <a:lumMod val="50000"/>
                  </a:schemeClr>
                </a:solidFill>
              </a:rPr>
              <a:t>secJawShiftNeg</a:t>
            </a:r>
            <a:r>
              <a:rPr lang="en-US" sz="1000" i="1" dirty="0">
                <a:solidFill>
                  <a:schemeClr val="accent1">
                    <a:lumMod val="50000"/>
                  </a:schemeClr>
                </a:solidFill>
              </a:rPr>
              <a:t>'</a:t>
            </a:r>
            <a:r>
              <a:rPr lang="en-US" sz="1000" dirty="0">
                <a:solidFill>
                  <a:schemeClr val="accent1">
                    <a:lumMod val="50000"/>
                  </a:schemeClr>
                </a:solidFill>
              </a:rPr>
              <a:t> and </a:t>
            </a:r>
            <a:r>
              <a:rPr lang="en-US" sz="1000" b="1" i="1" dirty="0">
                <a:solidFill>
                  <a:schemeClr val="accent1">
                    <a:lumMod val="50000"/>
                  </a:schemeClr>
                </a:solidFill>
              </a:rPr>
              <a:t>'</a:t>
            </a:r>
            <a:r>
              <a:rPr lang="en-US" sz="1000" b="1" i="1" dirty="0" err="1">
                <a:solidFill>
                  <a:schemeClr val="accent1">
                    <a:lumMod val="50000"/>
                  </a:schemeClr>
                </a:solidFill>
              </a:rPr>
              <a:t>secJawShiftPos</a:t>
            </a:r>
            <a:r>
              <a:rPr lang="en-US" sz="1000" i="1" dirty="0">
                <a:solidFill>
                  <a:schemeClr val="accent1">
                    <a:lumMod val="50000"/>
                  </a:schemeClr>
                </a:solidFill>
              </a:rPr>
              <a:t>'</a:t>
            </a:r>
            <a:r>
              <a:rPr lang="en-US" sz="1000" dirty="0">
                <a:solidFill>
                  <a:schemeClr val="accent1">
                    <a:lumMod val="50000"/>
                  </a:schemeClr>
                </a:solidFill>
              </a:rPr>
              <a:t> establish the position of the secondary jaw components in the MARS model:</a:t>
            </a:r>
          </a:p>
          <a:p>
            <a:pPr marL="457200" lvl="2" indent="-171450">
              <a:spcAft>
                <a:spcPts val="600"/>
              </a:spcAft>
              <a:buFont typeface="Arial" panose="020B0604020202020204" pitchFamily="34" charset="0"/>
              <a:buChar char="•"/>
            </a:pPr>
            <a:r>
              <a:rPr lang="en-US" sz="1000" dirty="0">
                <a:solidFill>
                  <a:schemeClr val="accent1">
                    <a:lumMod val="50000"/>
                  </a:schemeClr>
                </a:solidFill>
              </a:rPr>
              <a:t>The range is 0.0 cm (fully open) to 2.54 cm for the smaller piece (</a:t>
            </a:r>
            <a:r>
              <a:rPr lang="en-US" sz="1000" i="1" dirty="0">
                <a:solidFill>
                  <a:schemeClr val="accent1">
                    <a:lumMod val="50000"/>
                  </a:schemeClr>
                </a:solidFill>
              </a:rPr>
              <a:t>'</a:t>
            </a:r>
            <a:r>
              <a:rPr lang="en-US" sz="1000" i="1" dirty="0" err="1">
                <a:solidFill>
                  <a:schemeClr val="accent1">
                    <a:lumMod val="50000"/>
                  </a:schemeClr>
                </a:solidFill>
              </a:rPr>
              <a:t>secJawShiftNeg</a:t>
            </a:r>
            <a:r>
              <a:rPr lang="en-US" sz="1000" i="1" dirty="0">
                <a:solidFill>
                  <a:schemeClr val="accent1">
                    <a:lumMod val="50000"/>
                  </a:schemeClr>
                </a:solidFill>
              </a:rPr>
              <a:t>’</a:t>
            </a:r>
            <a:r>
              <a:rPr lang="en-US" sz="1000" dirty="0">
                <a:solidFill>
                  <a:schemeClr val="accent1">
                    <a:lumMod val="50000"/>
                  </a:schemeClr>
                </a:solidFill>
              </a:rPr>
              <a:t>),</a:t>
            </a:r>
          </a:p>
          <a:p>
            <a:pPr marL="457200" lvl="2" indent="-171450">
              <a:spcAft>
                <a:spcPts val="600"/>
              </a:spcAft>
              <a:buFont typeface="Arial" panose="020B0604020202020204" pitchFamily="34" charset="0"/>
              <a:buChar char="•"/>
            </a:pPr>
            <a:r>
              <a:rPr lang="en-US" sz="1000" dirty="0">
                <a:solidFill>
                  <a:schemeClr val="accent1">
                    <a:lumMod val="50000"/>
                  </a:schemeClr>
                </a:solidFill>
              </a:rPr>
              <a:t>-2.54 cm to 0.0 cm (fully open) for the larger piece (</a:t>
            </a:r>
            <a:r>
              <a:rPr lang="en-US" sz="1000" i="1" dirty="0">
                <a:solidFill>
                  <a:schemeClr val="accent1">
                    <a:lumMod val="50000"/>
                  </a:schemeClr>
                </a:solidFill>
              </a:rPr>
              <a:t>'</a:t>
            </a:r>
            <a:r>
              <a:rPr lang="en-US" sz="1000" i="1" dirty="0" err="1">
                <a:solidFill>
                  <a:schemeClr val="accent1">
                    <a:lumMod val="50000"/>
                  </a:schemeClr>
                </a:solidFill>
              </a:rPr>
              <a:t>secJawShiftPos</a:t>
            </a:r>
            <a:r>
              <a:rPr lang="en-US" sz="1000" i="1" dirty="0">
                <a:solidFill>
                  <a:schemeClr val="accent1">
                    <a:lumMod val="50000"/>
                  </a:schemeClr>
                </a:solidFill>
              </a:rPr>
              <a:t>'</a:t>
            </a:r>
            <a:r>
              <a:rPr lang="en-US" sz="1000" dirty="0">
                <a:solidFill>
                  <a:schemeClr val="accent1">
                    <a:lumMod val="50000"/>
                  </a:schemeClr>
                </a:solidFill>
              </a:rPr>
              <a:t>)</a:t>
            </a:r>
          </a:p>
        </p:txBody>
      </p:sp>
      <p:pic>
        <p:nvPicPr>
          <p:cNvPr id="29" name="Picture 28">
            <a:extLst>
              <a:ext uri="{FF2B5EF4-FFF2-40B4-BE49-F238E27FC236}">
                <a16:creationId xmlns:a16="http://schemas.microsoft.com/office/drawing/2014/main" id="{BB98E669-91B2-F610-53DB-DF201EB852C5}"/>
              </a:ext>
            </a:extLst>
          </p:cNvPr>
          <p:cNvPicPr>
            <a:picLocks noChangeAspect="1"/>
          </p:cNvPicPr>
          <p:nvPr/>
        </p:nvPicPr>
        <p:blipFill>
          <a:blip r:embed="rId4"/>
          <a:stretch>
            <a:fillRect/>
          </a:stretch>
        </p:blipFill>
        <p:spPr>
          <a:xfrm>
            <a:off x="3130550" y="3763092"/>
            <a:ext cx="5943600" cy="409273"/>
          </a:xfrm>
          <a:prstGeom prst="rect">
            <a:avLst/>
          </a:prstGeom>
        </p:spPr>
      </p:pic>
      <p:pic>
        <p:nvPicPr>
          <p:cNvPr id="30" name="Picture 29">
            <a:extLst>
              <a:ext uri="{FF2B5EF4-FFF2-40B4-BE49-F238E27FC236}">
                <a16:creationId xmlns:a16="http://schemas.microsoft.com/office/drawing/2014/main" id="{ECFE59C6-0F39-C202-42F6-7CEFF69509CB}"/>
              </a:ext>
            </a:extLst>
          </p:cNvPr>
          <p:cNvPicPr>
            <a:picLocks noChangeAspect="1"/>
          </p:cNvPicPr>
          <p:nvPr/>
        </p:nvPicPr>
        <p:blipFill rotWithShape="1">
          <a:blip r:embed="rId5"/>
          <a:srcRect b="52066"/>
          <a:stretch/>
        </p:blipFill>
        <p:spPr>
          <a:xfrm>
            <a:off x="3130550" y="4404062"/>
            <a:ext cx="5943600" cy="1725959"/>
          </a:xfrm>
          <a:prstGeom prst="rect">
            <a:avLst/>
          </a:prstGeom>
        </p:spPr>
      </p:pic>
      <p:sp>
        <p:nvSpPr>
          <p:cNvPr id="32" name="TextBox 31">
            <a:extLst>
              <a:ext uri="{FF2B5EF4-FFF2-40B4-BE49-F238E27FC236}">
                <a16:creationId xmlns:a16="http://schemas.microsoft.com/office/drawing/2014/main" id="{D4006102-5A53-8826-A171-BC5C8A9AFF55}"/>
              </a:ext>
            </a:extLst>
          </p:cNvPr>
          <p:cNvSpPr txBox="1"/>
          <p:nvPr/>
        </p:nvSpPr>
        <p:spPr>
          <a:xfrm>
            <a:off x="3035581" y="3523798"/>
            <a:ext cx="1412195" cy="261610"/>
          </a:xfrm>
          <a:prstGeom prst="rect">
            <a:avLst/>
          </a:prstGeom>
          <a:noFill/>
        </p:spPr>
        <p:txBody>
          <a:bodyPr wrap="square">
            <a:spAutoFit/>
          </a:bodyPr>
          <a:lstStyle/>
          <a:p>
            <a:pPr>
              <a:spcAft>
                <a:spcPts val="300"/>
              </a:spcAft>
            </a:pPr>
            <a:r>
              <a:rPr lang="en-US" sz="1100" b="1" i="1" dirty="0" err="1">
                <a:solidFill>
                  <a:schemeClr val="accent1">
                    <a:lumMod val="50000"/>
                  </a:schemeClr>
                </a:solidFill>
              </a:rPr>
              <a:t>HorBTLCollimator.h</a:t>
            </a:r>
            <a:endParaRPr lang="en-US" sz="1100" b="1" i="1" dirty="0">
              <a:solidFill>
                <a:schemeClr val="accent1">
                  <a:lumMod val="50000"/>
                </a:schemeClr>
              </a:solidFill>
            </a:endParaRPr>
          </a:p>
        </p:txBody>
      </p:sp>
      <p:sp>
        <p:nvSpPr>
          <p:cNvPr id="33" name="TextBox 32">
            <a:extLst>
              <a:ext uri="{FF2B5EF4-FFF2-40B4-BE49-F238E27FC236}">
                <a16:creationId xmlns:a16="http://schemas.microsoft.com/office/drawing/2014/main" id="{D804EE6C-BA8C-17F5-545C-B24F59A4AC5B}"/>
              </a:ext>
            </a:extLst>
          </p:cNvPr>
          <p:cNvSpPr txBox="1"/>
          <p:nvPr/>
        </p:nvSpPr>
        <p:spPr>
          <a:xfrm>
            <a:off x="3035580" y="4172300"/>
            <a:ext cx="1412195" cy="261610"/>
          </a:xfrm>
          <a:prstGeom prst="rect">
            <a:avLst/>
          </a:prstGeom>
          <a:noFill/>
        </p:spPr>
        <p:txBody>
          <a:bodyPr wrap="square">
            <a:spAutoFit/>
          </a:bodyPr>
          <a:lstStyle/>
          <a:p>
            <a:pPr>
              <a:spcAft>
                <a:spcPts val="300"/>
              </a:spcAft>
            </a:pPr>
            <a:r>
              <a:rPr lang="en-US" sz="1100" b="1" i="1" dirty="0">
                <a:solidFill>
                  <a:schemeClr val="accent1">
                    <a:lumMod val="50000"/>
                  </a:schemeClr>
                </a:solidFill>
              </a:rPr>
              <a:t>HorBTLCollimator.cc</a:t>
            </a:r>
          </a:p>
        </p:txBody>
      </p:sp>
      <p:cxnSp>
        <p:nvCxnSpPr>
          <p:cNvPr id="36" name="Straight Connector 35">
            <a:extLst>
              <a:ext uri="{FF2B5EF4-FFF2-40B4-BE49-F238E27FC236}">
                <a16:creationId xmlns:a16="http://schemas.microsoft.com/office/drawing/2014/main" id="{423664C6-8499-8717-F3C9-823B07E7D505}"/>
              </a:ext>
            </a:extLst>
          </p:cNvPr>
          <p:cNvCxnSpPr/>
          <p:nvPr/>
        </p:nvCxnSpPr>
        <p:spPr>
          <a:xfrm>
            <a:off x="222250" y="1918346"/>
            <a:ext cx="3556000" cy="0"/>
          </a:xfrm>
          <a:prstGeom prst="line">
            <a:avLst/>
          </a:prstGeom>
          <a:ln w="9525">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06081ED-4B48-E02D-0C65-4BB5896F54F5}"/>
              </a:ext>
            </a:extLst>
          </p:cNvPr>
          <p:cNvSpPr txBox="1"/>
          <p:nvPr/>
        </p:nvSpPr>
        <p:spPr>
          <a:xfrm>
            <a:off x="0" y="3627674"/>
            <a:ext cx="3123073" cy="2400657"/>
          </a:xfrm>
          <a:prstGeom prst="rect">
            <a:avLst/>
          </a:prstGeom>
          <a:noFill/>
        </p:spPr>
        <p:txBody>
          <a:bodyPr wrap="square">
            <a:spAutoFit/>
          </a:bodyPr>
          <a:lstStyle/>
          <a:p>
            <a:pPr>
              <a:spcAft>
                <a:spcPts val="600"/>
              </a:spcAft>
            </a:pPr>
            <a:r>
              <a:rPr lang="en-US" sz="1050" b="1" dirty="0">
                <a:solidFill>
                  <a:schemeClr val="accent1">
                    <a:lumMod val="50000"/>
                  </a:schemeClr>
                </a:solidFill>
              </a:rPr>
              <a:t>Code implementation of collimator jaw shifts:</a:t>
            </a:r>
          </a:p>
          <a:p>
            <a:pPr marL="171450" indent="-171450">
              <a:spcAft>
                <a:spcPts val="600"/>
              </a:spcAft>
              <a:buFont typeface="Arial" panose="020B0604020202020204" pitchFamily="34" charset="0"/>
              <a:buChar char="•"/>
            </a:pPr>
            <a:r>
              <a:rPr lang="en-US" sz="1000" dirty="0">
                <a:solidFill>
                  <a:schemeClr val="accent1">
                    <a:lumMod val="50000"/>
                  </a:schemeClr>
                </a:solidFill>
              </a:rPr>
              <a:t>The shift mechanics of both the primary and secondary jaws are defined in the header and source files of the collimators</a:t>
            </a:r>
          </a:p>
          <a:p>
            <a:pPr marL="171450" indent="-171450">
              <a:spcAft>
                <a:spcPts val="600"/>
              </a:spcAft>
              <a:buFont typeface="Arial" panose="020B0604020202020204" pitchFamily="34" charset="0"/>
              <a:buChar char="•"/>
            </a:pPr>
            <a:r>
              <a:rPr lang="en-US" sz="1000" dirty="0">
                <a:solidFill>
                  <a:schemeClr val="accent1">
                    <a:lumMod val="50000"/>
                  </a:schemeClr>
                </a:solidFill>
              </a:rPr>
              <a:t>The header file outlines the variables </a:t>
            </a:r>
            <a:r>
              <a:rPr lang="en-US" sz="1000" i="1" dirty="0">
                <a:solidFill>
                  <a:schemeClr val="accent1">
                    <a:lumMod val="50000"/>
                  </a:schemeClr>
                </a:solidFill>
              </a:rPr>
              <a:t>'</a:t>
            </a:r>
            <a:r>
              <a:rPr lang="en-US" sz="1000" i="1" dirty="0" err="1">
                <a:solidFill>
                  <a:schemeClr val="accent1">
                    <a:lumMod val="50000"/>
                  </a:schemeClr>
                </a:solidFill>
              </a:rPr>
              <a:t>primJawShift</a:t>
            </a:r>
            <a:r>
              <a:rPr lang="en-US" sz="1000" i="1" dirty="0">
                <a:solidFill>
                  <a:schemeClr val="accent1">
                    <a:lumMod val="50000"/>
                  </a:schemeClr>
                </a:solidFill>
              </a:rPr>
              <a:t>'</a:t>
            </a:r>
            <a:r>
              <a:rPr lang="en-US" sz="1000" dirty="0">
                <a:solidFill>
                  <a:schemeClr val="accent1">
                    <a:lumMod val="50000"/>
                  </a:schemeClr>
                </a:solidFill>
              </a:rPr>
              <a:t>, </a:t>
            </a:r>
            <a:r>
              <a:rPr lang="en-US" sz="1000" i="1" dirty="0">
                <a:solidFill>
                  <a:schemeClr val="accent1">
                    <a:lumMod val="50000"/>
                  </a:schemeClr>
                </a:solidFill>
              </a:rPr>
              <a:t>'</a:t>
            </a:r>
            <a:r>
              <a:rPr lang="en-US" sz="1000" i="1" dirty="0" err="1">
                <a:solidFill>
                  <a:schemeClr val="accent1">
                    <a:lumMod val="50000"/>
                  </a:schemeClr>
                </a:solidFill>
              </a:rPr>
              <a:t>secJawShiftNeg</a:t>
            </a:r>
            <a:r>
              <a:rPr lang="en-US" sz="1000" i="1" dirty="0">
                <a:solidFill>
                  <a:schemeClr val="accent1">
                    <a:lumMod val="50000"/>
                  </a:schemeClr>
                </a:solidFill>
              </a:rPr>
              <a:t>'</a:t>
            </a:r>
            <a:r>
              <a:rPr lang="en-US" sz="1000" dirty="0">
                <a:solidFill>
                  <a:schemeClr val="accent1">
                    <a:lumMod val="50000"/>
                  </a:schemeClr>
                </a:solidFill>
              </a:rPr>
              <a:t>, and </a:t>
            </a:r>
            <a:r>
              <a:rPr lang="en-US" sz="1000" i="1" dirty="0">
                <a:solidFill>
                  <a:schemeClr val="accent1">
                    <a:lumMod val="50000"/>
                  </a:schemeClr>
                </a:solidFill>
              </a:rPr>
              <a:t>'</a:t>
            </a:r>
            <a:r>
              <a:rPr lang="en-US" sz="1000" i="1" dirty="0" err="1">
                <a:solidFill>
                  <a:schemeClr val="accent1">
                    <a:lumMod val="50000"/>
                  </a:schemeClr>
                </a:solidFill>
              </a:rPr>
              <a:t>secJawShiftPos</a:t>
            </a:r>
            <a:r>
              <a:rPr lang="en-US" sz="1000" i="1" dirty="0">
                <a:solidFill>
                  <a:schemeClr val="accent1">
                    <a:lumMod val="50000"/>
                  </a:schemeClr>
                </a:solidFill>
              </a:rPr>
              <a:t>'</a:t>
            </a:r>
            <a:r>
              <a:rPr lang="en-US" sz="1000" dirty="0">
                <a:solidFill>
                  <a:schemeClr val="accent1">
                    <a:lumMod val="50000"/>
                  </a:schemeClr>
                </a:solidFill>
              </a:rPr>
              <a:t> that control the jaw movements</a:t>
            </a:r>
          </a:p>
          <a:p>
            <a:pPr marL="171450" indent="-171450">
              <a:spcAft>
                <a:spcPts val="600"/>
              </a:spcAft>
              <a:buFont typeface="Arial" panose="020B0604020202020204" pitchFamily="34" charset="0"/>
              <a:buChar char="•"/>
            </a:pPr>
            <a:r>
              <a:rPr lang="en-US" sz="1000" dirty="0">
                <a:solidFill>
                  <a:schemeClr val="accent1">
                    <a:lumMod val="50000"/>
                  </a:schemeClr>
                </a:solidFill>
              </a:rPr>
              <a:t>In the source files, these variables are used within the constructor for the </a:t>
            </a:r>
            <a:r>
              <a:rPr lang="en-US" sz="1000" i="1" dirty="0">
                <a:solidFill>
                  <a:schemeClr val="accent1">
                    <a:lumMod val="50000"/>
                  </a:schemeClr>
                </a:solidFill>
              </a:rPr>
              <a:t>'</a:t>
            </a:r>
            <a:r>
              <a:rPr lang="en-US" sz="1000" i="1" dirty="0" err="1">
                <a:solidFill>
                  <a:schemeClr val="accent1">
                    <a:lumMod val="50000"/>
                  </a:schemeClr>
                </a:solidFill>
              </a:rPr>
              <a:t>HorBTLCollimator</a:t>
            </a:r>
            <a:r>
              <a:rPr lang="en-US" sz="1000" i="1" dirty="0">
                <a:solidFill>
                  <a:schemeClr val="accent1">
                    <a:lumMod val="50000"/>
                  </a:schemeClr>
                </a:solidFill>
              </a:rPr>
              <a:t>’ and ‘</a:t>
            </a:r>
            <a:r>
              <a:rPr lang="en-US" sz="1000" i="1" dirty="0" err="1">
                <a:solidFill>
                  <a:schemeClr val="accent1">
                    <a:lumMod val="50000"/>
                  </a:schemeClr>
                </a:solidFill>
              </a:rPr>
              <a:t>VerBTLCollimator</a:t>
            </a:r>
            <a:r>
              <a:rPr lang="en-US" sz="1000" i="1" dirty="0">
                <a:solidFill>
                  <a:schemeClr val="accent1">
                    <a:lumMod val="50000"/>
                  </a:schemeClr>
                </a:solidFill>
              </a:rPr>
              <a:t>’ </a:t>
            </a:r>
            <a:r>
              <a:rPr lang="en-US" sz="1000" dirty="0">
                <a:solidFill>
                  <a:schemeClr val="accent1">
                    <a:lumMod val="50000"/>
                  </a:schemeClr>
                </a:solidFill>
              </a:rPr>
              <a:t>class</a:t>
            </a:r>
          </a:p>
          <a:p>
            <a:pPr marL="171450" indent="-171450">
              <a:spcAft>
                <a:spcPts val="600"/>
              </a:spcAft>
              <a:buFont typeface="Arial" panose="020B0604020202020204" pitchFamily="34" charset="0"/>
              <a:buChar char="•"/>
            </a:pPr>
            <a:r>
              <a:rPr lang="en-US" sz="1000" u="sng" dirty="0">
                <a:solidFill>
                  <a:schemeClr val="accent1">
                    <a:lumMod val="50000"/>
                  </a:schemeClr>
                </a:solidFill>
              </a:rPr>
              <a:t>Range checks are added for each shift variable to ensure the valid operation of the collimators</a:t>
            </a:r>
            <a:r>
              <a:rPr lang="en-US" sz="1000" dirty="0">
                <a:solidFill>
                  <a:schemeClr val="accent1">
                    <a:lumMod val="50000"/>
                  </a:schemeClr>
                </a:solidFill>
              </a:rPr>
              <a:t>, throwing an error if an out-of-range value is detected</a:t>
            </a:r>
          </a:p>
        </p:txBody>
      </p:sp>
      <p:cxnSp>
        <p:nvCxnSpPr>
          <p:cNvPr id="38" name="Straight Connector 37">
            <a:extLst>
              <a:ext uri="{FF2B5EF4-FFF2-40B4-BE49-F238E27FC236}">
                <a16:creationId xmlns:a16="http://schemas.microsoft.com/office/drawing/2014/main" id="{E6865035-592B-1A8C-EADE-8B77D41AD89C}"/>
              </a:ext>
            </a:extLst>
          </p:cNvPr>
          <p:cNvCxnSpPr>
            <a:cxnSpLocks/>
          </p:cNvCxnSpPr>
          <p:nvPr/>
        </p:nvCxnSpPr>
        <p:spPr>
          <a:xfrm>
            <a:off x="239168" y="3321696"/>
            <a:ext cx="5659982" cy="0"/>
          </a:xfrm>
          <a:prstGeom prst="line">
            <a:avLst/>
          </a:prstGeom>
          <a:ln w="9525">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952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2) Integration of the horizontal and vertical PIP-II collimators to the existing MARS model (3/5)</a:t>
            </a:r>
          </a:p>
        </p:txBody>
      </p:sp>
      <p:sp>
        <p:nvSpPr>
          <p:cNvPr id="3" name="Date Placeholder 2">
            <a:extLst>
              <a:ext uri="{FF2B5EF4-FFF2-40B4-BE49-F238E27FC236}">
                <a16:creationId xmlns:a16="http://schemas.microsoft.com/office/drawing/2014/main" id="{A03CF0E9-28CD-3A23-3177-C0BF112E0766}"/>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425896D6-11D2-76F7-0A2D-CF24213041BA}"/>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16" name="Group 15">
            <a:extLst>
              <a:ext uri="{FF2B5EF4-FFF2-40B4-BE49-F238E27FC236}">
                <a16:creationId xmlns:a16="http://schemas.microsoft.com/office/drawing/2014/main" id="{2B75F4F3-AC2B-1F8E-4187-C93D6CD36214}"/>
              </a:ext>
            </a:extLst>
          </p:cNvPr>
          <p:cNvGrpSpPr/>
          <p:nvPr/>
        </p:nvGrpSpPr>
        <p:grpSpPr>
          <a:xfrm>
            <a:off x="1263702" y="509287"/>
            <a:ext cx="2995126" cy="2874005"/>
            <a:chOff x="119727" y="461741"/>
            <a:chExt cx="2995126" cy="2874005"/>
          </a:xfrm>
        </p:grpSpPr>
        <p:pic>
          <p:nvPicPr>
            <p:cNvPr id="2" name="Picture 1" descr="Chart&#10;&#10;Description automatically generated">
              <a:extLst>
                <a:ext uri="{FF2B5EF4-FFF2-40B4-BE49-F238E27FC236}">
                  <a16:creationId xmlns:a16="http://schemas.microsoft.com/office/drawing/2014/main" id="{78E899CB-520A-5E95-63AA-1BF319E1B3C9}"/>
                </a:ext>
              </a:extLst>
            </p:cNvPr>
            <p:cNvPicPr>
              <a:picLocks noChangeAspect="1"/>
            </p:cNvPicPr>
            <p:nvPr/>
          </p:nvPicPr>
          <p:blipFill>
            <a:blip r:embed="rId2"/>
            <a:stretch>
              <a:fillRect/>
            </a:stretch>
          </p:blipFill>
          <p:spPr>
            <a:xfrm>
              <a:off x="119727" y="592546"/>
              <a:ext cx="2995126" cy="2743200"/>
            </a:xfrm>
            <a:prstGeom prst="rect">
              <a:avLst/>
            </a:prstGeom>
          </p:spPr>
        </p:pic>
        <p:sp>
          <p:nvSpPr>
            <p:cNvPr id="7" name="TextBox 6">
              <a:extLst>
                <a:ext uri="{FF2B5EF4-FFF2-40B4-BE49-F238E27FC236}">
                  <a16:creationId xmlns:a16="http://schemas.microsoft.com/office/drawing/2014/main" id="{3F0C2669-51B8-2D12-27B8-D01E8BEC3834}"/>
                </a:ext>
              </a:extLst>
            </p:cNvPr>
            <p:cNvSpPr txBox="1"/>
            <p:nvPr/>
          </p:nvSpPr>
          <p:spPr>
            <a:xfrm>
              <a:off x="629816" y="461741"/>
              <a:ext cx="2485037" cy="261610"/>
            </a:xfrm>
            <a:prstGeom prst="rect">
              <a:avLst/>
            </a:prstGeom>
            <a:noFill/>
          </p:spPr>
          <p:txBody>
            <a:bodyPr wrap="square">
              <a:spAutoFit/>
            </a:bodyPr>
            <a:lstStyle/>
            <a:p>
              <a:pPr algn="r">
                <a:spcAft>
                  <a:spcPts val="300"/>
                </a:spcAft>
              </a:pPr>
              <a:r>
                <a:rPr lang="en-US" sz="1100" b="1" i="1" dirty="0">
                  <a:solidFill>
                    <a:schemeClr val="accent1">
                      <a:lumMod val="50000"/>
                    </a:schemeClr>
                  </a:solidFill>
                </a:rPr>
                <a:t>Vertical collimator – primary jaw</a:t>
              </a:r>
              <a:endParaRPr lang="en-US" sz="1100" i="1" dirty="0">
                <a:solidFill>
                  <a:schemeClr val="accent1">
                    <a:lumMod val="50000"/>
                  </a:schemeClr>
                </a:solidFill>
              </a:endParaRPr>
            </a:p>
          </p:txBody>
        </p:sp>
        <p:sp>
          <p:nvSpPr>
            <p:cNvPr id="11" name="TextBox 10">
              <a:extLst>
                <a:ext uri="{FF2B5EF4-FFF2-40B4-BE49-F238E27FC236}">
                  <a16:creationId xmlns:a16="http://schemas.microsoft.com/office/drawing/2014/main" id="{4B6A2B9E-F745-9114-779D-876B0F792AEB}"/>
                </a:ext>
              </a:extLst>
            </p:cNvPr>
            <p:cNvSpPr txBox="1"/>
            <p:nvPr/>
          </p:nvSpPr>
          <p:spPr>
            <a:xfrm>
              <a:off x="350277" y="701455"/>
              <a:ext cx="1666687" cy="253916"/>
            </a:xfrm>
            <a:prstGeom prst="rect">
              <a:avLst/>
            </a:prstGeom>
            <a:noFill/>
          </p:spPr>
          <p:txBody>
            <a:bodyPr wrap="square">
              <a:spAutoFit/>
            </a:bodyPr>
            <a:lstStyle/>
            <a:p>
              <a:pPr>
                <a:spcAft>
                  <a:spcPts val="300"/>
                </a:spcAft>
              </a:pPr>
              <a:r>
                <a:rPr lang="en-US" sz="1050" b="1" dirty="0">
                  <a:solidFill>
                    <a:schemeClr val="bg1"/>
                  </a:solidFill>
                </a:rPr>
                <a:t>Z = 28928.0 cm (beamline)</a:t>
              </a:r>
              <a:endParaRPr lang="en-US" sz="1050" dirty="0">
                <a:solidFill>
                  <a:schemeClr val="bg1"/>
                </a:solidFill>
              </a:endParaRPr>
            </a:p>
          </p:txBody>
        </p:sp>
      </p:grpSp>
      <p:grpSp>
        <p:nvGrpSpPr>
          <p:cNvPr id="25" name="Group 24">
            <a:extLst>
              <a:ext uri="{FF2B5EF4-FFF2-40B4-BE49-F238E27FC236}">
                <a16:creationId xmlns:a16="http://schemas.microsoft.com/office/drawing/2014/main" id="{EE92CDCA-490C-B8B5-7DC7-306242A24A8D}"/>
              </a:ext>
            </a:extLst>
          </p:cNvPr>
          <p:cNvGrpSpPr/>
          <p:nvPr/>
        </p:nvGrpSpPr>
        <p:grpSpPr>
          <a:xfrm>
            <a:off x="4885170" y="506479"/>
            <a:ext cx="2995127" cy="2874005"/>
            <a:chOff x="119726" y="3423380"/>
            <a:chExt cx="2995127" cy="2874005"/>
          </a:xfrm>
        </p:grpSpPr>
        <p:pic>
          <p:nvPicPr>
            <p:cNvPr id="4" name="Picture 3" descr="Chart&#10;&#10;Description automatically generated">
              <a:extLst>
                <a:ext uri="{FF2B5EF4-FFF2-40B4-BE49-F238E27FC236}">
                  <a16:creationId xmlns:a16="http://schemas.microsoft.com/office/drawing/2014/main" id="{48EEB563-8729-A538-946C-782829DE3CFA}"/>
                </a:ext>
              </a:extLst>
            </p:cNvPr>
            <p:cNvPicPr>
              <a:picLocks noChangeAspect="1"/>
            </p:cNvPicPr>
            <p:nvPr/>
          </p:nvPicPr>
          <p:blipFill>
            <a:blip r:embed="rId3"/>
            <a:stretch>
              <a:fillRect/>
            </a:stretch>
          </p:blipFill>
          <p:spPr>
            <a:xfrm>
              <a:off x="119726" y="3554185"/>
              <a:ext cx="2995127" cy="2743200"/>
            </a:xfrm>
            <a:prstGeom prst="rect">
              <a:avLst/>
            </a:prstGeom>
          </p:spPr>
        </p:pic>
        <p:sp>
          <p:nvSpPr>
            <p:cNvPr id="9" name="TextBox 8">
              <a:extLst>
                <a:ext uri="{FF2B5EF4-FFF2-40B4-BE49-F238E27FC236}">
                  <a16:creationId xmlns:a16="http://schemas.microsoft.com/office/drawing/2014/main" id="{5E9D5044-7254-EAD7-1620-33557D920A3E}"/>
                </a:ext>
              </a:extLst>
            </p:cNvPr>
            <p:cNvSpPr txBox="1"/>
            <p:nvPr/>
          </p:nvSpPr>
          <p:spPr>
            <a:xfrm>
              <a:off x="629816" y="3423380"/>
              <a:ext cx="2485037" cy="261610"/>
            </a:xfrm>
            <a:prstGeom prst="rect">
              <a:avLst/>
            </a:prstGeom>
            <a:noFill/>
          </p:spPr>
          <p:txBody>
            <a:bodyPr wrap="square">
              <a:spAutoFit/>
            </a:bodyPr>
            <a:lstStyle/>
            <a:p>
              <a:pPr algn="r">
                <a:spcAft>
                  <a:spcPts val="300"/>
                </a:spcAft>
              </a:pPr>
              <a:r>
                <a:rPr lang="en-US" sz="1100" b="1" i="1" dirty="0">
                  <a:solidFill>
                    <a:schemeClr val="accent1">
                      <a:lumMod val="50000"/>
                    </a:schemeClr>
                  </a:solidFill>
                </a:rPr>
                <a:t>Vertical collimator – secondary jaw</a:t>
              </a:r>
              <a:endParaRPr lang="en-US" sz="1100" i="1" dirty="0">
                <a:solidFill>
                  <a:schemeClr val="accent1">
                    <a:lumMod val="50000"/>
                  </a:schemeClr>
                </a:solidFill>
              </a:endParaRPr>
            </a:p>
          </p:txBody>
        </p:sp>
        <p:sp>
          <p:nvSpPr>
            <p:cNvPr id="13" name="TextBox 12">
              <a:extLst>
                <a:ext uri="{FF2B5EF4-FFF2-40B4-BE49-F238E27FC236}">
                  <a16:creationId xmlns:a16="http://schemas.microsoft.com/office/drawing/2014/main" id="{910C2F4A-A7CD-8216-C6A8-5AC5880AA7C4}"/>
                </a:ext>
              </a:extLst>
            </p:cNvPr>
            <p:cNvSpPr txBox="1"/>
            <p:nvPr/>
          </p:nvSpPr>
          <p:spPr>
            <a:xfrm>
              <a:off x="350277" y="3661045"/>
              <a:ext cx="1763567" cy="253916"/>
            </a:xfrm>
            <a:prstGeom prst="rect">
              <a:avLst/>
            </a:prstGeom>
            <a:noFill/>
          </p:spPr>
          <p:txBody>
            <a:bodyPr wrap="square">
              <a:spAutoFit/>
            </a:bodyPr>
            <a:lstStyle/>
            <a:p>
              <a:pPr>
                <a:spcAft>
                  <a:spcPts val="300"/>
                </a:spcAft>
              </a:pPr>
              <a:r>
                <a:rPr lang="en-US" sz="1050" b="1" dirty="0">
                  <a:solidFill>
                    <a:schemeClr val="bg1"/>
                  </a:solidFill>
                </a:rPr>
                <a:t>Z = 29138.0 cm (beamline)</a:t>
              </a:r>
              <a:endParaRPr lang="en-US" sz="1050" dirty="0">
                <a:solidFill>
                  <a:schemeClr val="bg1"/>
                </a:solidFill>
              </a:endParaRPr>
            </a:p>
          </p:txBody>
        </p:sp>
      </p:grpSp>
      <p:pic>
        <p:nvPicPr>
          <p:cNvPr id="34" name="Picture 33">
            <a:extLst>
              <a:ext uri="{FF2B5EF4-FFF2-40B4-BE49-F238E27FC236}">
                <a16:creationId xmlns:a16="http://schemas.microsoft.com/office/drawing/2014/main" id="{E994FB16-DE26-9611-F51D-B22CF1F815B9}"/>
              </a:ext>
            </a:extLst>
          </p:cNvPr>
          <p:cNvPicPr>
            <a:picLocks noChangeAspect="1"/>
          </p:cNvPicPr>
          <p:nvPr/>
        </p:nvPicPr>
        <p:blipFill>
          <a:blip r:embed="rId4"/>
          <a:srcRect/>
          <a:stretch/>
        </p:blipFill>
        <p:spPr>
          <a:xfrm>
            <a:off x="615254" y="3384865"/>
            <a:ext cx="7913491" cy="2747692"/>
          </a:xfrm>
          <a:prstGeom prst="rect">
            <a:avLst/>
          </a:prstGeom>
        </p:spPr>
      </p:pic>
    </p:spTree>
    <p:extLst>
      <p:ext uri="{BB962C8B-B14F-4D97-AF65-F5344CB8AC3E}">
        <p14:creationId xmlns:p14="http://schemas.microsoft.com/office/powerpoint/2010/main" val="2096073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2) Integration of the horizontal and vertical PIP-II collimators to the existing MARS model (4/5)</a:t>
            </a:r>
          </a:p>
        </p:txBody>
      </p:sp>
      <p:sp>
        <p:nvSpPr>
          <p:cNvPr id="3" name="Date Placeholder 2">
            <a:extLst>
              <a:ext uri="{FF2B5EF4-FFF2-40B4-BE49-F238E27FC236}">
                <a16:creationId xmlns:a16="http://schemas.microsoft.com/office/drawing/2014/main" id="{A03CF0E9-28CD-3A23-3177-C0BF112E0766}"/>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425896D6-11D2-76F7-0A2D-CF24213041BA}"/>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13" name="Group 12">
            <a:extLst>
              <a:ext uri="{FF2B5EF4-FFF2-40B4-BE49-F238E27FC236}">
                <a16:creationId xmlns:a16="http://schemas.microsoft.com/office/drawing/2014/main" id="{793B8246-CEE3-A889-7107-88E7D2CF3E1D}"/>
              </a:ext>
            </a:extLst>
          </p:cNvPr>
          <p:cNvGrpSpPr/>
          <p:nvPr/>
        </p:nvGrpSpPr>
        <p:grpSpPr>
          <a:xfrm>
            <a:off x="1263702" y="514693"/>
            <a:ext cx="2995126" cy="2874005"/>
            <a:chOff x="4879926" y="423641"/>
            <a:chExt cx="2995126" cy="2874005"/>
          </a:xfrm>
        </p:grpSpPr>
        <p:pic>
          <p:nvPicPr>
            <p:cNvPr id="15" name="Picture 14" descr="Chart&#10;&#10;Description automatically generated">
              <a:extLst>
                <a:ext uri="{FF2B5EF4-FFF2-40B4-BE49-F238E27FC236}">
                  <a16:creationId xmlns:a16="http://schemas.microsoft.com/office/drawing/2014/main" id="{F53D4136-7183-361D-FA3A-2CD9368E35A7}"/>
                </a:ext>
              </a:extLst>
            </p:cNvPr>
            <p:cNvPicPr>
              <a:picLocks noChangeAspect="1"/>
            </p:cNvPicPr>
            <p:nvPr/>
          </p:nvPicPr>
          <p:blipFill>
            <a:blip r:embed="rId2"/>
            <a:stretch>
              <a:fillRect/>
            </a:stretch>
          </p:blipFill>
          <p:spPr>
            <a:xfrm>
              <a:off x="4879926" y="554446"/>
              <a:ext cx="2995126" cy="2743200"/>
            </a:xfrm>
            <a:prstGeom prst="rect">
              <a:avLst/>
            </a:prstGeom>
          </p:spPr>
        </p:pic>
        <p:sp>
          <p:nvSpPr>
            <p:cNvPr id="16" name="TextBox 15">
              <a:extLst>
                <a:ext uri="{FF2B5EF4-FFF2-40B4-BE49-F238E27FC236}">
                  <a16:creationId xmlns:a16="http://schemas.microsoft.com/office/drawing/2014/main" id="{E85FB8D7-AE3B-0ED4-BB29-46FDEFDCB712}"/>
                </a:ext>
              </a:extLst>
            </p:cNvPr>
            <p:cNvSpPr txBox="1"/>
            <p:nvPr/>
          </p:nvSpPr>
          <p:spPr>
            <a:xfrm>
              <a:off x="5390015" y="423641"/>
              <a:ext cx="2485037" cy="261610"/>
            </a:xfrm>
            <a:prstGeom prst="rect">
              <a:avLst/>
            </a:prstGeom>
            <a:noFill/>
          </p:spPr>
          <p:txBody>
            <a:bodyPr wrap="square">
              <a:spAutoFit/>
            </a:bodyPr>
            <a:lstStyle/>
            <a:p>
              <a:pPr algn="r">
                <a:spcAft>
                  <a:spcPts val="300"/>
                </a:spcAft>
              </a:pPr>
              <a:r>
                <a:rPr lang="en-US" sz="1100" b="1" i="1" dirty="0">
                  <a:solidFill>
                    <a:schemeClr val="accent1">
                      <a:lumMod val="50000"/>
                    </a:schemeClr>
                  </a:solidFill>
                </a:rPr>
                <a:t>Horizontal collimator – primary jaw</a:t>
              </a:r>
              <a:endParaRPr lang="en-US" sz="1100" i="1" dirty="0">
                <a:solidFill>
                  <a:schemeClr val="accent1">
                    <a:lumMod val="50000"/>
                  </a:schemeClr>
                </a:solidFill>
              </a:endParaRPr>
            </a:p>
          </p:txBody>
        </p:sp>
        <p:sp>
          <p:nvSpPr>
            <p:cNvPr id="17" name="TextBox 16">
              <a:extLst>
                <a:ext uri="{FF2B5EF4-FFF2-40B4-BE49-F238E27FC236}">
                  <a16:creationId xmlns:a16="http://schemas.microsoft.com/office/drawing/2014/main" id="{ACC3EAAF-FA40-BA9B-8353-15C43A39208E}"/>
                </a:ext>
              </a:extLst>
            </p:cNvPr>
            <p:cNvSpPr txBox="1"/>
            <p:nvPr/>
          </p:nvSpPr>
          <p:spPr>
            <a:xfrm>
              <a:off x="5160208" y="663355"/>
              <a:ext cx="1666687" cy="253916"/>
            </a:xfrm>
            <a:prstGeom prst="rect">
              <a:avLst/>
            </a:prstGeom>
            <a:noFill/>
          </p:spPr>
          <p:txBody>
            <a:bodyPr wrap="square">
              <a:spAutoFit/>
            </a:bodyPr>
            <a:lstStyle/>
            <a:p>
              <a:pPr>
                <a:spcAft>
                  <a:spcPts val="300"/>
                </a:spcAft>
              </a:pPr>
              <a:r>
                <a:rPr lang="en-US" sz="1050" b="1" dirty="0">
                  <a:solidFill>
                    <a:schemeClr val="bg1"/>
                  </a:solidFill>
                </a:rPr>
                <a:t>Z = 29517.5 cm (beamline)</a:t>
              </a:r>
              <a:endParaRPr lang="en-US" sz="1050" dirty="0">
                <a:solidFill>
                  <a:schemeClr val="bg1"/>
                </a:solidFill>
              </a:endParaRPr>
            </a:p>
          </p:txBody>
        </p:sp>
      </p:grpSp>
      <p:grpSp>
        <p:nvGrpSpPr>
          <p:cNvPr id="18" name="Group 17">
            <a:extLst>
              <a:ext uri="{FF2B5EF4-FFF2-40B4-BE49-F238E27FC236}">
                <a16:creationId xmlns:a16="http://schemas.microsoft.com/office/drawing/2014/main" id="{8E0FC99F-9034-DB65-97B3-D9095139D7A2}"/>
              </a:ext>
            </a:extLst>
          </p:cNvPr>
          <p:cNvGrpSpPr/>
          <p:nvPr/>
        </p:nvGrpSpPr>
        <p:grpSpPr>
          <a:xfrm>
            <a:off x="4860467" y="502413"/>
            <a:ext cx="2995127" cy="2874005"/>
            <a:chOff x="4879926" y="3385280"/>
            <a:chExt cx="2995127" cy="2874005"/>
          </a:xfrm>
        </p:grpSpPr>
        <p:pic>
          <p:nvPicPr>
            <p:cNvPr id="19" name="Picture 18" descr="Chart&#10;&#10;Description automatically generated">
              <a:extLst>
                <a:ext uri="{FF2B5EF4-FFF2-40B4-BE49-F238E27FC236}">
                  <a16:creationId xmlns:a16="http://schemas.microsoft.com/office/drawing/2014/main" id="{A54D2744-7AD0-749E-9641-401798A1BA63}"/>
                </a:ext>
              </a:extLst>
            </p:cNvPr>
            <p:cNvPicPr>
              <a:picLocks noChangeAspect="1"/>
            </p:cNvPicPr>
            <p:nvPr/>
          </p:nvPicPr>
          <p:blipFill>
            <a:blip r:embed="rId3"/>
            <a:stretch>
              <a:fillRect/>
            </a:stretch>
          </p:blipFill>
          <p:spPr>
            <a:xfrm>
              <a:off x="4879926" y="3516085"/>
              <a:ext cx="2995127" cy="2743200"/>
            </a:xfrm>
            <a:prstGeom prst="rect">
              <a:avLst/>
            </a:prstGeom>
          </p:spPr>
        </p:pic>
        <p:sp>
          <p:nvSpPr>
            <p:cNvPr id="20" name="TextBox 19">
              <a:extLst>
                <a:ext uri="{FF2B5EF4-FFF2-40B4-BE49-F238E27FC236}">
                  <a16:creationId xmlns:a16="http://schemas.microsoft.com/office/drawing/2014/main" id="{5B258E21-A70C-B1BF-40E8-11E2A0012BB0}"/>
                </a:ext>
              </a:extLst>
            </p:cNvPr>
            <p:cNvSpPr txBox="1"/>
            <p:nvPr/>
          </p:nvSpPr>
          <p:spPr>
            <a:xfrm>
              <a:off x="5390015" y="3385280"/>
              <a:ext cx="2485037" cy="261610"/>
            </a:xfrm>
            <a:prstGeom prst="rect">
              <a:avLst/>
            </a:prstGeom>
            <a:noFill/>
          </p:spPr>
          <p:txBody>
            <a:bodyPr wrap="square">
              <a:spAutoFit/>
            </a:bodyPr>
            <a:lstStyle/>
            <a:p>
              <a:pPr algn="r">
                <a:spcAft>
                  <a:spcPts val="300"/>
                </a:spcAft>
              </a:pPr>
              <a:r>
                <a:rPr lang="en-US" sz="1100" b="1" i="1" dirty="0">
                  <a:solidFill>
                    <a:schemeClr val="accent1">
                      <a:lumMod val="50000"/>
                    </a:schemeClr>
                  </a:solidFill>
                </a:rPr>
                <a:t>Horizontal collimator – secondary jaw</a:t>
              </a:r>
              <a:endParaRPr lang="en-US" sz="1100" i="1" dirty="0">
                <a:solidFill>
                  <a:schemeClr val="accent1">
                    <a:lumMod val="50000"/>
                  </a:schemeClr>
                </a:solidFill>
              </a:endParaRPr>
            </a:p>
          </p:txBody>
        </p:sp>
        <p:sp>
          <p:nvSpPr>
            <p:cNvPr id="21" name="TextBox 20">
              <a:extLst>
                <a:ext uri="{FF2B5EF4-FFF2-40B4-BE49-F238E27FC236}">
                  <a16:creationId xmlns:a16="http://schemas.microsoft.com/office/drawing/2014/main" id="{73698882-2966-0C42-B7A3-12FE6E4A4B80}"/>
                </a:ext>
              </a:extLst>
            </p:cNvPr>
            <p:cNvSpPr txBox="1"/>
            <p:nvPr/>
          </p:nvSpPr>
          <p:spPr>
            <a:xfrm>
              <a:off x="5160208" y="3622945"/>
              <a:ext cx="1763567" cy="253916"/>
            </a:xfrm>
            <a:prstGeom prst="rect">
              <a:avLst/>
            </a:prstGeom>
            <a:noFill/>
          </p:spPr>
          <p:txBody>
            <a:bodyPr wrap="square">
              <a:spAutoFit/>
            </a:bodyPr>
            <a:lstStyle/>
            <a:p>
              <a:pPr>
                <a:spcAft>
                  <a:spcPts val="300"/>
                </a:spcAft>
              </a:pPr>
              <a:r>
                <a:rPr lang="en-US" sz="1050" b="1" dirty="0">
                  <a:solidFill>
                    <a:schemeClr val="bg1"/>
                  </a:solidFill>
                </a:rPr>
                <a:t>Z = 29737.5 cm (beamline)</a:t>
              </a:r>
              <a:endParaRPr lang="en-US" sz="1050" dirty="0">
                <a:solidFill>
                  <a:schemeClr val="bg1"/>
                </a:solidFill>
              </a:endParaRPr>
            </a:p>
          </p:txBody>
        </p:sp>
      </p:grpSp>
      <p:pic>
        <p:nvPicPr>
          <p:cNvPr id="22" name="Picture 21">
            <a:extLst>
              <a:ext uri="{FF2B5EF4-FFF2-40B4-BE49-F238E27FC236}">
                <a16:creationId xmlns:a16="http://schemas.microsoft.com/office/drawing/2014/main" id="{EEE1722E-FA16-590C-DB51-8CD2AD334910}"/>
              </a:ext>
            </a:extLst>
          </p:cNvPr>
          <p:cNvPicPr>
            <a:picLocks noChangeAspect="1"/>
          </p:cNvPicPr>
          <p:nvPr/>
        </p:nvPicPr>
        <p:blipFill>
          <a:blip r:embed="rId4"/>
          <a:srcRect/>
          <a:stretch/>
        </p:blipFill>
        <p:spPr>
          <a:xfrm>
            <a:off x="628332" y="3518293"/>
            <a:ext cx="7887335" cy="2730574"/>
          </a:xfrm>
          <a:prstGeom prst="rect">
            <a:avLst/>
          </a:prstGeom>
        </p:spPr>
      </p:pic>
    </p:spTree>
    <p:extLst>
      <p:ext uri="{BB962C8B-B14F-4D97-AF65-F5344CB8AC3E}">
        <p14:creationId xmlns:p14="http://schemas.microsoft.com/office/powerpoint/2010/main" val="3740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2) Integration of the horizontal and vertical PIP-II collimators to the existing MARS model (5/5)</a:t>
            </a:r>
          </a:p>
        </p:txBody>
      </p:sp>
      <p:pic>
        <p:nvPicPr>
          <p:cNvPr id="7" name="Picture 6" descr="Chart&#10;&#10;Description automatically generated">
            <a:extLst>
              <a:ext uri="{FF2B5EF4-FFF2-40B4-BE49-F238E27FC236}">
                <a16:creationId xmlns:a16="http://schemas.microsoft.com/office/drawing/2014/main" id="{2306D713-1073-9B70-AD34-60ACA81B3D2E}"/>
              </a:ext>
            </a:extLst>
          </p:cNvPr>
          <p:cNvPicPr>
            <a:picLocks noChangeAspect="1"/>
          </p:cNvPicPr>
          <p:nvPr/>
        </p:nvPicPr>
        <p:blipFill>
          <a:blip r:embed="rId2"/>
          <a:stretch>
            <a:fillRect/>
          </a:stretch>
        </p:blipFill>
        <p:spPr>
          <a:xfrm>
            <a:off x="3275178" y="843301"/>
            <a:ext cx="2593644" cy="2337258"/>
          </a:xfrm>
          <a:prstGeom prst="rect">
            <a:avLst/>
          </a:prstGeom>
        </p:spPr>
      </p:pic>
      <p:pic>
        <p:nvPicPr>
          <p:cNvPr id="10" name="Picture 9" descr="Chart, bar chart&#10;&#10;Description automatically generated">
            <a:extLst>
              <a:ext uri="{FF2B5EF4-FFF2-40B4-BE49-F238E27FC236}">
                <a16:creationId xmlns:a16="http://schemas.microsoft.com/office/drawing/2014/main" id="{C6109161-E8C7-F0BF-650A-78175D3B649B}"/>
              </a:ext>
            </a:extLst>
          </p:cNvPr>
          <p:cNvPicPr>
            <a:picLocks noChangeAspect="1"/>
          </p:cNvPicPr>
          <p:nvPr/>
        </p:nvPicPr>
        <p:blipFill>
          <a:blip r:embed="rId3"/>
          <a:stretch>
            <a:fillRect/>
          </a:stretch>
        </p:blipFill>
        <p:spPr>
          <a:xfrm>
            <a:off x="6163006" y="843301"/>
            <a:ext cx="2593644" cy="2337258"/>
          </a:xfrm>
          <a:prstGeom prst="rect">
            <a:avLst/>
          </a:prstGeom>
        </p:spPr>
      </p:pic>
      <p:pic>
        <p:nvPicPr>
          <p:cNvPr id="12" name="Picture 11" descr="Chart&#10;&#10;Description automatically generated">
            <a:extLst>
              <a:ext uri="{FF2B5EF4-FFF2-40B4-BE49-F238E27FC236}">
                <a16:creationId xmlns:a16="http://schemas.microsoft.com/office/drawing/2014/main" id="{50AC3832-F830-5ED9-1FF6-0540A83AC234}"/>
              </a:ext>
            </a:extLst>
          </p:cNvPr>
          <p:cNvPicPr>
            <a:picLocks noChangeAspect="1"/>
          </p:cNvPicPr>
          <p:nvPr/>
        </p:nvPicPr>
        <p:blipFill>
          <a:blip r:embed="rId4"/>
          <a:stretch>
            <a:fillRect/>
          </a:stretch>
        </p:blipFill>
        <p:spPr>
          <a:xfrm>
            <a:off x="387350" y="843301"/>
            <a:ext cx="2593644" cy="2337258"/>
          </a:xfrm>
          <a:prstGeom prst="rect">
            <a:avLst/>
          </a:prstGeom>
        </p:spPr>
      </p:pic>
      <p:sp>
        <p:nvSpPr>
          <p:cNvPr id="20" name="TextBox 19">
            <a:extLst>
              <a:ext uri="{FF2B5EF4-FFF2-40B4-BE49-F238E27FC236}">
                <a16:creationId xmlns:a16="http://schemas.microsoft.com/office/drawing/2014/main" id="{9BDA82B8-0E9B-B289-9412-AEE04572AC20}"/>
              </a:ext>
            </a:extLst>
          </p:cNvPr>
          <p:cNvSpPr txBox="1"/>
          <p:nvPr/>
        </p:nvSpPr>
        <p:spPr>
          <a:xfrm>
            <a:off x="3147525" y="451750"/>
            <a:ext cx="2848950" cy="261610"/>
          </a:xfrm>
          <a:prstGeom prst="rect">
            <a:avLst/>
          </a:prstGeom>
          <a:noFill/>
        </p:spPr>
        <p:txBody>
          <a:bodyPr wrap="square">
            <a:spAutoFit/>
          </a:bodyPr>
          <a:lstStyle/>
          <a:p>
            <a:pPr algn="ctr">
              <a:spcAft>
                <a:spcPts val="300"/>
              </a:spcAft>
            </a:pPr>
            <a:r>
              <a:rPr lang="en-US" sz="1100" b="1" i="1" dirty="0">
                <a:solidFill>
                  <a:schemeClr val="accent1">
                    <a:lumMod val="50000"/>
                  </a:schemeClr>
                </a:solidFill>
              </a:rPr>
              <a:t>Vertical collimator – primary jaw – Side view</a:t>
            </a:r>
            <a:endParaRPr lang="en-US" sz="1100" i="1" dirty="0">
              <a:solidFill>
                <a:schemeClr val="accent1">
                  <a:lumMod val="50000"/>
                </a:schemeClr>
              </a:solidFill>
            </a:endParaRPr>
          </a:p>
        </p:txBody>
      </p:sp>
      <p:sp>
        <p:nvSpPr>
          <p:cNvPr id="22" name="TextBox 21">
            <a:extLst>
              <a:ext uri="{FF2B5EF4-FFF2-40B4-BE49-F238E27FC236}">
                <a16:creationId xmlns:a16="http://schemas.microsoft.com/office/drawing/2014/main" id="{02BD1A32-98E9-2FF4-3765-89679A2F3C4A}"/>
              </a:ext>
            </a:extLst>
          </p:cNvPr>
          <p:cNvSpPr txBox="1"/>
          <p:nvPr/>
        </p:nvSpPr>
        <p:spPr>
          <a:xfrm>
            <a:off x="1148825" y="726498"/>
            <a:ext cx="1666687" cy="253916"/>
          </a:xfrm>
          <a:prstGeom prst="rect">
            <a:avLst/>
          </a:prstGeom>
          <a:noFill/>
        </p:spPr>
        <p:txBody>
          <a:bodyPr wrap="square">
            <a:spAutoFit/>
          </a:bodyPr>
          <a:lstStyle/>
          <a:p>
            <a:pPr algn="r">
              <a:spcAft>
                <a:spcPts val="300"/>
              </a:spcAft>
            </a:pPr>
            <a:r>
              <a:rPr lang="en-US" sz="1000" b="1" i="1" dirty="0" err="1">
                <a:solidFill>
                  <a:schemeClr val="accent1">
                    <a:lumMod val="50000"/>
                  </a:schemeClr>
                </a:solidFill>
              </a:rPr>
              <a:t>primJawShift</a:t>
            </a:r>
            <a:r>
              <a:rPr lang="en-US" sz="1000" b="1" i="1" dirty="0">
                <a:solidFill>
                  <a:schemeClr val="accent1">
                    <a:lumMod val="50000"/>
                  </a:schemeClr>
                </a:solidFill>
              </a:rPr>
              <a:t> = -2.54 cm</a:t>
            </a:r>
          </a:p>
        </p:txBody>
      </p:sp>
      <p:sp>
        <p:nvSpPr>
          <p:cNvPr id="24" name="TextBox 23">
            <a:extLst>
              <a:ext uri="{FF2B5EF4-FFF2-40B4-BE49-F238E27FC236}">
                <a16:creationId xmlns:a16="http://schemas.microsoft.com/office/drawing/2014/main" id="{3E2CE042-C514-E4D9-15EE-4E4DC3B3EE6A}"/>
              </a:ext>
            </a:extLst>
          </p:cNvPr>
          <p:cNvSpPr txBox="1"/>
          <p:nvPr/>
        </p:nvSpPr>
        <p:spPr>
          <a:xfrm>
            <a:off x="4021802" y="726498"/>
            <a:ext cx="1666687" cy="253916"/>
          </a:xfrm>
          <a:prstGeom prst="rect">
            <a:avLst/>
          </a:prstGeom>
          <a:noFill/>
        </p:spPr>
        <p:txBody>
          <a:bodyPr wrap="square">
            <a:spAutoFit/>
          </a:bodyPr>
          <a:lstStyle/>
          <a:p>
            <a:pPr algn="r">
              <a:spcAft>
                <a:spcPts val="300"/>
              </a:spcAft>
            </a:pPr>
            <a:r>
              <a:rPr lang="en-US" sz="1000" b="1" i="1" dirty="0" err="1">
                <a:solidFill>
                  <a:schemeClr val="accent1">
                    <a:lumMod val="50000"/>
                  </a:schemeClr>
                </a:solidFill>
              </a:rPr>
              <a:t>primJawShift</a:t>
            </a:r>
            <a:r>
              <a:rPr lang="en-US" sz="1000" b="1" i="1" dirty="0">
                <a:solidFill>
                  <a:schemeClr val="accent1">
                    <a:lumMod val="50000"/>
                  </a:schemeClr>
                </a:solidFill>
              </a:rPr>
              <a:t> = 0.0 cm</a:t>
            </a:r>
          </a:p>
        </p:txBody>
      </p:sp>
      <p:sp>
        <p:nvSpPr>
          <p:cNvPr id="26" name="TextBox 25">
            <a:extLst>
              <a:ext uri="{FF2B5EF4-FFF2-40B4-BE49-F238E27FC236}">
                <a16:creationId xmlns:a16="http://schemas.microsoft.com/office/drawing/2014/main" id="{8F675324-01D7-D7DC-08D2-A126DB3A28E7}"/>
              </a:ext>
            </a:extLst>
          </p:cNvPr>
          <p:cNvSpPr txBox="1"/>
          <p:nvPr/>
        </p:nvSpPr>
        <p:spPr>
          <a:xfrm>
            <a:off x="6909630" y="726498"/>
            <a:ext cx="1666687" cy="253916"/>
          </a:xfrm>
          <a:prstGeom prst="rect">
            <a:avLst/>
          </a:prstGeom>
          <a:noFill/>
        </p:spPr>
        <p:txBody>
          <a:bodyPr wrap="square">
            <a:spAutoFit/>
          </a:bodyPr>
          <a:lstStyle/>
          <a:p>
            <a:pPr algn="r">
              <a:spcAft>
                <a:spcPts val="300"/>
              </a:spcAft>
            </a:pPr>
            <a:r>
              <a:rPr lang="en-US" sz="1000" b="1" i="1" dirty="0" err="1">
                <a:solidFill>
                  <a:schemeClr val="accent1">
                    <a:lumMod val="50000"/>
                  </a:schemeClr>
                </a:solidFill>
              </a:rPr>
              <a:t>primJawShift</a:t>
            </a:r>
            <a:r>
              <a:rPr lang="en-US" sz="1000" b="1" i="1" dirty="0">
                <a:solidFill>
                  <a:schemeClr val="accent1">
                    <a:lumMod val="50000"/>
                  </a:schemeClr>
                </a:solidFill>
              </a:rPr>
              <a:t> = 2.54 cm</a:t>
            </a:r>
          </a:p>
        </p:txBody>
      </p:sp>
      <p:sp>
        <p:nvSpPr>
          <p:cNvPr id="3" name="Date Placeholder 2">
            <a:extLst>
              <a:ext uri="{FF2B5EF4-FFF2-40B4-BE49-F238E27FC236}">
                <a16:creationId xmlns:a16="http://schemas.microsoft.com/office/drawing/2014/main" id="{69898C1D-26A3-9DF9-3012-FFE8068E0399}"/>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AEE48AB5-54E3-E684-B8DD-59BD548216CC}"/>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pic>
        <p:nvPicPr>
          <p:cNvPr id="2" name="Picture 1" descr="Chart&#10;&#10;Description automatically generated">
            <a:extLst>
              <a:ext uri="{FF2B5EF4-FFF2-40B4-BE49-F238E27FC236}">
                <a16:creationId xmlns:a16="http://schemas.microsoft.com/office/drawing/2014/main" id="{E7EE0319-3EB1-E9C1-8F96-FBE04CA05263}"/>
              </a:ext>
            </a:extLst>
          </p:cNvPr>
          <p:cNvPicPr>
            <a:picLocks noChangeAspect="1"/>
          </p:cNvPicPr>
          <p:nvPr/>
        </p:nvPicPr>
        <p:blipFill>
          <a:blip r:embed="rId5"/>
          <a:stretch>
            <a:fillRect/>
          </a:stretch>
        </p:blipFill>
        <p:spPr>
          <a:xfrm>
            <a:off x="374650" y="3468445"/>
            <a:ext cx="2984504" cy="2733470"/>
          </a:xfrm>
          <a:prstGeom prst="rect">
            <a:avLst/>
          </a:prstGeom>
        </p:spPr>
      </p:pic>
      <p:pic>
        <p:nvPicPr>
          <p:cNvPr id="4" name="Picture 3" descr="Chart&#10;&#10;Description automatically generated">
            <a:extLst>
              <a:ext uri="{FF2B5EF4-FFF2-40B4-BE49-F238E27FC236}">
                <a16:creationId xmlns:a16="http://schemas.microsoft.com/office/drawing/2014/main" id="{928ADD99-2E72-C9AF-CF07-408F969505C8}"/>
              </a:ext>
            </a:extLst>
          </p:cNvPr>
          <p:cNvPicPr>
            <a:picLocks noChangeAspect="1"/>
          </p:cNvPicPr>
          <p:nvPr/>
        </p:nvPicPr>
        <p:blipFill>
          <a:blip r:embed="rId6"/>
          <a:stretch>
            <a:fillRect/>
          </a:stretch>
        </p:blipFill>
        <p:spPr>
          <a:xfrm>
            <a:off x="5784848" y="3429000"/>
            <a:ext cx="2984504" cy="2733470"/>
          </a:xfrm>
          <a:prstGeom prst="rect">
            <a:avLst/>
          </a:prstGeom>
        </p:spPr>
      </p:pic>
      <p:sp>
        <p:nvSpPr>
          <p:cNvPr id="8" name="TextBox 7">
            <a:extLst>
              <a:ext uri="{FF2B5EF4-FFF2-40B4-BE49-F238E27FC236}">
                <a16:creationId xmlns:a16="http://schemas.microsoft.com/office/drawing/2014/main" id="{26F9B566-CE67-CE53-1FD5-0A424DCE8E91}"/>
              </a:ext>
            </a:extLst>
          </p:cNvPr>
          <p:cNvSpPr txBox="1"/>
          <p:nvPr/>
        </p:nvSpPr>
        <p:spPr>
          <a:xfrm>
            <a:off x="3147525" y="4345373"/>
            <a:ext cx="1772434" cy="630942"/>
          </a:xfrm>
          <a:prstGeom prst="rect">
            <a:avLst/>
          </a:prstGeom>
          <a:noFill/>
        </p:spPr>
        <p:txBody>
          <a:bodyPr wrap="square">
            <a:spAutoFit/>
          </a:bodyPr>
          <a:lstStyle/>
          <a:p>
            <a:pPr>
              <a:spcAft>
                <a:spcPts val="300"/>
              </a:spcAft>
            </a:pPr>
            <a:r>
              <a:rPr lang="en-US" sz="1000" b="1" i="1" u="sng" dirty="0">
                <a:solidFill>
                  <a:schemeClr val="accent1">
                    <a:lumMod val="50000"/>
                  </a:schemeClr>
                </a:solidFill>
              </a:rPr>
              <a:t>Fully open:</a:t>
            </a:r>
          </a:p>
          <a:p>
            <a:pPr marL="171450" indent="-171450">
              <a:spcAft>
                <a:spcPts val="300"/>
              </a:spcAft>
              <a:buFont typeface="Arial" panose="020B0604020202020204" pitchFamily="34" charset="0"/>
              <a:buChar char="•"/>
            </a:pPr>
            <a:r>
              <a:rPr lang="en-US" sz="1000" b="1" i="1" dirty="0" err="1">
                <a:solidFill>
                  <a:schemeClr val="accent1">
                    <a:lumMod val="50000"/>
                  </a:schemeClr>
                </a:solidFill>
              </a:rPr>
              <a:t>secJawShiftNeg</a:t>
            </a:r>
            <a:r>
              <a:rPr lang="en-US" sz="1000" b="1" i="1" dirty="0">
                <a:solidFill>
                  <a:schemeClr val="accent1">
                    <a:lumMod val="50000"/>
                  </a:schemeClr>
                </a:solidFill>
              </a:rPr>
              <a:t> = 0.0 cm</a:t>
            </a:r>
          </a:p>
          <a:p>
            <a:pPr marL="171450" indent="-171450">
              <a:spcAft>
                <a:spcPts val="300"/>
              </a:spcAft>
              <a:buFont typeface="Arial" panose="020B0604020202020204" pitchFamily="34" charset="0"/>
              <a:buChar char="•"/>
            </a:pPr>
            <a:r>
              <a:rPr lang="en-US" sz="1000" b="1" i="1" dirty="0" err="1">
                <a:solidFill>
                  <a:schemeClr val="accent1">
                    <a:lumMod val="50000"/>
                  </a:schemeClr>
                </a:solidFill>
              </a:rPr>
              <a:t>secJawShiftPos</a:t>
            </a:r>
            <a:r>
              <a:rPr lang="en-US" sz="1000" b="1" i="1" dirty="0">
                <a:solidFill>
                  <a:schemeClr val="accent1">
                    <a:lumMod val="50000"/>
                  </a:schemeClr>
                </a:solidFill>
              </a:rPr>
              <a:t> = 0.0 cm</a:t>
            </a:r>
          </a:p>
        </p:txBody>
      </p:sp>
      <p:sp>
        <p:nvSpPr>
          <p:cNvPr id="9" name="TextBox 8">
            <a:extLst>
              <a:ext uri="{FF2B5EF4-FFF2-40B4-BE49-F238E27FC236}">
                <a16:creationId xmlns:a16="http://schemas.microsoft.com/office/drawing/2014/main" id="{88A4512B-4863-7477-84A8-52AF666EB70B}"/>
              </a:ext>
            </a:extLst>
          </p:cNvPr>
          <p:cNvSpPr txBox="1"/>
          <p:nvPr/>
        </p:nvSpPr>
        <p:spPr>
          <a:xfrm>
            <a:off x="4075914" y="5531528"/>
            <a:ext cx="1772434" cy="630942"/>
          </a:xfrm>
          <a:prstGeom prst="rect">
            <a:avLst/>
          </a:prstGeom>
          <a:noFill/>
        </p:spPr>
        <p:txBody>
          <a:bodyPr wrap="square">
            <a:spAutoFit/>
          </a:bodyPr>
          <a:lstStyle/>
          <a:p>
            <a:pPr>
              <a:spcAft>
                <a:spcPts val="300"/>
              </a:spcAft>
            </a:pPr>
            <a:r>
              <a:rPr lang="en-US" sz="1000" b="1" i="1" u="sng" dirty="0">
                <a:solidFill>
                  <a:schemeClr val="accent1">
                    <a:lumMod val="50000"/>
                  </a:schemeClr>
                </a:solidFill>
              </a:rPr>
              <a:t>Fully closed:</a:t>
            </a:r>
          </a:p>
          <a:p>
            <a:pPr marL="171450" indent="-171450">
              <a:spcAft>
                <a:spcPts val="300"/>
              </a:spcAft>
              <a:buFont typeface="Arial" panose="020B0604020202020204" pitchFamily="34" charset="0"/>
              <a:buChar char="•"/>
            </a:pPr>
            <a:r>
              <a:rPr lang="en-US" sz="1000" b="1" i="1" dirty="0" err="1">
                <a:solidFill>
                  <a:schemeClr val="accent1">
                    <a:lumMod val="50000"/>
                  </a:schemeClr>
                </a:solidFill>
              </a:rPr>
              <a:t>secJawShiftNeg</a:t>
            </a:r>
            <a:r>
              <a:rPr lang="en-US" sz="1000" b="1" i="1" dirty="0">
                <a:solidFill>
                  <a:schemeClr val="accent1">
                    <a:lumMod val="50000"/>
                  </a:schemeClr>
                </a:solidFill>
              </a:rPr>
              <a:t> = 2.54 cm</a:t>
            </a:r>
          </a:p>
          <a:p>
            <a:pPr marL="171450" indent="-171450">
              <a:spcAft>
                <a:spcPts val="300"/>
              </a:spcAft>
              <a:buFont typeface="Arial" panose="020B0604020202020204" pitchFamily="34" charset="0"/>
              <a:buChar char="•"/>
            </a:pPr>
            <a:r>
              <a:rPr lang="en-US" sz="1000" b="1" i="1" dirty="0" err="1">
                <a:solidFill>
                  <a:schemeClr val="accent1">
                    <a:lumMod val="50000"/>
                  </a:schemeClr>
                </a:solidFill>
              </a:rPr>
              <a:t>secJawShiftPos</a:t>
            </a:r>
            <a:r>
              <a:rPr lang="en-US" sz="1000" b="1" i="1" dirty="0">
                <a:solidFill>
                  <a:schemeClr val="accent1">
                    <a:lumMod val="50000"/>
                  </a:schemeClr>
                </a:solidFill>
              </a:rPr>
              <a:t> = -2.54 cm</a:t>
            </a:r>
          </a:p>
        </p:txBody>
      </p:sp>
      <p:sp>
        <p:nvSpPr>
          <p:cNvPr id="11" name="TextBox 10">
            <a:extLst>
              <a:ext uri="{FF2B5EF4-FFF2-40B4-BE49-F238E27FC236}">
                <a16:creationId xmlns:a16="http://schemas.microsoft.com/office/drawing/2014/main" id="{9947B8B3-6A86-B27D-0D71-1A7C95686EBE}"/>
              </a:ext>
            </a:extLst>
          </p:cNvPr>
          <p:cNvSpPr txBox="1"/>
          <p:nvPr/>
        </p:nvSpPr>
        <p:spPr>
          <a:xfrm>
            <a:off x="3329483" y="3488782"/>
            <a:ext cx="2485037" cy="430887"/>
          </a:xfrm>
          <a:prstGeom prst="rect">
            <a:avLst/>
          </a:prstGeom>
          <a:noFill/>
        </p:spPr>
        <p:txBody>
          <a:bodyPr wrap="square">
            <a:spAutoFit/>
          </a:bodyPr>
          <a:lstStyle/>
          <a:p>
            <a:pPr algn="ctr">
              <a:spcAft>
                <a:spcPts val="300"/>
              </a:spcAft>
            </a:pPr>
            <a:r>
              <a:rPr lang="en-US" sz="1100" b="1" i="1" dirty="0">
                <a:solidFill>
                  <a:schemeClr val="accent1">
                    <a:lumMod val="50000"/>
                  </a:schemeClr>
                </a:solidFill>
              </a:rPr>
              <a:t>Vertical collimator – secondary jaw – Side view</a:t>
            </a:r>
            <a:endParaRPr lang="en-US" sz="1100" i="1" dirty="0">
              <a:solidFill>
                <a:schemeClr val="accent1">
                  <a:lumMod val="50000"/>
                </a:schemeClr>
              </a:solidFill>
            </a:endParaRPr>
          </a:p>
        </p:txBody>
      </p:sp>
      <p:cxnSp>
        <p:nvCxnSpPr>
          <p:cNvPr id="13" name="Straight Connector 12">
            <a:extLst>
              <a:ext uri="{FF2B5EF4-FFF2-40B4-BE49-F238E27FC236}">
                <a16:creationId xmlns:a16="http://schemas.microsoft.com/office/drawing/2014/main" id="{5C131436-13FE-51C2-05BA-7C7B460887E7}"/>
              </a:ext>
            </a:extLst>
          </p:cNvPr>
          <p:cNvCxnSpPr>
            <a:cxnSpLocks/>
          </p:cNvCxnSpPr>
          <p:nvPr/>
        </p:nvCxnSpPr>
        <p:spPr>
          <a:xfrm>
            <a:off x="1841500" y="3359796"/>
            <a:ext cx="5461000" cy="0"/>
          </a:xfrm>
          <a:prstGeom prst="line">
            <a:avLst/>
          </a:prstGeom>
          <a:ln w="9525">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197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14DF7-0054-E1C3-13A1-377BAD0C53F4}"/>
              </a:ext>
            </a:extLst>
          </p:cNvPr>
          <p:cNvGrpSpPr/>
          <p:nvPr/>
        </p:nvGrpSpPr>
        <p:grpSpPr>
          <a:xfrm>
            <a:off x="2849490" y="473119"/>
            <a:ext cx="6034111" cy="3177816"/>
            <a:chOff x="270054" y="658771"/>
            <a:chExt cx="8603892" cy="4531171"/>
          </a:xfrm>
        </p:grpSpPr>
        <p:pic>
          <p:nvPicPr>
            <p:cNvPr id="11" name="Picture 10" descr="Chart, histogram&#10;&#10;Description automatically generated">
              <a:extLst>
                <a:ext uri="{FF2B5EF4-FFF2-40B4-BE49-F238E27FC236}">
                  <a16:creationId xmlns:a16="http://schemas.microsoft.com/office/drawing/2014/main" id="{BCD19A32-A6EC-3C41-D9B0-34DD283B275D}"/>
                </a:ext>
              </a:extLst>
            </p:cNvPr>
            <p:cNvPicPr>
              <a:picLocks noChangeAspect="1"/>
            </p:cNvPicPr>
            <p:nvPr/>
          </p:nvPicPr>
          <p:blipFill>
            <a:blip r:embed="rId2"/>
            <a:stretch>
              <a:fillRect/>
            </a:stretch>
          </p:blipFill>
          <p:spPr>
            <a:xfrm>
              <a:off x="270054" y="872176"/>
              <a:ext cx="8603892" cy="4317766"/>
            </a:xfrm>
            <a:prstGeom prst="rect">
              <a:avLst/>
            </a:prstGeom>
          </p:spPr>
        </p:pic>
        <p:sp>
          <p:nvSpPr>
            <p:cNvPr id="12" name="TextBox 11">
              <a:extLst>
                <a:ext uri="{FF2B5EF4-FFF2-40B4-BE49-F238E27FC236}">
                  <a16:creationId xmlns:a16="http://schemas.microsoft.com/office/drawing/2014/main" id="{0CFA45E7-8F6A-7C87-3536-690BAC58B7CF}"/>
                </a:ext>
              </a:extLst>
            </p:cNvPr>
            <p:cNvSpPr txBox="1"/>
            <p:nvPr/>
          </p:nvSpPr>
          <p:spPr>
            <a:xfrm>
              <a:off x="2689484" y="658771"/>
              <a:ext cx="3765032" cy="261610"/>
            </a:xfrm>
            <a:prstGeom prst="rect">
              <a:avLst/>
            </a:prstGeom>
            <a:noFill/>
          </p:spPr>
          <p:txBody>
            <a:bodyPr wrap="square">
              <a:spAutoFit/>
            </a:bodyPr>
            <a:lstStyle/>
            <a:p>
              <a:pPr algn="ctr">
                <a:spcAft>
                  <a:spcPts val="300"/>
                </a:spcAft>
              </a:pPr>
              <a:r>
                <a:rPr lang="en-US" sz="1100" b="1" i="1" dirty="0">
                  <a:solidFill>
                    <a:schemeClr val="accent1">
                      <a:lumMod val="50000"/>
                    </a:schemeClr>
                  </a:solidFill>
                </a:rPr>
                <a:t>TOP view of the layout in MARS</a:t>
              </a:r>
              <a:endParaRPr lang="en-US" sz="1100" i="1" dirty="0">
                <a:solidFill>
                  <a:schemeClr val="accent1">
                    <a:lumMod val="50000"/>
                  </a:schemeClr>
                </a:solidFill>
              </a:endParaRPr>
            </a:p>
          </p:txBody>
        </p:sp>
        <p:sp>
          <p:nvSpPr>
            <p:cNvPr id="13" name="Oval 12">
              <a:extLst>
                <a:ext uri="{FF2B5EF4-FFF2-40B4-BE49-F238E27FC236}">
                  <a16:creationId xmlns:a16="http://schemas.microsoft.com/office/drawing/2014/main" id="{053147F6-913C-0C73-DF01-610A93AF4619}"/>
                </a:ext>
              </a:extLst>
            </p:cNvPr>
            <p:cNvSpPr/>
            <p:nvPr/>
          </p:nvSpPr>
          <p:spPr>
            <a:xfrm>
              <a:off x="6546673" y="2119842"/>
              <a:ext cx="279919" cy="279919"/>
            </a:xfrm>
            <a:prstGeom prst="ellipse">
              <a:avLst/>
            </a:prstGeom>
            <a:noFill/>
            <a:ln w="158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3) Integration of magnets to the existing MARS model (1/3)</a:t>
            </a:r>
          </a:p>
        </p:txBody>
      </p:sp>
      <p:sp>
        <p:nvSpPr>
          <p:cNvPr id="6" name="TextBox 5">
            <a:extLst>
              <a:ext uri="{FF2B5EF4-FFF2-40B4-BE49-F238E27FC236}">
                <a16:creationId xmlns:a16="http://schemas.microsoft.com/office/drawing/2014/main" id="{00B004AA-9B07-5232-319C-BD8861A6F689}"/>
              </a:ext>
            </a:extLst>
          </p:cNvPr>
          <p:cNvSpPr txBox="1"/>
          <p:nvPr/>
        </p:nvSpPr>
        <p:spPr>
          <a:xfrm>
            <a:off x="188124" y="746612"/>
            <a:ext cx="2550154" cy="2169825"/>
          </a:xfrm>
          <a:prstGeom prst="rect">
            <a:avLst/>
          </a:prstGeom>
          <a:solidFill>
            <a:schemeClr val="bg1">
              <a:alpha val="80000"/>
            </a:schemeClr>
          </a:solidFill>
        </p:spPr>
        <p:txBody>
          <a:bodyPr wrap="square">
            <a:spAutoFit/>
          </a:bodyPr>
          <a:lstStyle/>
          <a:p>
            <a:pPr>
              <a:spcAft>
                <a:spcPts val="300"/>
              </a:spcAft>
            </a:pPr>
            <a:r>
              <a:rPr lang="en-US" sz="1200" b="1" dirty="0">
                <a:solidFill>
                  <a:schemeClr val="accent1">
                    <a:lumMod val="50000"/>
                  </a:schemeClr>
                </a:solidFill>
              </a:rPr>
              <a:t>Motivation:</a:t>
            </a:r>
          </a:p>
          <a:p>
            <a:pPr marL="182880" lvl="1">
              <a:spcAft>
                <a:spcPts val="1200"/>
              </a:spcAft>
            </a:pPr>
            <a:r>
              <a:rPr lang="en-US" sz="1200" dirty="0">
                <a:solidFill>
                  <a:schemeClr val="accent1">
                    <a:lumMod val="50000"/>
                  </a:schemeClr>
                </a:solidFill>
              </a:rPr>
              <a:t>Ensuring the MARS model remains a reliable and comprehensive tool for the many individuals working on the PIP-II project by adding these magnets</a:t>
            </a:r>
          </a:p>
          <a:p>
            <a:pPr>
              <a:spcAft>
                <a:spcPts val="300"/>
              </a:spcAft>
            </a:pPr>
            <a:r>
              <a:rPr lang="en-US" sz="1200" b="1" dirty="0">
                <a:solidFill>
                  <a:schemeClr val="accent1">
                    <a:lumMod val="50000"/>
                  </a:schemeClr>
                </a:solidFill>
              </a:rPr>
              <a:t>Goal:</a:t>
            </a:r>
          </a:p>
          <a:p>
            <a:pPr marL="182880" lvl="1">
              <a:spcAft>
                <a:spcPts val="1200"/>
              </a:spcAft>
            </a:pPr>
            <a:r>
              <a:rPr lang="en-US" sz="1200" dirty="0">
                <a:solidFill>
                  <a:schemeClr val="accent1">
                    <a:lumMod val="50000"/>
                  </a:schemeClr>
                </a:solidFill>
              </a:rPr>
              <a:t>Updating the existing MARS model by integrating magnets: Fast Kicker Dipole, and </a:t>
            </a:r>
            <a:r>
              <a:rPr lang="en-US" sz="1200" dirty="0" err="1">
                <a:solidFill>
                  <a:schemeClr val="accent1">
                    <a:lumMod val="50000"/>
                  </a:schemeClr>
                </a:solidFill>
              </a:rPr>
              <a:t>BoosterInjORBE</a:t>
            </a:r>
            <a:endParaRPr lang="en-US" sz="1200" dirty="0">
              <a:solidFill>
                <a:schemeClr val="accent1">
                  <a:lumMod val="50000"/>
                </a:schemeClr>
              </a:solidFill>
            </a:endParaRPr>
          </a:p>
        </p:txBody>
      </p:sp>
      <p:sp>
        <p:nvSpPr>
          <p:cNvPr id="2" name="Date Placeholder 2">
            <a:extLst>
              <a:ext uri="{FF2B5EF4-FFF2-40B4-BE49-F238E27FC236}">
                <a16:creationId xmlns:a16="http://schemas.microsoft.com/office/drawing/2014/main" id="{E8A3BD09-C343-9D4B-E69F-C08F7E12D3A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927B3E92-523F-6699-BF70-C9B9C97144E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15" name="TextBox 14">
            <a:extLst>
              <a:ext uri="{FF2B5EF4-FFF2-40B4-BE49-F238E27FC236}">
                <a16:creationId xmlns:a16="http://schemas.microsoft.com/office/drawing/2014/main" id="{C67B3EAD-0E6D-9A39-FC1A-1B1DDDC0A1AD}"/>
              </a:ext>
            </a:extLst>
          </p:cNvPr>
          <p:cNvSpPr txBox="1"/>
          <p:nvPr/>
        </p:nvSpPr>
        <p:spPr>
          <a:xfrm>
            <a:off x="3433354" y="1595959"/>
            <a:ext cx="3481796" cy="684803"/>
          </a:xfrm>
          <a:prstGeom prst="rect">
            <a:avLst/>
          </a:prstGeom>
          <a:solidFill>
            <a:schemeClr val="bg1">
              <a:alpha val="50000"/>
            </a:schemeClr>
          </a:solidFill>
        </p:spPr>
        <p:txBody>
          <a:bodyPr wrap="square">
            <a:spAutoFit/>
          </a:bodyPr>
          <a:lstStyle/>
          <a:p>
            <a:pPr>
              <a:spcAft>
                <a:spcPts val="300"/>
              </a:spcAft>
            </a:pPr>
            <a:r>
              <a:rPr lang="en-US" sz="1200" b="1" dirty="0">
                <a:solidFill>
                  <a:schemeClr val="accent1">
                    <a:lumMod val="50000"/>
                  </a:schemeClr>
                </a:solidFill>
              </a:rPr>
              <a:t>Position of the magnets:</a:t>
            </a:r>
          </a:p>
          <a:p>
            <a:pPr marL="182880" lvl="1">
              <a:spcAft>
                <a:spcPts val="1200"/>
              </a:spcAft>
            </a:pPr>
            <a:r>
              <a:rPr lang="en-US" sz="1200" dirty="0">
                <a:solidFill>
                  <a:schemeClr val="accent1">
                    <a:lumMod val="50000"/>
                  </a:schemeClr>
                </a:solidFill>
              </a:rPr>
              <a:t>The highlighted areas within the red circles on the image represent the positions for the magnets</a:t>
            </a:r>
          </a:p>
        </p:txBody>
      </p:sp>
      <p:pic>
        <p:nvPicPr>
          <p:cNvPr id="9" name="Picture 8" descr="A grey rectangular object with a round top&#10;&#10;Description automatically generated with medium confidence">
            <a:extLst>
              <a:ext uri="{FF2B5EF4-FFF2-40B4-BE49-F238E27FC236}">
                <a16:creationId xmlns:a16="http://schemas.microsoft.com/office/drawing/2014/main" id="{16191A31-CA8A-4B0F-2395-74698ED28830}"/>
              </a:ext>
            </a:extLst>
          </p:cNvPr>
          <p:cNvPicPr>
            <a:picLocks noChangeAspect="1"/>
          </p:cNvPicPr>
          <p:nvPr/>
        </p:nvPicPr>
        <p:blipFill>
          <a:blip r:embed="rId3"/>
          <a:stretch>
            <a:fillRect/>
          </a:stretch>
        </p:blipFill>
        <p:spPr>
          <a:xfrm>
            <a:off x="4473908" y="3735229"/>
            <a:ext cx="2785274" cy="2408017"/>
          </a:xfrm>
          <a:prstGeom prst="rect">
            <a:avLst/>
          </a:prstGeom>
          <a:effectLst>
            <a:outerShdw blurRad="50800" dist="38100" dir="2700000" algn="tl" rotWithShape="0">
              <a:prstClr val="black">
                <a:alpha val="40000"/>
              </a:prstClr>
            </a:outerShdw>
          </a:effectLst>
        </p:spPr>
      </p:pic>
      <p:pic>
        <p:nvPicPr>
          <p:cNvPr id="23" name="Picture 22" descr="A drawing of a machine&#10;&#10;Description automatically generated">
            <a:extLst>
              <a:ext uri="{FF2B5EF4-FFF2-40B4-BE49-F238E27FC236}">
                <a16:creationId xmlns:a16="http://schemas.microsoft.com/office/drawing/2014/main" id="{BE8928BF-346B-7698-8C5C-FF3D216B948D}"/>
              </a:ext>
            </a:extLst>
          </p:cNvPr>
          <p:cNvPicPr>
            <a:picLocks noChangeAspect="1"/>
          </p:cNvPicPr>
          <p:nvPr/>
        </p:nvPicPr>
        <p:blipFill>
          <a:blip r:embed="rId4"/>
          <a:stretch>
            <a:fillRect/>
          </a:stretch>
        </p:blipFill>
        <p:spPr>
          <a:xfrm>
            <a:off x="374371" y="3260732"/>
            <a:ext cx="2312464" cy="2882514"/>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4A978214-57E0-8A88-DEB7-FCAC2477667F}"/>
              </a:ext>
            </a:extLst>
          </p:cNvPr>
          <p:cNvSpPr txBox="1"/>
          <p:nvPr/>
        </p:nvSpPr>
        <p:spPr>
          <a:xfrm>
            <a:off x="2516457" y="5823576"/>
            <a:ext cx="1412197" cy="261610"/>
          </a:xfrm>
          <a:prstGeom prst="rect">
            <a:avLst/>
          </a:prstGeom>
          <a:noFill/>
        </p:spPr>
        <p:txBody>
          <a:bodyPr wrap="square">
            <a:spAutoFit/>
          </a:bodyPr>
          <a:lstStyle/>
          <a:p>
            <a:pPr algn="ctr">
              <a:spcAft>
                <a:spcPts val="300"/>
              </a:spcAft>
            </a:pPr>
            <a:r>
              <a:rPr lang="en-US" sz="1100" b="1" i="1" dirty="0" err="1">
                <a:solidFill>
                  <a:schemeClr val="accent1">
                    <a:lumMod val="50000"/>
                  </a:schemeClr>
                </a:solidFill>
              </a:rPr>
              <a:t>BoosterInjORBE</a:t>
            </a:r>
            <a:endParaRPr lang="en-US" sz="1100" i="1" dirty="0">
              <a:solidFill>
                <a:schemeClr val="accent1">
                  <a:lumMod val="50000"/>
                </a:schemeClr>
              </a:solidFill>
            </a:endParaRPr>
          </a:p>
        </p:txBody>
      </p:sp>
      <p:sp>
        <p:nvSpPr>
          <p:cNvPr id="27" name="TextBox 26">
            <a:extLst>
              <a:ext uri="{FF2B5EF4-FFF2-40B4-BE49-F238E27FC236}">
                <a16:creationId xmlns:a16="http://schemas.microsoft.com/office/drawing/2014/main" id="{31604CA9-C520-555C-AFC8-C5622B576855}"/>
              </a:ext>
            </a:extLst>
          </p:cNvPr>
          <p:cNvSpPr txBox="1"/>
          <p:nvPr/>
        </p:nvSpPr>
        <p:spPr>
          <a:xfrm>
            <a:off x="7149569" y="5823576"/>
            <a:ext cx="1410663" cy="261610"/>
          </a:xfrm>
          <a:prstGeom prst="rect">
            <a:avLst/>
          </a:prstGeom>
          <a:noFill/>
        </p:spPr>
        <p:txBody>
          <a:bodyPr wrap="square">
            <a:spAutoFit/>
          </a:bodyPr>
          <a:lstStyle/>
          <a:p>
            <a:pPr algn="ctr">
              <a:spcAft>
                <a:spcPts val="300"/>
              </a:spcAft>
            </a:pPr>
            <a:r>
              <a:rPr lang="en-US" sz="1100" b="1" i="1" dirty="0">
                <a:solidFill>
                  <a:schemeClr val="accent1">
                    <a:lumMod val="50000"/>
                  </a:schemeClr>
                </a:solidFill>
              </a:rPr>
              <a:t>Fast Kicker Dipole</a:t>
            </a:r>
            <a:endParaRPr lang="en-US" sz="1100" i="1" dirty="0">
              <a:solidFill>
                <a:schemeClr val="accent1">
                  <a:lumMod val="50000"/>
                </a:schemeClr>
              </a:solidFill>
            </a:endParaRPr>
          </a:p>
        </p:txBody>
      </p:sp>
      <p:sp>
        <p:nvSpPr>
          <p:cNvPr id="3" name="Oval 2">
            <a:extLst>
              <a:ext uri="{FF2B5EF4-FFF2-40B4-BE49-F238E27FC236}">
                <a16:creationId xmlns:a16="http://schemas.microsoft.com/office/drawing/2014/main" id="{BC8F886E-BBEE-B552-D345-2CFE7EEB5EE1}"/>
              </a:ext>
            </a:extLst>
          </p:cNvPr>
          <p:cNvSpPr/>
          <p:nvPr/>
        </p:nvSpPr>
        <p:spPr>
          <a:xfrm>
            <a:off x="6718836" y="2769534"/>
            <a:ext cx="196314" cy="196314"/>
          </a:xfrm>
          <a:prstGeom prst="ellipse">
            <a:avLst/>
          </a:prstGeom>
          <a:noFill/>
          <a:ln w="158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60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2" name="Rectangle 1">
            <a:extLst>
              <a:ext uri="{FF2B5EF4-FFF2-40B4-BE49-F238E27FC236}">
                <a16:creationId xmlns:a16="http://schemas.microsoft.com/office/drawing/2014/main" id="{A822F5A3-C9C1-8C33-7562-16CA8F9F56AB}"/>
              </a:ext>
            </a:extLst>
          </p:cNvPr>
          <p:cNvSpPr/>
          <p:nvPr/>
        </p:nvSpPr>
        <p:spPr>
          <a:xfrm>
            <a:off x="1351279" y="2494619"/>
            <a:ext cx="6441442" cy="1513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t>
            </a:r>
          </a:p>
          <a:p>
            <a:pPr algn="ctr"/>
            <a:r>
              <a:rPr lang="en-US" sz="2400" dirty="0"/>
              <a:t>Comparison of residual dose rates from MARS and DORIAN simulations with experimental data from the SINBAD database</a:t>
            </a:r>
          </a:p>
        </p:txBody>
      </p:sp>
      <p:sp>
        <p:nvSpPr>
          <p:cNvPr id="3" name="Date Placeholder 2">
            <a:extLst>
              <a:ext uri="{FF2B5EF4-FFF2-40B4-BE49-F238E27FC236}">
                <a16:creationId xmlns:a16="http://schemas.microsoft.com/office/drawing/2014/main" id="{7C49BB63-F9C5-23F6-5601-6327B4FD7312}"/>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BA0986F7-1BEA-C896-C84D-15AD99292D00}"/>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359518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3) Integration of magnets to the existing MARS model (2/3)</a:t>
            </a:r>
          </a:p>
        </p:txBody>
      </p:sp>
      <p:sp>
        <p:nvSpPr>
          <p:cNvPr id="2" name="Date Placeholder 2">
            <a:extLst>
              <a:ext uri="{FF2B5EF4-FFF2-40B4-BE49-F238E27FC236}">
                <a16:creationId xmlns:a16="http://schemas.microsoft.com/office/drawing/2014/main" id="{E8A3BD09-C343-9D4B-E69F-C08F7E12D3A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927B3E92-523F-6699-BF70-C9B9C97144E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19" name="Group 18">
            <a:extLst>
              <a:ext uri="{FF2B5EF4-FFF2-40B4-BE49-F238E27FC236}">
                <a16:creationId xmlns:a16="http://schemas.microsoft.com/office/drawing/2014/main" id="{D121C006-0F8F-424B-AA76-C272753C6AB6}"/>
              </a:ext>
            </a:extLst>
          </p:cNvPr>
          <p:cNvGrpSpPr/>
          <p:nvPr/>
        </p:nvGrpSpPr>
        <p:grpSpPr>
          <a:xfrm>
            <a:off x="396212" y="498335"/>
            <a:ext cx="4741271" cy="5719836"/>
            <a:chOff x="396212" y="498335"/>
            <a:chExt cx="4741271" cy="5719836"/>
          </a:xfrm>
        </p:grpSpPr>
        <p:pic>
          <p:nvPicPr>
            <p:cNvPr id="3" name="Picture 2" descr="A blue and green diagram&#10;&#10;Description automatically generated with medium confidence">
              <a:extLst>
                <a:ext uri="{FF2B5EF4-FFF2-40B4-BE49-F238E27FC236}">
                  <a16:creationId xmlns:a16="http://schemas.microsoft.com/office/drawing/2014/main" id="{9C02BBF1-FCDB-70FA-75BA-27762B0FF169}"/>
                </a:ext>
              </a:extLst>
            </p:cNvPr>
            <p:cNvPicPr>
              <a:picLocks noChangeAspect="1"/>
            </p:cNvPicPr>
            <p:nvPr/>
          </p:nvPicPr>
          <p:blipFill>
            <a:blip r:embed="rId2"/>
            <a:stretch>
              <a:fillRect/>
            </a:stretch>
          </p:blipFill>
          <p:spPr>
            <a:xfrm>
              <a:off x="755877" y="2577644"/>
              <a:ext cx="4024959" cy="3640527"/>
            </a:xfrm>
            <a:prstGeom prst="rect">
              <a:avLst/>
            </a:prstGeom>
          </p:spPr>
        </p:pic>
        <p:grpSp>
          <p:nvGrpSpPr>
            <p:cNvPr id="18" name="Group 17">
              <a:extLst>
                <a:ext uri="{FF2B5EF4-FFF2-40B4-BE49-F238E27FC236}">
                  <a16:creationId xmlns:a16="http://schemas.microsoft.com/office/drawing/2014/main" id="{97A4804C-5D89-A1D3-AB32-F32E61CD5E2A}"/>
                </a:ext>
              </a:extLst>
            </p:cNvPr>
            <p:cNvGrpSpPr/>
            <p:nvPr/>
          </p:nvGrpSpPr>
          <p:grpSpPr>
            <a:xfrm>
              <a:off x="396212" y="498335"/>
              <a:ext cx="4741271" cy="1991521"/>
              <a:chOff x="396212" y="498335"/>
              <a:chExt cx="4741271" cy="1991521"/>
            </a:xfrm>
          </p:grpSpPr>
          <p:pic>
            <p:nvPicPr>
              <p:cNvPr id="4" name="Picture 3" descr="A grey rectangular object with a round top&#10;&#10;Description automatically generated with medium confidence">
                <a:extLst>
                  <a:ext uri="{FF2B5EF4-FFF2-40B4-BE49-F238E27FC236}">
                    <a16:creationId xmlns:a16="http://schemas.microsoft.com/office/drawing/2014/main" id="{C894452D-E02D-36DB-3978-8CE01AFFD79A}"/>
                  </a:ext>
                </a:extLst>
              </p:cNvPr>
              <p:cNvPicPr>
                <a:picLocks noChangeAspect="1"/>
              </p:cNvPicPr>
              <p:nvPr/>
            </p:nvPicPr>
            <p:blipFill>
              <a:blip r:embed="rId3"/>
              <a:stretch>
                <a:fillRect/>
              </a:stretch>
            </p:blipFill>
            <p:spPr>
              <a:xfrm>
                <a:off x="396212" y="498335"/>
                <a:ext cx="2268781" cy="1961482"/>
              </a:xfrm>
              <a:prstGeom prst="rect">
                <a:avLst/>
              </a:prstGeom>
              <a:effectLst>
                <a:outerShdw blurRad="50800" dist="38100" dir="2700000" algn="tl" rotWithShape="0">
                  <a:prstClr val="black">
                    <a:alpha val="40000"/>
                  </a:prstClr>
                </a:outerShdw>
              </a:effectLst>
            </p:spPr>
          </p:pic>
          <p:pic>
            <p:nvPicPr>
              <p:cNvPr id="8" name="Picture 7" descr="A grey box with a blue point&#10;&#10;Description automatically generated with medium confidence">
                <a:extLst>
                  <a:ext uri="{FF2B5EF4-FFF2-40B4-BE49-F238E27FC236}">
                    <a16:creationId xmlns:a16="http://schemas.microsoft.com/office/drawing/2014/main" id="{DB53C46E-5498-8905-9726-BFF7A238A53C}"/>
                  </a:ext>
                </a:extLst>
              </p:cNvPr>
              <p:cNvPicPr>
                <a:picLocks noChangeAspect="1"/>
              </p:cNvPicPr>
              <p:nvPr/>
            </p:nvPicPr>
            <p:blipFill rotWithShape="1">
              <a:blip r:embed="rId4"/>
              <a:srcRect l="19215" b="18389"/>
              <a:stretch/>
            </p:blipFill>
            <p:spPr>
              <a:xfrm>
                <a:off x="2868702" y="498335"/>
                <a:ext cx="2268781" cy="1991521"/>
              </a:xfrm>
              <a:prstGeom prst="rect">
                <a:avLst/>
              </a:prstGeom>
              <a:effectLst>
                <a:outerShdw blurRad="50800" dist="38100" dir="2700000" algn="tl" rotWithShape="0">
                  <a:prstClr val="black">
                    <a:alpha val="40000"/>
                  </a:prstClr>
                </a:outerShdw>
              </a:effectLst>
            </p:spPr>
          </p:pic>
        </p:grpSp>
      </p:grpSp>
      <p:pic>
        <p:nvPicPr>
          <p:cNvPr id="16" name="Picture 15" descr="A diagram of a bar graph&#10;&#10;Description automatically generated">
            <a:extLst>
              <a:ext uri="{FF2B5EF4-FFF2-40B4-BE49-F238E27FC236}">
                <a16:creationId xmlns:a16="http://schemas.microsoft.com/office/drawing/2014/main" id="{4B34801A-6A6C-6BF2-55E8-663B6F49D844}"/>
              </a:ext>
            </a:extLst>
          </p:cNvPr>
          <p:cNvPicPr>
            <a:picLocks noChangeAspect="1"/>
          </p:cNvPicPr>
          <p:nvPr/>
        </p:nvPicPr>
        <p:blipFill>
          <a:blip r:embed="rId5"/>
          <a:stretch>
            <a:fillRect/>
          </a:stretch>
        </p:blipFill>
        <p:spPr>
          <a:xfrm>
            <a:off x="5842976" y="866635"/>
            <a:ext cx="2857204" cy="2575093"/>
          </a:xfrm>
          <a:prstGeom prst="rect">
            <a:avLst/>
          </a:prstGeom>
        </p:spPr>
      </p:pic>
      <p:pic>
        <p:nvPicPr>
          <p:cNvPr id="17" name="Picture 16" descr="A diagram of a graph&#10;&#10;Description automatically generated">
            <a:extLst>
              <a:ext uri="{FF2B5EF4-FFF2-40B4-BE49-F238E27FC236}">
                <a16:creationId xmlns:a16="http://schemas.microsoft.com/office/drawing/2014/main" id="{A0FD300A-23DD-3AD3-E15E-CC70582859D6}"/>
              </a:ext>
            </a:extLst>
          </p:cNvPr>
          <p:cNvPicPr>
            <a:picLocks noChangeAspect="1"/>
          </p:cNvPicPr>
          <p:nvPr/>
        </p:nvPicPr>
        <p:blipFill>
          <a:blip r:embed="rId6"/>
          <a:stretch>
            <a:fillRect/>
          </a:stretch>
        </p:blipFill>
        <p:spPr>
          <a:xfrm>
            <a:off x="5842976" y="3605059"/>
            <a:ext cx="2856846" cy="2575093"/>
          </a:xfrm>
          <a:prstGeom prst="rect">
            <a:avLst/>
          </a:prstGeom>
        </p:spPr>
      </p:pic>
      <p:sp>
        <p:nvSpPr>
          <p:cNvPr id="22" name="TextBox 21">
            <a:extLst>
              <a:ext uri="{FF2B5EF4-FFF2-40B4-BE49-F238E27FC236}">
                <a16:creationId xmlns:a16="http://schemas.microsoft.com/office/drawing/2014/main" id="{B93D2874-545C-0DC9-B153-FE5E74DE3E05}"/>
              </a:ext>
            </a:extLst>
          </p:cNvPr>
          <p:cNvSpPr txBox="1"/>
          <p:nvPr/>
        </p:nvSpPr>
        <p:spPr>
          <a:xfrm>
            <a:off x="5925847" y="510824"/>
            <a:ext cx="2691104" cy="338554"/>
          </a:xfrm>
          <a:prstGeom prst="rect">
            <a:avLst/>
          </a:prstGeom>
          <a:noFill/>
        </p:spPr>
        <p:txBody>
          <a:bodyPr wrap="square">
            <a:spAutoFit/>
          </a:bodyPr>
          <a:lstStyle/>
          <a:p>
            <a:pPr algn="ctr">
              <a:spcAft>
                <a:spcPts val="300"/>
              </a:spcAft>
            </a:pPr>
            <a:r>
              <a:rPr lang="en-US" sz="1600" b="1" i="1" dirty="0">
                <a:solidFill>
                  <a:schemeClr val="accent1">
                    <a:lumMod val="50000"/>
                  </a:schemeClr>
                </a:solidFill>
              </a:rPr>
              <a:t>Fast Kicker Dipole</a:t>
            </a:r>
            <a:endParaRPr lang="en-US" sz="1600" i="1" dirty="0">
              <a:solidFill>
                <a:schemeClr val="accent1">
                  <a:lumMod val="50000"/>
                </a:schemeClr>
              </a:solidFill>
            </a:endParaRPr>
          </a:p>
        </p:txBody>
      </p:sp>
      <p:sp>
        <p:nvSpPr>
          <p:cNvPr id="25" name="TextBox 24">
            <a:extLst>
              <a:ext uri="{FF2B5EF4-FFF2-40B4-BE49-F238E27FC236}">
                <a16:creationId xmlns:a16="http://schemas.microsoft.com/office/drawing/2014/main" id="{0BBCE6E0-28E1-0848-E482-63299890AF8C}"/>
              </a:ext>
            </a:extLst>
          </p:cNvPr>
          <p:cNvSpPr txBox="1"/>
          <p:nvPr/>
        </p:nvSpPr>
        <p:spPr>
          <a:xfrm>
            <a:off x="3546890" y="2775898"/>
            <a:ext cx="912404" cy="261610"/>
          </a:xfrm>
          <a:prstGeom prst="rect">
            <a:avLst/>
          </a:prstGeom>
          <a:solidFill>
            <a:schemeClr val="bg2">
              <a:alpha val="80000"/>
            </a:schemeClr>
          </a:solidFill>
        </p:spPr>
        <p:txBody>
          <a:bodyPr wrap="square">
            <a:spAutoFit/>
          </a:bodyPr>
          <a:lstStyle/>
          <a:p>
            <a:pPr algn="ctr">
              <a:spcAft>
                <a:spcPts val="300"/>
              </a:spcAft>
            </a:pPr>
            <a:r>
              <a:rPr lang="en-US" sz="1100" b="1" i="1" dirty="0">
                <a:solidFill>
                  <a:schemeClr val="accent1">
                    <a:lumMod val="50000"/>
                  </a:schemeClr>
                </a:solidFill>
              </a:rPr>
              <a:t>Front view</a:t>
            </a:r>
            <a:endParaRPr lang="en-US" sz="1100" i="1" dirty="0">
              <a:solidFill>
                <a:schemeClr val="accent1">
                  <a:lumMod val="50000"/>
                </a:schemeClr>
              </a:solidFill>
            </a:endParaRPr>
          </a:p>
        </p:txBody>
      </p:sp>
      <p:sp>
        <p:nvSpPr>
          <p:cNvPr id="26" name="TextBox 25">
            <a:extLst>
              <a:ext uri="{FF2B5EF4-FFF2-40B4-BE49-F238E27FC236}">
                <a16:creationId xmlns:a16="http://schemas.microsoft.com/office/drawing/2014/main" id="{1CEB0B7F-E486-B156-633A-F759DE9FE625}"/>
              </a:ext>
            </a:extLst>
          </p:cNvPr>
          <p:cNvSpPr txBox="1"/>
          <p:nvPr/>
        </p:nvSpPr>
        <p:spPr>
          <a:xfrm>
            <a:off x="7566440" y="998265"/>
            <a:ext cx="912404" cy="261610"/>
          </a:xfrm>
          <a:prstGeom prst="rect">
            <a:avLst/>
          </a:prstGeom>
          <a:solidFill>
            <a:schemeClr val="bg2">
              <a:alpha val="80000"/>
            </a:schemeClr>
          </a:solidFill>
        </p:spPr>
        <p:txBody>
          <a:bodyPr wrap="square">
            <a:spAutoFit/>
          </a:bodyPr>
          <a:lstStyle/>
          <a:p>
            <a:pPr algn="ctr">
              <a:spcAft>
                <a:spcPts val="300"/>
              </a:spcAft>
            </a:pPr>
            <a:r>
              <a:rPr lang="en-US" sz="1100" b="1" i="1" dirty="0">
                <a:solidFill>
                  <a:schemeClr val="accent1">
                    <a:lumMod val="50000"/>
                  </a:schemeClr>
                </a:solidFill>
              </a:rPr>
              <a:t>Side view</a:t>
            </a:r>
            <a:endParaRPr lang="en-US" sz="1100" i="1" dirty="0">
              <a:solidFill>
                <a:schemeClr val="accent1">
                  <a:lumMod val="50000"/>
                </a:schemeClr>
              </a:solidFill>
            </a:endParaRPr>
          </a:p>
        </p:txBody>
      </p:sp>
      <p:sp>
        <p:nvSpPr>
          <p:cNvPr id="28" name="TextBox 27">
            <a:extLst>
              <a:ext uri="{FF2B5EF4-FFF2-40B4-BE49-F238E27FC236}">
                <a16:creationId xmlns:a16="http://schemas.microsoft.com/office/drawing/2014/main" id="{C09D70BF-38AC-72D4-C7E7-79448AED9607}"/>
              </a:ext>
            </a:extLst>
          </p:cNvPr>
          <p:cNvSpPr txBox="1"/>
          <p:nvPr/>
        </p:nvSpPr>
        <p:spPr>
          <a:xfrm>
            <a:off x="7566440" y="3728625"/>
            <a:ext cx="912404" cy="261610"/>
          </a:xfrm>
          <a:prstGeom prst="rect">
            <a:avLst/>
          </a:prstGeom>
          <a:solidFill>
            <a:schemeClr val="bg2">
              <a:alpha val="80000"/>
            </a:schemeClr>
          </a:solidFill>
        </p:spPr>
        <p:txBody>
          <a:bodyPr wrap="square">
            <a:spAutoFit/>
          </a:bodyPr>
          <a:lstStyle/>
          <a:p>
            <a:pPr algn="ctr">
              <a:spcAft>
                <a:spcPts val="300"/>
              </a:spcAft>
            </a:pPr>
            <a:r>
              <a:rPr lang="en-US" sz="1100" b="1" i="1" dirty="0">
                <a:solidFill>
                  <a:schemeClr val="accent1">
                    <a:lumMod val="50000"/>
                  </a:schemeClr>
                </a:solidFill>
              </a:rPr>
              <a:t>Top view</a:t>
            </a:r>
            <a:endParaRPr lang="en-US" sz="1100" i="1" dirty="0">
              <a:solidFill>
                <a:schemeClr val="accent1">
                  <a:lumMod val="50000"/>
                </a:schemeClr>
              </a:solidFill>
            </a:endParaRPr>
          </a:p>
        </p:txBody>
      </p:sp>
    </p:spTree>
    <p:extLst>
      <p:ext uri="{BB962C8B-B14F-4D97-AF65-F5344CB8AC3E}">
        <p14:creationId xmlns:p14="http://schemas.microsoft.com/office/powerpoint/2010/main" val="2058080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19" name="Picture 18" descr="A drawing of a machine&#10;&#10;Description automatically generated">
            <a:extLst>
              <a:ext uri="{FF2B5EF4-FFF2-40B4-BE49-F238E27FC236}">
                <a16:creationId xmlns:a16="http://schemas.microsoft.com/office/drawing/2014/main" id="{3574658C-F9AF-7B5E-301A-559D0D2047F2}"/>
              </a:ext>
            </a:extLst>
          </p:cNvPr>
          <p:cNvPicPr>
            <a:picLocks noChangeAspect="1"/>
          </p:cNvPicPr>
          <p:nvPr/>
        </p:nvPicPr>
        <p:blipFill>
          <a:blip r:embed="rId2"/>
          <a:stretch>
            <a:fillRect/>
          </a:stretch>
        </p:blipFill>
        <p:spPr>
          <a:xfrm>
            <a:off x="6870497" y="3435354"/>
            <a:ext cx="1987153" cy="2477010"/>
          </a:xfrm>
          <a:prstGeom prst="rect">
            <a:avLst/>
          </a:prstGeom>
          <a:effectLst>
            <a:outerShdw blurRad="50800" dist="38100" dir="2700000" algn="tl" rotWithShape="0">
              <a:prstClr val="black">
                <a:alpha val="40000"/>
              </a:prstClr>
            </a:outerShdw>
          </a:effectLst>
        </p:spPr>
      </p:pic>
      <p:pic>
        <p:nvPicPr>
          <p:cNvPr id="20" name="Picture 19" descr="A drawing of a machine&#10;&#10;Description automatically generated">
            <a:extLst>
              <a:ext uri="{FF2B5EF4-FFF2-40B4-BE49-F238E27FC236}">
                <a16:creationId xmlns:a16="http://schemas.microsoft.com/office/drawing/2014/main" id="{A4C74C23-AA7D-C77F-29C8-402D7B27133D}"/>
              </a:ext>
            </a:extLst>
          </p:cNvPr>
          <p:cNvPicPr>
            <a:picLocks noChangeAspect="1"/>
          </p:cNvPicPr>
          <p:nvPr/>
        </p:nvPicPr>
        <p:blipFill>
          <a:blip r:embed="rId3"/>
          <a:stretch>
            <a:fillRect/>
          </a:stretch>
        </p:blipFill>
        <p:spPr>
          <a:xfrm>
            <a:off x="5547189" y="559837"/>
            <a:ext cx="2117831" cy="3702430"/>
          </a:xfrm>
          <a:prstGeom prst="rect">
            <a:avLst/>
          </a:prstGeom>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A32A689B-9F77-B112-4575-E2118877D599}"/>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4" name="Footer Placeholder 3">
            <a:extLst>
              <a:ext uri="{FF2B5EF4-FFF2-40B4-BE49-F238E27FC236}">
                <a16:creationId xmlns:a16="http://schemas.microsoft.com/office/drawing/2014/main" id="{AD3132E9-297A-DBB6-0AFB-640EC7CDCB2F}"/>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pic>
        <p:nvPicPr>
          <p:cNvPr id="2" name="Picture 1" descr="A blueprint of a rectangular object with red dots&#10;&#10;Description automatically generated">
            <a:extLst>
              <a:ext uri="{FF2B5EF4-FFF2-40B4-BE49-F238E27FC236}">
                <a16:creationId xmlns:a16="http://schemas.microsoft.com/office/drawing/2014/main" id="{D1F7396C-A881-9727-0A60-9E650908C58F}"/>
              </a:ext>
            </a:extLst>
          </p:cNvPr>
          <p:cNvPicPr>
            <a:picLocks noChangeAspect="1"/>
          </p:cNvPicPr>
          <p:nvPr/>
        </p:nvPicPr>
        <p:blipFill>
          <a:blip r:embed="rId4"/>
          <a:stretch>
            <a:fillRect/>
          </a:stretch>
        </p:blipFill>
        <p:spPr>
          <a:xfrm>
            <a:off x="996926" y="2897738"/>
            <a:ext cx="3690136" cy="3325364"/>
          </a:xfrm>
          <a:prstGeom prst="rect">
            <a:avLst/>
          </a:prstGeom>
        </p:spPr>
      </p:pic>
      <p:grpSp>
        <p:nvGrpSpPr>
          <p:cNvPr id="8" name="Group 7">
            <a:extLst>
              <a:ext uri="{FF2B5EF4-FFF2-40B4-BE49-F238E27FC236}">
                <a16:creationId xmlns:a16="http://schemas.microsoft.com/office/drawing/2014/main" id="{A4DA1B79-E73D-20A6-48F3-29D6B4234FF9}"/>
              </a:ext>
            </a:extLst>
          </p:cNvPr>
          <p:cNvGrpSpPr/>
          <p:nvPr/>
        </p:nvGrpSpPr>
        <p:grpSpPr>
          <a:xfrm>
            <a:off x="307768" y="520634"/>
            <a:ext cx="5065381" cy="2204469"/>
            <a:chOff x="307768" y="488884"/>
            <a:chExt cx="5065381" cy="2204469"/>
          </a:xfrm>
        </p:grpSpPr>
        <p:pic>
          <p:nvPicPr>
            <p:cNvPr id="6" name="Picture 5" descr="A diagram of a rectangular object&#10;&#10;Description automatically generated">
              <a:extLst>
                <a:ext uri="{FF2B5EF4-FFF2-40B4-BE49-F238E27FC236}">
                  <a16:creationId xmlns:a16="http://schemas.microsoft.com/office/drawing/2014/main" id="{63A352EA-B222-D3F5-F414-6D69A7B80ADC}"/>
                </a:ext>
              </a:extLst>
            </p:cNvPr>
            <p:cNvPicPr>
              <a:picLocks noChangeAspect="1"/>
            </p:cNvPicPr>
            <p:nvPr/>
          </p:nvPicPr>
          <p:blipFill>
            <a:blip r:embed="rId5"/>
            <a:stretch>
              <a:fillRect/>
            </a:stretch>
          </p:blipFill>
          <p:spPr>
            <a:xfrm>
              <a:off x="307768" y="488884"/>
              <a:ext cx="2445670" cy="2204469"/>
            </a:xfrm>
            <a:prstGeom prst="rect">
              <a:avLst/>
            </a:prstGeom>
          </p:spPr>
        </p:pic>
        <p:pic>
          <p:nvPicPr>
            <p:cNvPr id="7" name="Picture 6" descr="A diagram of a graph&#10;&#10;Description automatically generated">
              <a:extLst>
                <a:ext uri="{FF2B5EF4-FFF2-40B4-BE49-F238E27FC236}">
                  <a16:creationId xmlns:a16="http://schemas.microsoft.com/office/drawing/2014/main" id="{425E9D9F-21ED-67AA-D1F7-27016E736F19}"/>
                </a:ext>
              </a:extLst>
            </p:cNvPr>
            <p:cNvPicPr>
              <a:picLocks noChangeAspect="1"/>
            </p:cNvPicPr>
            <p:nvPr/>
          </p:nvPicPr>
          <p:blipFill>
            <a:blip r:embed="rId6"/>
            <a:stretch>
              <a:fillRect/>
            </a:stretch>
          </p:blipFill>
          <p:spPr>
            <a:xfrm>
              <a:off x="2927478" y="491688"/>
              <a:ext cx="2445671" cy="2201665"/>
            </a:xfrm>
            <a:prstGeom prst="rect">
              <a:avLst/>
            </a:prstGeom>
          </p:spPr>
        </p:pic>
      </p:grpSp>
      <p:sp>
        <p:nvSpPr>
          <p:cNvPr id="9" name="TextBox 8">
            <a:extLst>
              <a:ext uri="{FF2B5EF4-FFF2-40B4-BE49-F238E27FC236}">
                <a16:creationId xmlns:a16="http://schemas.microsoft.com/office/drawing/2014/main" id="{BE63E158-3EC6-2194-F1F9-9D4E58DC76CB}"/>
              </a:ext>
            </a:extLst>
          </p:cNvPr>
          <p:cNvSpPr txBox="1"/>
          <p:nvPr/>
        </p:nvSpPr>
        <p:spPr>
          <a:xfrm>
            <a:off x="4687062" y="4689573"/>
            <a:ext cx="1796122" cy="338554"/>
          </a:xfrm>
          <a:prstGeom prst="rect">
            <a:avLst/>
          </a:prstGeom>
          <a:noFill/>
        </p:spPr>
        <p:txBody>
          <a:bodyPr wrap="square">
            <a:spAutoFit/>
          </a:bodyPr>
          <a:lstStyle/>
          <a:p>
            <a:pPr algn="ctr">
              <a:spcAft>
                <a:spcPts val="300"/>
              </a:spcAft>
            </a:pPr>
            <a:r>
              <a:rPr lang="en-US" sz="1600" b="1" i="1" dirty="0" err="1">
                <a:solidFill>
                  <a:schemeClr val="accent1">
                    <a:lumMod val="50000"/>
                  </a:schemeClr>
                </a:solidFill>
              </a:rPr>
              <a:t>BoosterInjORBE</a:t>
            </a:r>
            <a:endParaRPr lang="en-US" sz="1600" b="1" i="1" dirty="0">
              <a:solidFill>
                <a:schemeClr val="accent1">
                  <a:lumMod val="50000"/>
                </a:schemeClr>
              </a:solidFill>
            </a:endParaRPr>
          </a:p>
        </p:txBody>
      </p:sp>
      <p:sp>
        <p:nvSpPr>
          <p:cNvPr id="10" name="TextBox 9">
            <a:extLst>
              <a:ext uri="{FF2B5EF4-FFF2-40B4-BE49-F238E27FC236}">
                <a16:creationId xmlns:a16="http://schemas.microsoft.com/office/drawing/2014/main" id="{EE43ACC2-0DC5-AD15-AEE4-8CDB618E329B}"/>
              </a:ext>
            </a:extLst>
          </p:cNvPr>
          <p:cNvSpPr txBox="1"/>
          <p:nvPr/>
        </p:nvSpPr>
        <p:spPr>
          <a:xfrm>
            <a:off x="3489740" y="3064965"/>
            <a:ext cx="912404" cy="261610"/>
          </a:xfrm>
          <a:prstGeom prst="rect">
            <a:avLst/>
          </a:prstGeom>
          <a:solidFill>
            <a:schemeClr val="bg2">
              <a:alpha val="80000"/>
            </a:schemeClr>
          </a:solidFill>
        </p:spPr>
        <p:txBody>
          <a:bodyPr wrap="square">
            <a:spAutoFit/>
          </a:bodyPr>
          <a:lstStyle/>
          <a:p>
            <a:pPr algn="ctr">
              <a:spcAft>
                <a:spcPts val="300"/>
              </a:spcAft>
            </a:pPr>
            <a:r>
              <a:rPr lang="en-US" sz="1100" b="1" i="1" dirty="0">
                <a:solidFill>
                  <a:schemeClr val="accent1">
                    <a:lumMod val="50000"/>
                  </a:schemeClr>
                </a:solidFill>
              </a:rPr>
              <a:t>Front view</a:t>
            </a:r>
            <a:endParaRPr lang="en-US" sz="1100" i="1" dirty="0">
              <a:solidFill>
                <a:schemeClr val="accent1">
                  <a:lumMod val="50000"/>
                </a:schemeClr>
              </a:solidFill>
            </a:endParaRPr>
          </a:p>
        </p:txBody>
      </p:sp>
      <p:sp>
        <p:nvSpPr>
          <p:cNvPr id="11" name="TextBox 10">
            <a:extLst>
              <a:ext uri="{FF2B5EF4-FFF2-40B4-BE49-F238E27FC236}">
                <a16:creationId xmlns:a16="http://schemas.microsoft.com/office/drawing/2014/main" id="{DE9DFAA6-D12B-1CA3-0F1E-CEAD16E67A23}"/>
              </a:ext>
            </a:extLst>
          </p:cNvPr>
          <p:cNvSpPr txBox="1"/>
          <p:nvPr/>
        </p:nvSpPr>
        <p:spPr>
          <a:xfrm>
            <a:off x="1657452" y="620615"/>
            <a:ext cx="912404" cy="261610"/>
          </a:xfrm>
          <a:prstGeom prst="rect">
            <a:avLst/>
          </a:prstGeom>
          <a:solidFill>
            <a:schemeClr val="bg2">
              <a:alpha val="80000"/>
            </a:schemeClr>
          </a:solidFill>
        </p:spPr>
        <p:txBody>
          <a:bodyPr wrap="square">
            <a:spAutoFit/>
          </a:bodyPr>
          <a:lstStyle/>
          <a:p>
            <a:pPr algn="ctr">
              <a:spcAft>
                <a:spcPts val="300"/>
              </a:spcAft>
            </a:pPr>
            <a:r>
              <a:rPr lang="en-US" sz="1100" b="1" i="1" dirty="0">
                <a:solidFill>
                  <a:schemeClr val="accent1">
                    <a:lumMod val="50000"/>
                  </a:schemeClr>
                </a:solidFill>
              </a:rPr>
              <a:t>Side view</a:t>
            </a:r>
            <a:endParaRPr lang="en-US" sz="1100" i="1" dirty="0">
              <a:solidFill>
                <a:schemeClr val="accent1">
                  <a:lumMod val="50000"/>
                </a:schemeClr>
              </a:solidFill>
            </a:endParaRPr>
          </a:p>
        </p:txBody>
      </p:sp>
      <p:sp>
        <p:nvSpPr>
          <p:cNvPr id="12" name="TextBox 11">
            <a:extLst>
              <a:ext uri="{FF2B5EF4-FFF2-40B4-BE49-F238E27FC236}">
                <a16:creationId xmlns:a16="http://schemas.microsoft.com/office/drawing/2014/main" id="{5F46FC98-66F4-57E5-C600-4F346E7CADB7}"/>
              </a:ext>
            </a:extLst>
          </p:cNvPr>
          <p:cNvSpPr txBox="1"/>
          <p:nvPr/>
        </p:nvSpPr>
        <p:spPr>
          <a:xfrm>
            <a:off x="4280892" y="620615"/>
            <a:ext cx="912404" cy="261610"/>
          </a:xfrm>
          <a:prstGeom prst="rect">
            <a:avLst/>
          </a:prstGeom>
          <a:solidFill>
            <a:schemeClr val="bg2">
              <a:alpha val="80000"/>
            </a:schemeClr>
          </a:solidFill>
        </p:spPr>
        <p:txBody>
          <a:bodyPr wrap="square">
            <a:spAutoFit/>
          </a:bodyPr>
          <a:lstStyle/>
          <a:p>
            <a:pPr algn="ctr">
              <a:spcAft>
                <a:spcPts val="300"/>
              </a:spcAft>
            </a:pPr>
            <a:r>
              <a:rPr lang="en-US" sz="1100" b="1" i="1" dirty="0">
                <a:solidFill>
                  <a:schemeClr val="accent1">
                    <a:lumMod val="50000"/>
                  </a:schemeClr>
                </a:solidFill>
              </a:rPr>
              <a:t>Top view</a:t>
            </a:r>
            <a:endParaRPr lang="en-US" sz="1100" i="1" dirty="0">
              <a:solidFill>
                <a:schemeClr val="accent1">
                  <a:lumMod val="50000"/>
                </a:schemeClr>
              </a:solidFill>
            </a:endParaRPr>
          </a:p>
        </p:txBody>
      </p:sp>
      <p:sp>
        <p:nvSpPr>
          <p:cNvPr id="13" name="TextBox 12">
            <a:extLst>
              <a:ext uri="{FF2B5EF4-FFF2-40B4-BE49-F238E27FC236}">
                <a16:creationId xmlns:a16="http://schemas.microsoft.com/office/drawing/2014/main" id="{7076DF31-960F-3F71-40B3-C415A238F054}"/>
              </a:ext>
            </a:extLst>
          </p:cNvPr>
          <p:cNvSpPr txBox="1"/>
          <p:nvPr/>
        </p:nvSpPr>
        <p:spPr>
          <a:xfrm>
            <a:off x="4402144" y="5450699"/>
            <a:ext cx="1796122" cy="461665"/>
          </a:xfrm>
          <a:prstGeom prst="rect">
            <a:avLst/>
          </a:prstGeom>
          <a:noFill/>
        </p:spPr>
        <p:txBody>
          <a:bodyPr wrap="square">
            <a:spAutoFit/>
          </a:bodyPr>
          <a:lstStyle/>
          <a:p>
            <a:r>
              <a:rPr lang="en-US" sz="1200" dirty="0">
                <a:solidFill>
                  <a:schemeClr val="accent1">
                    <a:lumMod val="50000"/>
                  </a:schemeClr>
                </a:solidFill>
              </a:rPr>
              <a:t>Per-volume assignment of magnetic field</a:t>
            </a:r>
          </a:p>
        </p:txBody>
      </p:sp>
      <p:sp>
        <p:nvSpPr>
          <p:cNvPr id="15" name="Rectangle 14">
            <a:extLst>
              <a:ext uri="{FF2B5EF4-FFF2-40B4-BE49-F238E27FC236}">
                <a16:creationId xmlns:a16="http://schemas.microsoft.com/office/drawing/2014/main" id="{FDE501EE-FA56-F621-4D2E-670B14E2383A}"/>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3) Integration of magnets to the existing MARS model (3/3)</a:t>
            </a:r>
          </a:p>
        </p:txBody>
      </p:sp>
    </p:spTree>
    <p:extLst>
      <p:ext uri="{BB962C8B-B14F-4D97-AF65-F5344CB8AC3E}">
        <p14:creationId xmlns:p14="http://schemas.microsoft.com/office/powerpoint/2010/main" val="1803070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grpSp>
        <p:nvGrpSpPr>
          <p:cNvPr id="23" name="Group 22">
            <a:extLst>
              <a:ext uri="{FF2B5EF4-FFF2-40B4-BE49-F238E27FC236}">
                <a16:creationId xmlns:a16="http://schemas.microsoft.com/office/drawing/2014/main" id="{6B34CB39-01D7-3CC3-21E9-779F7FFDF088}"/>
              </a:ext>
            </a:extLst>
          </p:cNvPr>
          <p:cNvGrpSpPr/>
          <p:nvPr/>
        </p:nvGrpSpPr>
        <p:grpSpPr>
          <a:xfrm>
            <a:off x="398624" y="625475"/>
            <a:ext cx="5263968" cy="5459200"/>
            <a:chOff x="398624" y="625475"/>
            <a:chExt cx="5263968" cy="5459200"/>
          </a:xfrm>
        </p:grpSpPr>
        <p:pic>
          <p:nvPicPr>
            <p:cNvPr id="19" name="Picture 18">
              <a:extLst>
                <a:ext uri="{FF2B5EF4-FFF2-40B4-BE49-F238E27FC236}">
                  <a16:creationId xmlns:a16="http://schemas.microsoft.com/office/drawing/2014/main" id="{669130F7-ACE9-32BE-23A7-6B163048FCC5}"/>
                </a:ext>
              </a:extLst>
            </p:cNvPr>
            <p:cNvPicPr>
              <a:picLocks noChangeAspect="1"/>
            </p:cNvPicPr>
            <p:nvPr/>
          </p:nvPicPr>
          <p:blipFill>
            <a:blip r:embed="rId2"/>
            <a:srcRect/>
            <a:stretch/>
          </p:blipFill>
          <p:spPr>
            <a:xfrm>
              <a:off x="398624" y="625475"/>
              <a:ext cx="5263968" cy="5175250"/>
            </a:xfrm>
            <a:prstGeom prst="rect">
              <a:avLst/>
            </a:prstGeom>
          </p:spPr>
        </p:pic>
        <p:sp>
          <p:nvSpPr>
            <p:cNvPr id="20" name="TextBox 19">
              <a:extLst>
                <a:ext uri="{FF2B5EF4-FFF2-40B4-BE49-F238E27FC236}">
                  <a16:creationId xmlns:a16="http://schemas.microsoft.com/office/drawing/2014/main" id="{50926989-62CC-47EE-DB5A-CB16A774F73D}"/>
                </a:ext>
              </a:extLst>
            </p:cNvPr>
            <p:cNvSpPr txBox="1"/>
            <p:nvPr/>
          </p:nvSpPr>
          <p:spPr>
            <a:xfrm>
              <a:off x="688382" y="5776898"/>
              <a:ext cx="4684452" cy="307777"/>
            </a:xfrm>
            <a:prstGeom prst="rect">
              <a:avLst/>
            </a:prstGeom>
            <a:noFill/>
          </p:spPr>
          <p:txBody>
            <a:bodyPr wrap="square">
              <a:spAutoFit/>
            </a:bodyPr>
            <a:lstStyle/>
            <a:p>
              <a:pPr algn="ctr">
                <a:spcAft>
                  <a:spcPts val="300"/>
                </a:spcAft>
              </a:pPr>
              <a:r>
                <a:rPr lang="en-US" sz="1400" dirty="0"/>
                <a:t>Dose rate (mrem/3-sec accident)</a:t>
              </a:r>
            </a:p>
          </p:txBody>
        </p:sp>
        <p:cxnSp>
          <p:nvCxnSpPr>
            <p:cNvPr id="21" name="Straight Arrow Connector 20">
              <a:extLst>
                <a:ext uri="{FF2B5EF4-FFF2-40B4-BE49-F238E27FC236}">
                  <a16:creationId xmlns:a16="http://schemas.microsoft.com/office/drawing/2014/main" id="{1690964A-4301-0356-360E-65E98B420E0A}"/>
                </a:ext>
              </a:extLst>
            </p:cNvPr>
            <p:cNvCxnSpPr>
              <a:cxnSpLocks/>
            </p:cNvCxnSpPr>
            <p:nvPr/>
          </p:nvCxnSpPr>
          <p:spPr>
            <a:xfrm flipH="1">
              <a:off x="3511550" y="2117986"/>
              <a:ext cx="298450" cy="7077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6F4584B-0BB0-AA72-0A0A-C0DF76BD4F88}"/>
                </a:ext>
              </a:extLst>
            </p:cNvPr>
            <p:cNvSpPr txBox="1"/>
            <p:nvPr/>
          </p:nvSpPr>
          <p:spPr>
            <a:xfrm>
              <a:off x="3307360" y="1687099"/>
              <a:ext cx="1005279" cy="430887"/>
            </a:xfrm>
            <a:prstGeom prst="rect">
              <a:avLst/>
            </a:prstGeom>
            <a:noFill/>
          </p:spPr>
          <p:txBody>
            <a:bodyPr wrap="square">
              <a:spAutoFit/>
            </a:bodyPr>
            <a:lstStyle/>
            <a:p>
              <a:pPr algn="ctr">
                <a:spcAft>
                  <a:spcPts val="300"/>
                </a:spcAft>
              </a:pPr>
              <a:r>
                <a:rPr lang="en-US" sz="1100" b="1" i="1" dirty="0">
                  <a:solidFill>
                    <a:srgbClr val="FF0000"/>
                  </a:solidFill>
                </a:rPr>
                <a:t>6-ft thick shielding wall </a:t>
              </a:r>
            </a:p>
          </p:txBody>
        </p:sp>
      </p:grpSp>
      <p:sp>
        <p:nvSpPr>
          <p:cNvPr id="24" name="TextBox 23">
            <a:extLst>
              <a:ext uri="{FF2B5EF4-FFF2-40B4-BE49-F238E27FC236}">
                <a16:creationId xmlns:a16="http://schemas.microsoft.com/office/drawing/2014/main" id="{1491C374-946C-71FE-4582-4343BB64BCF1}"/>
              </a:ext>
            </a:extLst>
          </p:cNvPr>
          <p:cNvSpPr txBox="1"/>
          <p:nvPr/>
        </p:nvSpPr>
        <p:spPr>
          <a:xfrm>
            <a:off x="5850929" y="2443836"/>
            <a:ext cx="3017302" cy="1838965"/>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200" dirty="0">
                <a:solidFill>
                  <a:schemeClr val="accent1">
                    <a:lumMod val="50000"/>
                  </a:schemeClr>
                </a:solidFill>
              </a:rPr>
              <a:t>Accident beam position and directional cosine parameters in ‘</a:t>
            </a:r>
            <a:r>
              <a:rPr lang="en-US" sz="1200" dirty="0" err="1">
                <a:solidFill>
                  <a:schemeClr val="accent1">
                    <a:lumMod val="50000"/>
                  </a:schemeClr>
                </a:solidFill>
              </a:rPr>
              <a:t>source.f</a:t>
            </a:r>
            <a:r>
              <a:rPr lang="en-US" sz="1200" dirty="0">
                <a:solidFill>
                  <a:schemeClr val="accent1">
                    <a:lumMod val="50000"/>
                  </a:schemeClr>
                </a:solidFill>
              </a:rPr>
              <a:t>’:</a:t>
            </a:r>
          </a:p>
          <a:p>
            <a:pPr marL="628650" lvl="1" indent="-171450">
              <a:spcAft>
                <a:spcPts val="300"/>
              </a:spcAft>
              <a:buFont typeface="Arial" panose="020B0604020202020204" pitchFamily="34" charset="0"/>
              <a:buChar char="•"/>
            </a:pPr>
            <a:r>
              <a:rPr lang="en-US" sz="1200" dirty="0">
                <a:solidFill>
                  <a:schemeClr val="accent1">
                    <a:lumMod val="50000"/>
                  </a:schemeClr>
                </a:solidFill>
              </a:rPr>
              <a:t>X = 22.1318 cm</a:t>
            </a:r>
          </a:p>
          <a:p>
            <a:pPr marL="628650" lvl="1" indent="-171450">
              <a:spcAft>
                <a:spcPts val="300"/>
              </a:spcAft>
              <a:buFont typeface="Arial" panose="020B0604020202020204" pitchFamily="34" charset="0"/>
              <a:buChar char="•"/>
            </a:pPr>
            <a:r>
              <a:rPr lang="en-US" sz="1200" dirty="0">
                <a:solidFill>
                  <a:schemeClr val="accent1">
                    <a:lumMod val="50000"/>
                  </a:schemeClr>
                </a:solidFill>
              </a:rPr>
              <a:t>Y = -6.4535 cm</a:t>
            </a:r>
          </a:p>
          <a:p>
            <a:pPr marL="628650" lvl="1" indent="-171450">
              <a:spcAft>
                <a:spcPts val="300"/>
              </a:spcAft>
              <a:buFont typeface="Arial" panose="020B0604020202020204" pitchFamily="34" charset="0"/>
              <a:buChar char="•"/>
            </a:pPr>
            <a:r>
              <a:rPr lang="en-US" sz="1200" dirty="0">
                <a:solidFill>
                  <a:schemeClr val="accent1">
                    <a:lumMod val="50000"/>
                  </a:schemeClr>
                </a:solidFill>
              </a:rPr>
              <a:t>Z = 23572.53 cm</a:t>
            </a:r>
          </a:p>
          <a:p>
            <a:pPr marL="628650" lvl="1" indent="-171450">
              <a:spcAft>
                <a:spcPts val="300"/>
              </a:spcAft>
              <a:buFont typeface="Arial" panose="020B0604020202020204" pitchFamily="34" charset="0"/>
              <a:buChar char="•"/>
            </a:pPr>
            <a:r>
              <a:rPr lang="en-US" sz="1200" dirty="0">
                <a:solidFill>
                  <a:schemeClr val="accent1">
                    <a:lumMod val="50000"/>
                  </a:schemeClr>
                </a:solidFill>
              </a:rPr>
              <a:t>DCX =-0.0025</a:t>
            </a:r>
          </a:p>
          <a:p>
            <a:pPr marL="628650" lvl="1" indent="-171450">
              <a:spcAft>
                <a:spcPts val="300"/>
              </a:spcAft>
              <a:buFont typeface="Arial" panose="020B0604020202020204" pitchFamily="34" charset="0"/>
              <a:buChar char="•"/>
            </a:pPr>
            <a:r>
              <a:rPr lang="en-US" sz="1200" dirty="0">
                <a:solidFill>
                  <a:schemeClr val="accent1">
                    <a:lumMod val="50000"/>
                  </a:schemeClr>
                </a:solidFill>
              </a:rPr>
              <a:t>DCY =   0.0</a:t>
            </a:r>
          </a:p>
          <a:p>
            <a:pPr marL="628650" lvl="1" indent="-171450">
              <a:spcAft>
                <a:spcPts val="600"/>
              </a:spcAft>
              <a:buFont typeface="Arial" panose="020B0604020202020204" pitchFamily="34" charset="0"/>
              <a:buChar char="•"/>
            </a:pPr>
            <a:r>
              <a:rPr lang="en-US" sz="1200" dirty="0">
                <a:solidFill>
                  <a:schemeClr val="accent1">
                    <a:lumMod val="50000"/>
                  </a:schemeClr>
                </a:solidFill>
              </a:rPr>
              <a:t>DCZ = sqrt(1.d0-DCX*DCX)</a:t>
            </a:r>
          </a:p>
        </p:txBody>
      </p:sp>
      <p:sp>
        <p:nvSpPr>
          <p:cNvPr id="25" name="TextBox 24">
            <a:extLst>
              <a:ext uri="{FF2B5EF4-FFF2-40B4-BE49-F238E27FC236}">
                <a16:creationId xmlns:a16="http://schemas.microsoft.com/office/drawing/2014/main" id="{8C76C18F-CB6D-71F1-2AA3-36F77019B75F}"/>
              </a:ext>
            </a:extLst>
          </p:cNvPr>
          <p:cNvSpPr txBox="1"/>
          <p:nvPr/>
        </p:nvSpPr>
        <p:spPr>
          <a:xfrm>
            <a:off x="5850929" y="4592734"/>
            <a:ext cx="3017302" cy="984885"/>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200" dirty="0">
                <a:solidFill>
                  <a:schemeClr val="accent1">
                    <a:lumMod val="50000"/>
                  </a:schemeClr>
                </a:solidFill>
              </a:rPr>
              <a:t>Dose rate monitoring setup (‘XYZHIS.INP’):</a:t>
            </a:r>
          </a:p>
          <a:p>
            <a:pPr marL="628650" lvl="1" indent="-171450">
              <a:spcAft>
                <a:spcPts val="300"/>
              </a:spcAft>
              <a:buFont typeface="Arial" panose="020B0604020202020204" pitchFamily="34" charset="0"/>
              <a:buChar char="•"/>
            </a:pPr>
            <a:r>
              <a:rPr lang="en-US" sz="1200" dirty="0">
                <a:solidFill>
                  <a:schemeClr val="accent1">
                    <a:lumMod val="50000"/>
                  </a:schemeClr>
                </a:solidFill>
              </a:rPr>
              <a:t>X: -9000 to 1000 cm       (100 bins)</a:t>
            </a:r>
          </a:p>
          <a:p>
            <a:pPr marL="628650" lvl="1" indent="-171450">
              <a:spcAft>
                <a:spcPts val="300"/>
              </a:spcAft>
              <a:buFont typeface="Arial" panose="020B0604020202020204" pitchFamily="34" charset="0"/>
              <a:buChar char="•"/>
            </a:pPr>
            <a:r>
              <a:rPr lang="en-US" sz="1200" dirty="0">
                <a:solidFill>
                  <a:schemeClr val="accent1">
                    <a:lumMod val="50000"/>
                  </a:schemeClr>
                </a:solidFill>
              </a:rPr>
              <a:t>Y: -137.16 to 43 cm           (1 bins)</a:t>
            </a:r>
          </a:p>
          <a:p>
            <a:pPr marL="628650" lvl="1" indent="-171450">
              <a:spcAft>
                <a:spcPts val="300"/>
              </a:spcAft>
              <a:buFont typeface="Arial" panose="020B0604020202020204" pitchFamily="34" charset="0"/>
              <a:buChar char="•"/>
            </a:pPr>
            <a:r>
              <a:rPr lang="en-US" sz="1200" dirty="0">
                <a:solidFill>
                  <a:schemeClr val="accent1">
                    <a:lumMod val="50000"/>
                  </a:schemeClr>
                </a:solidFill>
              </a:rPr>
              <a:t>Z: - 23000 to 33000 cm  (100 bins)</a:t>
            </a:r>
          </a:p>
        </p:txBody>
      </p:sp>
      <p:sp>
        <p:nvSpPr>
          <p:cNvPr id="2" name="TextBox 1">
            <a:extLst>
              <a:ext uri="{FF2B5EF4-FFF2-40B4-BE49-F238E27FC236}">
                <a16:creationId xmlns:a16="http://schemas.microsoft.com/office/drawing/2014/main" id="{6A265491-35AF-CC38-751A-C678D3BE2646}"/>
              </a:ext>
            </a:extLst>
          </p:cNvPr>
          <p:cNvSpPr txBox="1"/>
          <p:nvPr/>
        </p:nvSpPr>
        <p:spPr>
          <a:xfrm>
            <a:off x="5427114" y="925880"/>
            <a:ext cx="3864932" cy="1208023"/>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200" b="1" u="sng" dirty="0">
                <a:solidFill>
                  <a:schemeClr val="accent1">
                    <a:lumMod val="50000"/>
                  </a:schemeClr>
                </a:solidFill>
              </a:rPr>
              <a:t>Accident Scenario</a:t>
            </a:r>
            <a:r>
              <a:rPr lang="en-US" sz="1200" b="1" dirty="0">
                <a:solidFill>
                  <a:schemeClr val="accent1">
                    <a:lumMod val="50000"/>
                  </a:schemeClr>
                </a:solidFill>
              </a:rPr>
              <a:t> (PIP-2 </a:t>
            </a:r>
            <a:r>
              <a:rPr lang="en-US" sz="1200" b="1" dirty="0" err="1">
                <a:solidFill>
                  <a:schemeClr val="accent1">
                    <a:lumMod val="50000"/>
                  </a:schemeClr>
                </a:solidFill>
              </a:rPr>
              <a:t>Linac</a:t>
            </a:r>
            <a:r>
              <a:rPr lang="en-US" sz="1200" b="1" dirty="0">
                <a:solidFill>
                  <a:schemeClr val="accent1">
                    <a:lumMod val="50000"/>
                  </a:schemeClr>
                </a:solidFill>
              </a:rPr>
              <a:t> Shielding Assessment)</a:t>
            </a:r>
          </a:p>
          <a:p>
            <a:pPr marL="628650" lvl="1" indent="-171450">
              <a:spcAft>
                <a:spcPts val="300"/>
              </a:spcAft>
              <a:buFont typeface="Arial" panose="020B0604020202020204" pitchFamily="34" charset="0"/>
              <a:buChar char="•"/>
            </a:pPr>
            <a:r>
              <a:rPr lang="en-US" sz="1200" dirty="0">
                <a:solidFill>
                  <a:schemeClr val="accent1">
                    <a:lumMod val="50000"/>
                  </a:schemeClr>
                </a:solidFill>
              </a:rPr>
              <a:t>Incident: </a:t>
            </a:r>
            <a:r>
              <a:rPr lang="en-US" sz="1200" u="sng" dirty="0">
                <a:solidFill>
                  <a:schemeClr val="accent1">
                    <a:lumMod val="50000"/>
                  </a:schemeClr>
                </a:solidFill>
              </a:rPr>
              <a:t>Full </a:t>
            </a:r>
            <a:r>
              <a:rPr lang="en-US" sz="1200" u="sng" dirty="0" err="1">
                <a:solidFill>
                  <a:schemeClr val="accent1">
                    <a:lumMod val="50000"/>
                  </a:schemeClr>
                </a:solidFill>
              </a:rPr>
              <a:t>Linac</a:t>
            </a:r>
            <a:r>
              <a:rPr lang="en-US" sz="1200" u="sng" dirty="0">
                <a:solidFill>
                  <a:schemeClr val="accent1">
                    <a:lumMod val="50000"/>
                  </a:schemeClr>
                </a:solidFill>
              </a:rPr>
              <a:t> beam</a:t>
            </a:r>
            <a:r>
              <a:rPr lang="en-US" sz="1200" dirty="0">
                <a:solidFill>
                  <a:schemeClr val="accent1">
                    <a:lumMod val="50000"/>
                  </a:schemeClr>
                </a:solidFill>
              </a:rPr>
              <a:t> at 1 GeV is lost</a:t>
            </a:r>
          </a:p>
          <a:p>
            <a:pPr marL="628650" lvl="1" indent="-171450">
              <a:spcAft>
                <a:spcPts val="300"/>
              </a:spcAft>
              <a:buFont typeface="Arial" panose="020B0604020202020204" pitchFamily="34" charset="0"/>
              <a:buChar char="•"/>
            </a:pPr>
            <a:r>
              <a:rPr lang="en-US" sz="1200" dirty="0">
                <a:solidFill>
                  <a:schemeClr val="accent1">
                    <a:lumMod val="50000"/>
                  </a:schemeClr>
                </a:solidFill>
              </a:rPr>
              <a:t>Duration: </a:t>
            </a:r>
            <a:r>
              <a:rPr lang="en-US" sz="1200" u="sng" dirty="0">
                <a:solidFill>
                  <a:schemeClr val="accent1">
                    <a:lumMod val="50000"/>
                  </a:schemeClr>
                </a:solidFill>
              </a:rPr>
              <a:t>3 seconds</a:t>
            </a:r>
          </a:p>
          <a:p>
            <a:pPr marL="628650" lvl="1" indent="-171450">
              <a:spcAft>
                <a:spcPts val="300"/>
              </a:spcAft>
              <a:buFont typeface="Arial" panose="020B0604020202020204" pitchFamily="34" charset="0"/>
              <a:buChar char="•"/>
            </a:pPr>
            <a:r>
              <a:rPr lang="en-US" sz="1200" dirty="0">
                <a:solidFill>
                  <a:schemeClr val="accent1">
                    <a:lumMod val="50000"/>
                  </a:schemeClr>
                </a:solidFill>
              </a:rPr>
              <a:t>In CW mode, this corresponds to:</a:t>
            </a:r>
            <a:br>
              <a:rPr lang="en-US" sz="1200" dirty="0">
                <a:solidFill>
                  <a:schemeClr val="accent1">
                    <a:lumMod val="50000"/>
                  </a:schemeClr>
                </a:solidFill>
              </a:rPr>
            </a:br>
            <a:r>
              <a:rPr lang="en-US" sz="1200" dirty="0">
                <a:solidFill>
                  <a:schemeClr val="accent1">
                    <a:lumMod val="50000"/>
                  </a:schemeClr>
                </a:solidFill>
              </a:rPr>
              <a:t>1.25e16 H-/sec * 3 = </a:t>
            </a:r>
            <a:r>
              <a:rPr lang="en-US" sz="1200" u="sng" dirty="0">
                <a:solidFill>
                  <a:schemeClr val="accent1">
                    <a:lumMod val="50000"/>
                  </a:schemeClr>
                </a:solidFill>
              </a:rPr>
              <a:t>3.75e16 H-/accident</a:t>
            </a:r>
          </a:p>
        </p:txBody>
      </p:sp>
      <p:sp>
        <p:nvSpPr>
          <p:cNvPr id="3" name="Rectangle 2">
            <a:extLst>
              <a:ext uri="{FF2B5EF4-FFF2-40B4-BE49-F238E27FC236}">
                <a16:creationId xmlns:a16="http://schemas.microsoft.com/office/drawing/2014/main" id="{8F176107-C31A-A32D-5BEE-4ACBF4143D49}"/>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4) Dose Rate Distribution from MARS Simulation: Accident Case (1/3)</a:t>
            </a:r>
          </a:p>
        </p:txBody>
      </p:sp>
      <p:sp>
        <p:nvSpPr>
          <p:cNvPr id="8" name="Date Placeholder 2">
            <a:extLst>
              <a:ext uri="{FF2B5EF4-FFF2-40B4-BE49-F238E27FC236}">
                <a16:creationId xmlns:a16="http://schemas.microsoft.com/office/drawing/2014/main" id="{0D705437-4B44-046E-C0B8-88D83E72724E}"/>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9" name="Footer Placeholder 3">
            <a:extLst>
              <a:ext uri="{FF2B5EF4-FFF2-40B4-BE49-F238E27FC236}">
                <a16:creationId xmlns:a16="http://schemas.microsoft.com/office/drawing/2014/main" id="{31E3A3EC-92C6-3D97-AEF8-A3396DD9E60E}"/>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24201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grpSp>
        <p:nvGrpSpPr>
          <p:cNvPr id="12" name="Group 11">
            <a:extLst>
              <a:ext uri="{FF2B5EF4-FFF2-40B4-BE49-F238E27FC236}">
                <a16:creationId xmlns:a16="http://schemas.microsoft.com/office/drawing/2014/main" id="{248B1FD3-55C2-B74E-AA66-F4D2613E6E30}"/>
              </a:ext>
            </a:extLst>
          </p:cNvPr>
          <p:cNvGrpSpPr/>
          <p:nvPr/>
        </p:nvGrpSpPr>
        <p:grpSpPr>
          <a:xfrm>
            <a:off x="192894" y="1978673"/>
            <a:ext cx="4056245" cy="4362247"/>
            <a:chOff x="192894" y="1908823"/>
            <a:chExt cx="4056245" cy="4362247"/>
          </a:xfrm>
        </p:grpSpPr>
        <p:grpSp>
          <p:nvGrpSpPr>
            <p:cNvPr id="11" name="Group 10">
              <a:extLst>
                <a:ext uri="{FF2B5EF4-FFF2-40B4-BE49-F238E27FC236}">
                  <a16:creationId xmlns:a16="http://schemas.microsoft.com/office/drawing/2014/main" id="{0FD0602A-DD5D-C003-E85B-6DC9A4099B80}"/>
                </a:ext>
              </a:extLst>
            </p:cNvPr>
            <p:cNvGrpSpPr/>
            <p:nvPr/>
          </p:nvGrpSpPr>
          <p:grpSpPr>
            <a:xfrm>
              <a:off x="192894" y="2161827"/>
              <a:ext cx="4056245" cy="4109243"/>
              <a:chOff x="256394" y="2131954"/>
              <a:chExt cx="4056245" cy="4109243"/>
            </a:xfrm>
          </p:grpSpPr>
          <p:sp>
            <p:nvSpPr>
              <p:cNvPr id="20" name="TextBox 19">
                <a:extLst>
                  <a:ext uri="{FF2B5EF4-FFF2-40B4-BE49-F238E27FC236}">
                    <a16:creationId xmlns:a16="http://schemas.microsoft.com/office/drawing/2014/main" id="{50926989-62CC-47EE-DB5A-CB16A774F73D}"/>
                  </a:ext>
                </a:extLst>
              </p:cNvPr>
              <p:cNvSpPr txBox="1"/>
              <p:nvPr/>
            </p:nvSpPr>
            <p:spPr>
              <a:xfrm>
                <a:off x="256394" y="5979587"/>
                <a:ext cx="4056245" cy="261610"/>
              </a:xfrm>
              <a:prstGeom prst="rect">
                <a:avLst/>
              </a:prstGeom>
              <a:noFill/>
            </p:spPr>
            <p:txBody>
              <a:bodyPr wrap="square">
                <a:spAutoFit/>
              </a:bodyPr>
              <a:lstStyle/>
              <a:p>
                <a:pPr algn="ctr">
                  <a:spcAft>
                    <a:spcPts val="300"/>
                  </a:spcAft>
                </a:pPr>
                <a:r>
                  <a:rPr lang="en-US" sz="1100" b="1" i="1" dirty="0">
                    <a:solidFill>
                      <a:schemeClr val="accent1">
                        <a:lumMod val="50000"/>
                      </a:schemeClr>
                    </a:solidFill>
                  </a:rPr>
                  <a:t>Dose rate (mrem/3-sec accident)</a:t>
                </a:r>
              </a:p>
            </p:txBody>
          </p:sp>
          <p:pic>
            <p:nvPicPr>
              <p:cNvPr id="4" name="Picture 3">
                <a:extLst>
                  <a:ext uri="{FF2B5EF4-FFF2-40B4-BE49-F238E27FC236}">
                    <a16:creationId xmlns:a16="http://schemas.microsoft.com/office/drawing/2014/main" id="{5220E5AE-61D1-9092-12F6-CA2D0562D801}"/>
                  </a:ext>
                </a:extLst>
              </p:cNvPr>
              <p:cNvPicPr>
                <a:picLocks noChangeAspect="1"/>
              </p:cNvPicPr>
              <p:nvPr/>
            </p:nvPicPr>
            <p:blipFill>
              <a:blip r:embed="rId2"/>
              <a:srcRect/>
              <a:stretch/>
            </p:blipFill>
            <p:spPr>
              <a:xfrm>
                <a:off x="315603" y="2131954"/>
                <a:ext cx="3937827" cy="3871460"/>
              </a:xfrm>
              <a:prstGeom prst="rect">
                <a:avLst/>
              </a:prstGeom>
            </p:spPr>
          </p:pic>
        </p:grpSp>
        <p:cxnSp>
          <p:nvCxnSpPr>
            <p:cNvPr id="27" name="Straight Arrow Connector 26">
              <a:extLst>
                <a:ext uri="{FF2B5EF4-FFF2-40B4-BE49-F238E27FC236}">
                  <a16:creationId xmlns:a16="http://schemas.microsoft.com/office/drawing/2014/main" id="{C8294C78-CEF8-8133-15D5-E5A9675C9BAD}"/>
                </a:ext>
              </a:extLst>
            </p:cNvPr>
            <p:cNvCxnSpPr>
              <a:cxnSpLocks/>
              <a:stCxn id="28" idx="0"/>
            </p:cNvCxnSpPr>
            <p:nvPr/>
          </p:nvCxnSpPr>
          <p:spPr>
            <a:xfrm flipH="1" flipV="1">
              <a:off x="1517650" y="4053716"/>
              <a:ext cx="109442" cy="807427"/>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2657D39-5130-280D-861A-FA2A2A892EA6}"/>
                </a:ext>
              </a:extLst>
            </p:cNvPr>
            <p:cNvSpPr txBox="1"/>
            <p:nvPr/>
          </p:nvSpPr>
          <p:spPr>
            <a:xfrm>
              <a:off x="796734" y="4861143"/>
              <a:ext cx="1660716" cy="600164"/>
            </a:xfrm>
            <a:prstGeom prst="rect">
              <a:avLst/>
            </a:prstGeom>
            <a:noFill/>
          </p:spPr>
          <p:txBody>
            <a:bodyPr wrap="square">
              <a:spAutoFit/>
            </a:bodyPr>
            <a:lstStyle/>
            <a:p>
              <a:pPr algn="ctr">
                <a:spcAft>
                  <a:spcPts val="300"/>
                </a:spcAft>
              </a:pPr>
              <a:r>
                <a:rPr lang="en-US" sz="1100" b="1" i="1" dirty="0">
                  <a:solidFill>
                    <a:srgbClr val="FF0000"/>
                  </a:solidFill>
                </a:rPr>
                <a:t>Projection pathway along 3-leg bypass (~21x2 bins)</a:t>
              </a:r>
            </a:p>
          </p:txBody>
        </p:sp>
        <p:cxnSp>
          <p:nvCxnSpPr>
            <p:cNvPr id="2" name="Straight Arrow Connector 1">
              <a:extLst>
                <a:ext uri="{FF2B5EF4-FFF2-40B4-BE49-F238E27FC236}">
                  <a16:creationId xmlns:a16="http://schemas.microsoft.com/office/drawing/2014/main" id="{1617AB2B-9110-58B9-31F6-38F8215D6995}"/>
                </a:ext>
              </a:extLst>
            </p:cNvPr>
            <p:cNvCxnSpPr>
              <a:cxnSpLocks/>
            </p:cNvCxnSpPr>
            <p:nvPr/>
          </p:nvCxnSpPr>
          <p:spPr>
            <a:xfrm flipH="1">
              <a:off x="1200150" y="2800350"/>
              <a:ext cx="107950" cy="744620"/>
            </a:xfrm>
            <a:prstGeom prst="straightConnector1">
              <a:avLst/>
            </a:prstGeom>
            <a:ln w="254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69DD200-F956-DA62-5AFF-32380CD5C553}"/>
                </a:ext>
              </a:extLst>
            </p:cNvPr>
            <p:cNvCxnSpPr>
              <a:cxnSpLocks/>
            </p:cNvCxnSpPr>
            <p:nvPr/>
          </p:nvCxnSpPr>
          <p:spPr>
            <a:xfrm>
              <a:off x="1200150" y="3544970"/>
              <a:ext cx="635000" cy="831520"/>
            </a:xfrm>
            <a:prstGeom prst="straightConnector1">
              <a:avLst/>
            </a:prstGeom>
            <a:ln w="254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BA5018C-8F26-5C5F-0D0A-4446CEA744B8}"/>
                </a:ext>
              </a:extLst>
            </p:cNvPr>
            <p:cNvCxnSpPr>
              <a:cxnSpLocks/>
            </p:cNvCxnSpPr>
            <p:nvPr/>
          </p:nvCxnSpPr>
          <p:spPr>
            <a:xfrm>
              <a:off x="1835150" y="4377004"/>
              <a:ext cx="833374" cy="88287"/>
            </a:xfrm>
            <a:prstGeom prst="straightConnector1">
              <a:avLst/>
            </a:prstGeom>
            <a:ln w="254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296EB2-3212-6BED-F1AB-854F5190D9CA}"/>
                </a:ext>
              </a:extLst>
            </p:cNvPr>
            <p:cNvSpPr txBox="1"/>
            <p:nvPr/>
          </p:nvSpPr>
          <p:spPr>
            <a:xfrm>
              <a:off x="2583101" y="3012685"/>
              <a:ext cx="1005279" cy="430887"/>
            </a:xfrm>
            <a:prstGeom prst="rect">
              <a:avLst/>
            </a:prstGeom>
            <a:noFill/>
          </p:spPr>
          <p:txBody>
            <a:bodyPr wrap="square">
              <a:spAutoFit/>
            </a:bodyPr>
            <a:lstStyle/>
            <a:p>
              <a:pPr algn="ctr">
                <a:spcAft>
                  <a:spcPts val="300"/>
                </a:spcAft>
              </a:pPr>
              <a:r>
                <a:rPr lang="en-US" sz="1100" b="1" i="1" dirty="0">
                  <a:solidFill>
                    <a:srgbClr val="FF0000"/>
                  </a:solidFill>
                </a:rPr>
                <a:t>6-ft thick shielding wall </a:t>
              </a:r>
            </a:p>
          </p:txBody>
        </p:sp>
        <p:sp>
          <p:nvSpPr>
            <p:cNvPr id="9" name="Rectangle 8">
              <a:extLst>
                <a:ext uri="{FF2B5EF4-FFF2-40B4-BE49-F238E27FC236}">
                  <a16:creationId xmlns:a16="http://schemas.microsoft.com/office/drawing/2014/main" id="{A8AAE5B4-A7A0-ED66-7A0E-25A5A0356DC2}"/>
                </a:ext>
              </a:extLst>
            </p:cNvPr>
            <p:cNvSpPr/>
            <p:nvPr/>
          </p:nvSpPr>
          <p:spPr>
            <a:xfrm rot="19358406">
              <a:off x="2287547" y="1908823"/>
              <a:ext cx="179645" cy="4026024"/>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a:extLst>
              <a:ext uri="{FF2B5EF4-FFF2-40B4-BE49-F238E27FC236}">
                <a16:creationId xmlns:a16="http://schemas.microsoft.com/office/drawing/2014/main" id="{6EA8E755-BDDF-E014-A227-7A3324CCDC68}"/>
              </a:ext>
            </a:extLst>
          </p:cNvPr>
          <p:cNvPicPr>
            <a:picLocks noChangeAspect="1"/>
          </p:cNvPicPr>
          <p:nvPr/>
        </p:nvPicPr>
        <p:blipFill>
          <a:blip r:embed="rId3"/>
          <a:srcRect/>
          <a:stretch/>
        </p:blipFill>
        <p:spPr>
          <a:xfrm>
            <a:off x="3824395" y="580503"/>
            <a:ext cx="5201621" cy="3512866"/>
          </a:xfrm>
          <a:prstGeom prst="rect">
            <a:avLst/>
          </a:prstGeom>
          <a:effectLst>
            <a:outerShdw blurRad="50800" dist="38100" dir="5400000" algn="t" rotWithShape="0">
              <a:prstClr val="black">
                <a:alpha val="40000"/>
              </a:prstClr>
            </a:outerShdw>
          </a:effectLst>
        </p:spPr>
      </p:pic>
      <p:cxnSp>
        <p:nvCxnSpPr>
          <p:cNvPr id="15" name="Straight Arrow Connector 14">
            <a:extLst>
              <a:ext uri="{FF2B5EF4-FFF2-40B4-BE49-F238E27FC236}">
                <a16:creationId xmlns:a16="http://schemas.microsoft.com/office/drawing/2014/main" id="{830D7A9B-A820-6025-BE53-29CE05625783}"/>
              </a:ext>
            </a:extLst>
          </p:cNvPr>
          <p:cNvCxnSpPr>
            <a:cxnSpLocks/>
          </p:cNvCxnSpPr>
          <p:nvPr/>
        </p:nvCxnSpPr>
        <p:spPr>
          <a:xfrm flipV="1">
            <a:off x="1317698" y="2744191"/>
            <a:ext cx="171450" cy="142875"/>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05060F0-D056-FF65-927C-BFC4AB06A6DE}"/>
              </a:ext>
            </a:extLst>
          </p:cNvPr>
          <p:cNvCxnSpPr>
            <a:cxnSpLocks/>
          </p:cNvCxnSpPr>
          <p:nvPr/>
        </p:nvCxnSpPr>
        <p:spPr>
          <a:xfrm flipV="1">
            <a:off x="1263165" y="2847994"/>
            <a:ext cx="306152" cy="25322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51D29F5-946B-3B4F-BE46-3C1DB191B07C}"/>
              </a:ext>
            </a:extLst>
          </p:cNvPr>
          <p:cNvCxnSpPr>
            <a:cxnSpLocks/>
          </p:cNvCxnSpPr>
          <p:nvPr/>
        </p:nvCxnSpPr>
        <p:spPr>
          <a:xfrm flipV="1">
            <a:off x="1235575" y="2959607"/>
            <a:ext cx="423612" cy="34533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84A11FE-E4CC-C284-669A-C7AD936249B2}"/>
              </a:ext>
            </a:extLst>
          </p:cNvPr>
          <p:cNvCxnSpPr>
            <a:cxnSpLocks/>
          </p:cNvCxnSpPr>
          <p:nvPr/>
        </p:nvCxnSpPr>
        <p:spPr>
          <a:xfrm flipV="1">
            <a:off x="1200150" y="3071299"/>
            <a:ext cx="540617" cy="430041"/>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13F4133-7627-AFBE-C89F-F6E65BCA9B6E}"/>
              </a:ext>
            </a:extLst>
          </p:cNvPr>
          <p:cNvCxnSpPr>
            <a:cxnSpLocks/>
          </p:cNvCxnSpPr>
          <p:nvPr/>
        </p:nvCxnSpPr>
        <p:spPr>
          <a:xfrm flipV="1">
            <a:off x="1276290" y="3202226"/>
            <a:ext cx="553435" cy="436075"/>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E3659E8-281A-EB2C-E466-16F2175D1585}"/>
              </a:ext>
            </a:extLst>
          </p:cNvPr>
          <p:cNvCxnSpPr>
            <a:cxnSpLocks/>
          </p:cNvCxnSpPr>
          <p:nvPr/>
        </p:nvCxnSpPr>
        <p:spPr>
          <a:xfrm flipV="1">
            <a:off x="1376228" y="3325839"/>
            <a:ext cx="563206" cy="441965"/>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93D82E0-72F2-36F7-960E-61A4BEC33B79}"/>
              </a:ext>
            </a:extLst>
          </p:cNvPr>
          <p:cNvCxnSpPr>
            <a:cxnSpLocks/>
          </p:cNvCxnSpPr>
          <p:nvPr/>
        </p:nvCxnSpPr>
        <p:spPr>
          <a:xfrm flipV="1">
            <a:off x="1458391" y="3441820"/>
            <a:ext cx="571841" cy="44397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047D117-7DE8-ADBB-6A1C-BB30AAFA10A2}"/>
              </a:ext>
            </a:extLst>
          </p:cNvPr>
          <p:cNvCxnSpPr>
            <a:cxnSpLocks/>
          </p:cNvCxnSpPr>
          <p:nvPr/>
        </p:nvCxnSpPr>
        <p:spPr>
          <a:xfrm flipV="1">
            <a:off x="1548741" y="3573330"/>
            <a:ext cx="576649" cy="40782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63B24F1-5665-7915-6573-8917E5263150}"/>
              </a:ext>
            </a:extLst>
          </p:cNvPr>
          <p:cNvCxnSpPr>
            <a:cxnSpLocks/>
          </p:cNvCxnSpPr>
          <p:nvPr/>
        </p:nvCxnSpPr>
        <p:spPr>
          <a:xfrm flipV="1">
            <a:off x="1616869" y="3677133"/>
            <a:ext cx="588690" cy="41623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5F9A75-468D-3BDF-9348-44F737E03974}"/>
              </a:ext>
            </a:extLst>
          </p:cNvPr>
          <p:cNvCxnSpPr>
            <a:cxnSpLocks/>
          </p:cNvCxnSpPr>
          <p:nvPr/>
        </p:nvCxnSpPr>
        <p:spPr>
          <a:xfrm flipV="1">
            <a:off x="1701591" y="3788746"/>
            <a:ext cx="593838" cy="42572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9507D07-B645-E241-6C6D-9C4546CDF8E7}"/>
              </a:ext>
            </a:extLst>
          </p:cNvPr>
          <p:cNvCxnSpPr>
            <a:cxnSpLocks/>
          </p:cNvCxnSpPr>
          <p:nvPr/>
        </p:nvCxnSpPr>
        <p:spPr>
          <a:xfrm flipV="1">
            <a:off x="1785986" y="3900438"/>
            <a:ext cx="591023" cy="43242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734814-7EE7-B508-5E66-B5BBC73744B2}"/>
              </a:ext>
            </a:extLst>
          </p:cNvPr>
          <p:cNvCxnSpPr>
            <a:cxnSpLocks/>
          </p:cNvCxnSpPr>
          <p:nvPr/>
        </p:nvCxnSpPr>
        <p:spPr>
          <a:xfrm flipV="1">
            <a:off x="1994044" y="4031365"/>
            <a:ext cx="471923" cy="359644"/>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4045E45-4482-E071-E50C-AE483E37A262}"/>
              </a:ext>
            </a:extLst>
          </p:cNvPr>
          <p:cNvCxnSpPr>
            <a:cxnSpLocks/>
          </p:cNvCxnSpPr>
          <p:nvPr/>
        </p:nvCxnSpPr>
        <p:spPr>
          <a:xfrm flipV="1">
            <a:off x="2237865" y="4154978"/>
            <a:ext cx="337811" cy="26616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3CE5B56-E090-3B13-85CA-F2B22B6A23A4}"/>
              </a:ext>
            </a:extLst>
          </p:cNvPr>
          <p:cNvCxnSpPr>
            <a:cxnSpLocks/>
          </p:cNvCxnSpPr>
          <p:nvPr/>
        </p:nvCxnSpPr>
        <p:spPr>
          <a:xfrm flipV="1">
            <a:off x="2465967" y="4270959"/>
            <a:ext cx="200507" cy="174475"/>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0056832-6D64-5A1D-2503-DCC11BE248AC}"/>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4) Dose Rate Distribution from MARS Simulation: Accident Case (2/3)</a:t>
            </a:r>
          </a:p>
        </p:txBody>
      </p:sp>
      <p:sp>
        <p:nvSpPr>
          <p:cNvPr id="31" name="Date Placeholder 2">
            <a:extLst>
              <a:ext uri="{FF2B5EF4-FFF2-40B4-BE49-F238E27FC236}">
                <a16:creationId xmlns:a16="http://schemas.microsoft.com/office/drawing/2014/main" id="{10E3B8C1-530F-900F-B3EB-86C5F47887F0}"/>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32" name="Footer Placeholder 3">
            <a:extLst>
              <a:ext uri="{FF2B5EF4-FFF2-40B4-BE49-F238E27FC236}">
                <a16:creationId xmlns:a16="http://schemas.microsoft.com/office/drawing/2014/main" id="{27D8431E-E6E9-A5BD-CB0C-F6556277436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cxnSp>
        <p:nvCxnSpPr>
          <p:cNvPr id="37" name="Straight Arrow Connector 36">
            <a:extLst>
              <a:ext uri="{FF2B5EF4-FFF2-40B4-BE49-F238E27FC236}">
                <a16:creationId xmlns:a16="http://schemas.microsoft.com/office/drawing/2014/main" id="{3074C3E0-D06D-4585-C9C3-8017DB9D60C6}"/>
              </a:ext>
            </a:extLst>
          </p:cNvPr>
          <p:cNvCxnSpPr>
            <a:cxnSpLocks/>
            <a:stCxn id="39" idx="2"/>
          </p:cNvCxnSpPr>
          <p:nvPr/>
        </p:nvCxnSpPr>
        <p:spPr>
          <a:xfrm flipH="1">
            <a:off x="1987976" y="2841053"/>
            <a:ext cx="867850" cy="529452"/>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59DA1B-6723-857A-E1E9-7FC993AA65BE}"/>
              </a:ext>
            </a:extLst>
          </p:cNvPr>
          <p:cNvSpPr txBox="1"/>
          <p:nvPr/>
        </p:nvSpPr>
        <p:spPr>
          <a:xfrm>
            <a:off x="2093667" y="2410166"/>
            <a:ext cx="1524317" cy="430887"/>
          </a:xfrm>
          <a:prstGeom prst="rect">
            <a:avLst/>
          </a:prstGeom>
          <a:noFill/>
        </p:spPr>
        <p:txBody>
          <a:bodyPr wrap="square">
            <a:spAutoFit/>
          </a:bodyPr>
          <a:lstStyle/>
          <a:p>
            <a:pPr algn="ctr">
              <a:spcAft>
                <a:spcPts val="300"/>
              </a:spcAft>
            </a:pPr>
            <a:r>
              <a:rPr lang="en-US" sz="1100" b="1" i="1" dirty="0">
                <a:solidFill>
                  <a:srgbClr val="FF0000"/>
                </a:solidFill>
              </a:rPr>
              <a:t>Projection pathway along BTL (~30x2 bins)</a:t>
            </a:r>
          </a:p>
        </p:txBody>
      </p:sp>
      <p:cxnSp>
        <p:nvCxnSpPr>
          <p:cNvPr id="44" name="Straight Arrow Connector 43">
            <a:extLst>
              <a:ext uri="{FF2B5EF4-FFF2-40B4-BE49-F238E27FC236}">
                <a16:creationId xmlns:a16="http://schemas.microsoft.com/office/drawing/2014/main" id="{50DF9EB6-9BF4-B092-4BFF-BD296D348EAD}"/>
              </a:ext>
            </a:extLst>
          </p:cNvPr>
          <p:cNvCxnSpPr>
            <a:cxnSpLocks/>
            <a:stCxn id="8" idx="2"/>
          </p:cNvCxnSpPr>
          <p:nvPr/>
        </p:nvCxnSpPr>
        <p:spPr>
          <a:xfrm flipH="1">
            <a:off x="2641417" y="3513422"/>
            <a:ext cx="444324" cy="537298"/>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C818779-B997-13A4-F921-7781D4CBF62A}"/>
              </a:ext>
            </a:extLst>
          </p:cNvPr>
          <p:cNvSpPr txBox="1"/>
          <p:nvPr/>
        </p:nvSpPr>
        <p:spPr>
          <a:xfrm>
            <a:off x="4190796" y="4271123"/>
            <a:ext cx="4953636" cy="1938992"/>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100" dirty="0">
                <a:solidFill>
                  <a:schemeClr val="accent1">
                    <a:lumMod val="50000"/>
                  </a:schemeClr>
                </a:solidFill>
              </a:rPr>
              <a:t>The 1D projection graph shows that that </a:t>
            </a:r>
            <a:r>
              <a:rPr lang="en-US" sz="1100" b="1" dirty="0">
                <a:solidFill>
                  <a:schemeClr val="accent1">
                    <a:lumMod val="50000"/>
                  </a:schemeClr>
                </a:solidFill>
              </a:rPr>
              <a:t>the dose rate downstream of the shielding wall is below 10 mrem per accident</a:t>
            </a:r>
            <a:r>
              <a:rPr lang="en-US" sz="1100" dirty="0">
                <a:solidFill>
                  <a:schemeClr val="accent1">
                    <a:lumMod val="50000"/>
                  </a:schemeClr>
                </a:solidFill>
              </a:rPr>
              <a:t>, and that the dose rate drops </a:t>
            </a:r>
            <a:r>
              <a:rPr lang="en-US" sz="1100" b="1" dirty="0">
                <a:solidFill>
                  <a:schemeClr val="accent1">
                    <a:lumMod val="50000"/>
                  </a:schemeClr>
                </a:solidFill>
              </a:rPr>
              <a:t>below 1 mrem per accident between the first and second bends of the bypass tunnel.</a:t>
            </a:r>
            <a:endParaRPr lang="en-US" sz="1100" dirty="0">
              <a:solidFill>
                <a:schemeClr val="accent1">
                  <a:lumMod val="50000"/>
                </a:schemeClr>
              </a:solidFill>
            </a:endParaRPr>
          </a:p>
          <a:p>
            <a:pPr marL="171450" indent="-171450">
              <a:spcAft>
                <a:spcPts val="600"/>
              </a:spcAft>
              <a:buFont typeface="Arial" panose="020B0604020202020204" pitchFamily="34" charset="0"/>
              <a:buChar char="•"/>
            </a:pPr>
            <a:r>
              <a:rPr lang="en-US" sz="1100" dirty="0">
                <a:solidFill>
                  <a:schemeClr val="accent1">
                    <a:lumMod val="50000"/>
                  </a:schemeClr>
                </a:solidFill>
              </a:rPr>
              <a:t>In the 3</a:t>
            </a:r>
            <a:r>
              <a:rPr lang="en-US" sz="1100" baseline="30000" dirty="0">
                <a:solidFill>
                  <a:schemeClr val="accent1">
                    <a:lumMod val="50000"/>
                  </a:schemeClr>
                </a:solidFill>
              </a:rPr>
              <a:t>rd</a:t>
            </a:r>
            <a:r>
              <a:rPr lang="en-US" sz="1100" dirty="0">
                <a:solidFill>
                  <a:schemeClr val="accent1">
                    <a:lumMod val="50000"/>
                  </a:schemeClr>
                </a:solidFill>
              </a:rPr>
              <a:t> leg, the dose rate is under 0.1 mrem per accident , however, there's a noticeable increase </a:t>
            </a:r>
            <a:r>
              <a:rPr lang="en-US" sz="1100" b="1" dirty="0">
                <a:solidFill>
                  <a:schemeClr val="accent1">
                    <a:lumMod val="50000"/>
                  </a:schemeClr>
                </a:solidFill>
              </a:rPr>
              <a:t>towards the end of the bypass</a:t>
            </a:r>
            <a:r>
              <a:rPr lang="en-US" sz="1100" dirty="0">
                <a:solidFill>
                  <a:schemeClr val="accent1">
                    <a:lumMod val="50000"/>
                  </a:schemeClr>
                </a:solidFill>
              </a:rPr>
              <a:t>. This </a:t>
            </a:r>
            <a:r>
              <a:rPr lang="en-US" sz="1100" b="1" dirty="0">
                <a:solidFill>
                  <a:schemeClr val="accent1">
                    <a:lumMod val="50000"/>
                  </a:schemeClr>
                </a:solidFill>
              </a:rPr>
              <a:t>uptrend highlights the contribution from the BTL tunnel</a:t>
            </a:r>
            <a:r>
              <a:rPr lang="en-US" sz="1100" dirty="0">
                <a:solidFill>
                  <a:schemeClr val="accent1">
                    <a:lumMod val="50000"/>
                  </a:schemeClr>
                </a:solidFill>
              </a:rPr>
              <a:t> at this point.</a:t>
            </a:r>
          </a:p>
          <a:p>
            <a:pPr marL="171450" indent="-171450">
              <a:spcAft>
                <a:spcPts val="600"/>
              </a:spcAft>
              <a:buFont typeface="Arial" panose="020B0604020202020204" pitchFamily="34" charset="0"/>
              <a:buChar char="•"/>
            </a:pPr>
            <a:r>
              <a:rPr lang="en-US" sz="1100" u="sng" dirty="0">
                <a:solidFill>
                  <a:schemeClr val="accent1">
                    <a:lumMod val="50000"/>
                  </a:schemeClr>
                </a:solidFill>
              </a:rPr>
              <a:t>We can conclude that the wall attenuates the radiation level by more than two orders of magnitude, and that the bypass is well designed in the sense that it decreases the stray radiation further than the shielding wall</a:t>
            </a:r>
          </a:p>
        </p:txBody>
      </p:sp>
      <p:sp>
        <p:nvSpPr>
          <p:cNvPr id="48" name="TextBox 47">
            <a:extLst>
              <a:ext uri="{FF2B5EF4-FFF2-40B4-BE49-F238E27FC236}">
                <a16:creationId xmlns:a16="http://schemas.microsoft.com/office/drawing/2014/main" id="{12432E8F-9CF5-BB1E-CF90-58D32745311D}"/>
              </a:ext>
            </a:extLst>
          </p:cNvPr>
          <p:cNvSpPr txBox="1"/>
          <p:nvPr/>
        </p:nvSpPr>
        <p:spPr>
          <a:xfrm>
            <a:off x="117984" y="605016"/>
            <a:ext cx="3649953" cy="1431161"/>
          </a:xfrm>
          <a:prstGeom prst="rect">
            <a:avLst/>
          </a:prstGeom>
          <a:noFill/>
        </p:spPr>
        <p:txBody>
          <a:bodyPr wrap="square">
            <a:spAutoFit/>
          </a:bodyPr>
          <a:lstStyle>
            <a:defPPr>
              <a:defRPr lang="en-US"/>
            </a:defPPr>
            <a:lvl1pPr marL="171450" indent="-171450">
              <a:spcAft>
                <a:spcPts val="600"/>
              </a:spcAft>
              <a:buFont typeface="Arial" panose="020B0604020202020204" pitchFamily="34" charset="0"/>
              <a:buChar char="•"/>
              <a:defRPr sz="1200">
                <a:solidFill>
                  <a:schemeClr val="accent1">
                    <a:lumMod val="50000"/>
                  </a:schemeClr>
                </a:solidFill>
              </a:defRPr>
            </a:lvl1pPr>
          </a:lstStyle>
          <a:p>
            <a:pPr marL="0" indent="0">
              <a:spcAft>
                <a:spcPts val="300"/>
              </a:spcAft>
              <a:buNone/>
            </a:pPr>
            <a:r>
              <a:rPr lang="en-US" sz="900" u="sng" dirty="0"/>
              <a:t>Projection pathway along BTL:</a:t>
            </a:r>
          </a:p>
          <a:p>
            <a:pPr>
              <a:spcAft>
                <a:spcPts val="300"/>
              </a:spcAft>
            </a:pPr>
            <a:r>
              <a:rPr lang="en-US" sz="900" dirty="0"/>
              <a:t>Chosen to capture attenuation effects along the BTL beamline, including the influence of the 6-ft shielding wall</a:t>
            </a:r>
          </a:p>
          <a:p>
            <a:r>
              <a:rPr lang="en-US" sz="900" dirty="0"/>
              <a:t>'Distance = 0' marks the (upstream) start of the shielding wall</a:t>
            </a:r>
          </a:p>
          <a:p>
            <a:pPr marL="0" indent="0">
              <a:spcAft>
                <a:spcPts val="300"/>
              </a:spcAft>
              <a:buNone/>
            </a:pPr>
            <a:r>
              <a:rPr lang="en-US" sz="900" u="sng" dirty="0"/>
              <a:t>Projection pathway along 3-leg bypass</a:t>
            </a:r>
          </a:p>
          <a:p>
            <a:pPr>
              <a:spcAft>
                <a:spcPts val="300"/>
              </a:spcAft>
            </a:pPr>
            <a:r>
              <a:rPr lang="en-US" sz="900" dirty="0"/>
              <a:t>Chosen to show attenuation effects within the 3-leg bypass</a:t>
            </a:r>
          </a:p>
          <a:p>
            <a:r>
              <a:rPr lang="en-US" sz="900" dirty="0"/>
              <a:t>The 1D dose rate projection from the 3-leg bypass is re-projected onto the pathway of the BTL tunnel (see parallel arrows in the image below)</a:t>
            </a:r>
          </a:p>
        </p:txBody>
      </p:sp>
    </p:spTree>
    <p:extLst>
      <p:ext uri="{BB962C8B-B14F-4D97-AF65-F5344CB8AC3E}">
        <p14:creationId xmlns:p14="http://schemas.microsoft.com/office/powerpoint/2010/main" val="3449167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grpSp>
        <p:nvGrpSpPr>
          <p:cNvPr id="33" name="Group 32">
            <a:extLst>
              <a:ext uri="{FF2B5EF4-FFF2-40B4-BE49-F238E27FC236}">
                <a16:creationId xmlns:a16="http://schemas.microsoft.com/office/drawing/2014/main" id="{70C50562-860D-6FA6-A4CE-004D98658BA9}"/>
              </a:ext>
            </a:extLst>
          </p:cNvPr>
          <p:cNvGrpSpPr/>
          <p:nvPr/>
        </p:nvGrpSpPr>
        <p:grpSpPr>
          <a:xfrm>
            <a:off x="192894" y="2001464"/>
            <a:ext cx="4056245" cy="4221495"/>
            <a:chOff x="192894" y="2001464"/>
            <a:chExt cx="4056245" cy="4221495"/>
          </a:xfrm>
        </p:grpSpPr>
        <p:grpSp>
          <p:nvGrpSpPr>
            <p:cNvPr id="11" name="Group 10">
              <a:extLst>
                <a:ext uri="{FF2B5EF4-FFF2-40B4-BE49-F238E27FC236}">
                  <a16:creationId xmlns:a16="http://schemas.microsoft.com/office/drawing/2014/main" id="{0FD0602A-DD5D-C003-E85B-6DC9A4099B80}"/>
                </a:ext>
              </a:extLst>
            </p:cNvPr>
            <p:cNvGrpSpPr/>
            <p:nvPr/>
          </p:nvGrpSpPr>
          <p:grpSpPr>
            <a:xfrm>
              <a:off x="192894" y="2136775"/>
              <a:ext cx="4056245" cy="4086184"/>
              <a:chOff x="256394" y="2106902"/>
              <a:chExt cx="4056245" cy="4086184"/>
            </a:xfrm>
          </p:grpSpPr>
          <p:sp>
            <p:nvSpPr>
              <p:cNvPr id="20" name="TextBox 19">
                <a:extLst>
                  <a:ext uri="{FF2B5EF4-FFF2-40B4-BE49-F238E27FC236}">
                    <a16:creationId xmlns:a16="http://schemas.microsoft.com/office/drawing/2014/main" id="{50926989-62CC-47EE-DB5A-CB16A774F73D}"/>
                  </a:ext>
                </a:extLst>
              </p:cNvPr>
              <p:cNvSpPr txBox="1"/>
              <p:nvPr/>
            </p:nvSpPr>
            <p:spPr>
              <a:xfrm>
                <a:off x="256394" y="5916087"/>
                <a:ext cx="4056245" cy="276999"/>
              </a:xfrm>
              <a:prstGeom prst="rect">
                <a:avLst/>
              </a:prstGeom>
              <a:noFill/>
            </p:spPr>
            <p:txBody>
              <a:bodyPr wrap="square">
                <a:spAutoFit/>
              </a:bodyPr>
              <a:lstStyle/>
              <a:p>
                <a:pPr algn="ctr">
                  <a:spcAft>
                    <a:spcPts val="300"/>
                  </a:spcAft>
                </a:pPr>
                <a:r>
                  <a:rPr lang="en-US" sz="1200" dirty="0"/>
                  <a:t>Dose rate (mrem/3-sec accident)</a:t>
                </a:r>
              </a:p>
            </p:txBody>
          </p:sp>
          <p:pic>
            <p:nvPicPr>
              <p:cNvPr id="4" name="Picture 3">
                <a:extLst>
                  <a:ext uri="{FF2B5EF4-FFF2-40B4-BE49-F238E27FC236}">
                    <a16:creationId xmlns:a16="http://schemas.microsoft.com/office/drawing/2014/main" id="{5220E5AE-61D1-9092-12F6-CA2D0562D801}"/>
                  </a:ext>
                </a:extLst>
              </p:cNvPr>
              <p:cNvPicPr>
                <a:picLocks noChangeAspect="1"/>
              </p:cNvPicPr>
              <p:nvPr/>
            </p:nvPicPr>
            <p:blipFill>
              <a:blip r:embed="rId2"/>
              <a:srcRect/>
              <a:stretch/>
            </p:blipFill>
            <p:spPr>
              <a:xfrm>
                <a:off x="296814" y="2106902"/>
                <a:ext cx="3937827" cy="3871459"/>
              </a:xfrm>
              <a:prstGeom prst="rect">
                <a:avLst/>
              </a:prstGeom>
            </p:spPr>
          </p:pic>
        </p:grpSp>
        <p:cxnSp>
          <p:nvCxnSpPr>
            <p:cNvPr id="7" name="Straight Arrow Connector 6">
              <a:extLst>
                <a:ext uri="{FF2B5EF4-FFF2-40B4-BE49-F238E27FC236}">
                  <a16:creationId xmlns:a16="http://schemas.microsoft.com/office/drawing/2014/main" id="{E4F0BF12-D7EE-BB60-576D-DE1B2A78D105}"/>
                </a:ext>
              </a:extLst>
            </p:cNvPr>
            <p:cNvCxnSpPr>
              <a:cxnSpLocks/>
              <a:stCxn id="8" idx="2"/>
            </p:cNvCxnSpPr>
            <p:nvPr/>
          </p:nvCxnSpPr>
          <p:spPr>
            <a:xfrm flipH="1">
              <a:off x="2527300" y="3265025"/>
              <a:ext cx="214935" cy="830725"/>
            </a:xfrm>
            <a:prstGeom prst="straightConnector1">
              <a:avLst/>
            </a:prstGeom>
            <a:ln w="317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7D70D1-9356-3766-19CB-038CDF9F7064}"/>
                </a:ext>
              </a:extLst>
            </p:cNvPr>
            <p:cNvSpPr txBox="1"/>
            <p:nvPr/>
          </p:nvSpPr>
          <p:spPr>
            <a:xfrm>
              <a:off x="2239595" y="2834138"/>
              <a:ext cx="1005279" cy="430887"/>
            </a:xfrm>
            <a:prstGeom prst="rect">
              <a:avLst/>
            </a:prstGeom>
            <a:noFill/>
          </p:spPr>
          <p:txBody>
            <a:bodyPr wrap="square">
              <a:spAutoFit/>
            </a:bodyPr>
            <a:lstStyle/>
            <a:p>
              <a:pPr algn="ctr">
                <a:spcAft>
                  <a:spcPts val="300"/>
                </a:spcAft>
              </a:pPr>
              <a:r>
                <a:rPr lang="en-US" sz="1100" b="1" i="1" dirty="0">
                  <a:solidFill>
                    <a:schemeClr val="accent1">
                      <a:lumMod val="50000"/>
                    </a:schemeClr>
                  </a:solidFill>
                </a:rPr>
                <a:t>6-ft thick shielding wall </a:t>
              </a:r>
            </a:p>
          </p:txBody>
        </p:sp>
        <p:sp>
          <p:nvSpPr>
            <p:cNvPr id="16" name="Rectangle 15">
              <a:extLst>
                <a:ext uri="{FF2B5EF4-FFF2-40B4-BE49-F238E27FC236}">
                  <a16:creationId xmlns:a16="http://schemas.microsoft.com/office/drawing/2014/main" id="{2B8DE95C-94B3-D6BB-AB7F-53FCA95E83C5}"/>
                </a:ext>
              </a:extLst>
            </p:cNvPr>
            <p:cNvSpPr/>
            <p:nvPr/>
          </p:nvSpPr>
          <p:spPr>
            <a:xfrm rot="19358406">
              <a:off x="2017434" y="2001464"/>
              <a:ext cx="99581" cy="3399689"/>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C8294C78-CEF8-8133-15D5-E5A9675C9BAD}"/>
                </a:ext>
              </a:extLst>
            </p:cNvPr>
            <p:cNvCxnSpPr>
              <a:cxnSpLocks/>
              <a:stCxn id="28" idx="0"/>
            </p:cNvCxnSpPr>
            <p:nvPr/>
          </p:nvCxnSpPr>
          <p:spPr>
            <a:xfrm flipV="1">
              <a:off x="1615186" y="4013200"/>
              <a:ext cx="624409" cy="847943"/>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2657D39-5130-280D-861A-FA2A2A892EA6}"/>
                </a:ext>
              </a:extLst>
            </p:cNvPr>
            <p:cNvSpPr txBox="1"/>
            <p:nvPr/>
          </p:nvSpPr>
          <p:spPr>
            <a:xfrm>
              <a:off x="796733" y="4861143"/>
              <a:ext cx="1636905" cy="430887"/>
            </a:xfrm>
            <a:prstGeom prst="rect">
              <a:avLst/>
            </a:prstGeom>
            <a:noFill/>
          </p:spPr>
          <p:txBody>
            <a:bodyPr wrap="square">
              <a:spAutoFit/>
            </a:bodyPr>
            <a:lstStyle/>
            <a:p>
              <a:pPr algn="ctr">
                <a:spcAft>
                  <a:spcPts val="300"/>
                </a:spcAft>
              </a:pPr>
              <a:r>
                <a:rPr lang="en-US" sz="1100" b="1" i="1" dirty="0">
                  <a:solidFill>
                    <a:srgbClr val="FF0000"/>
                  </a:solidFill>
                </a:rPr>
                <a:t>Projection pathway 2 along BTL (~43x2.3 bins)</a:t>
              </a:r>
            </a:p>
          </p:txBody>
        </p:sp>
      </p:grpSp>
      <p:sp>
        <p:nvSpPr>
          <p:cNvPr id="31" name="TextBox 30">
            <a:extLst>
              <a:ext uri="{FF2B5EF4-FFF2-40B4-BE49-F238E27FC236}">
                <a16:creationId xmlns:a16="http://schemas.microsoft.com/office/drawing/2014/main" id="{FCECE268-12C8-133F-9CA5-08D329BEB9BC}"/>
              </a:ext>
            </a:extLst>
          </p:cNvPr>
          <p:cNvSpPr txBox="1"/>
          <p:nvPr/>
        </p:nvSpPr>
        <p:spPr>
          <a:xfrm>
            <a:off x="4442940" y="4522588"/>
            <a:ext cx="4508166" cy="1538883"/>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200" u="sng" dirty="0">
                <a:solidFill>
                  <a:schemeClr val="accent1">
                    <a:lumMod val="50000"/>
                  </a:schemeClr>
                </a:solidFill>
              </a:rPr>
              <a:t>The projection graph shows that the dose rate downstream of the shielding wall remains below 10 mrem per accident</a:t>
            </a:r>
          </a:p>
          <a:p>
            <a:pPr marL="171450" indent="-171450">
              <a:spcAft>
                <a:spcPts val="600"/>
              </a:spcAft>
              <a:buFont typeface="Arial" panose="020B0604020202020204" pitchFamily="34" charset="0"/>
              <a:buChar char="•"/>
            </a:pPr>
            <a:r>
              <a:rPr lang="en-US" sz="1200" u="sng" dirty="0">
                <a:solidFill>
                  <a:schemeClr val="accent1">
                    <a:lumMod val="50000"/>
                  </a:schemeClr>
                </a:solidFill>
              </a:rPr>
              <a:t>Beyond approximately 20 meters downstream of the shielding wall, the dose rate appears to decrease to below 1 mrem per accident</a:t>
            </a:r>
          </a:p>
          <a:p>
            <a:pPr marL="171450" indent="-171450">
              <a:spcAft>
                <a:spcPts val="600"/>
              </a:spcAft>
              <a:buFont typeface="Arial" panose="020B0604020202020204" pitchFamily="34" charset="0"/>
              <a:buChar char="•"/>
            </a:pPr>
            <a:r>
              <a:rPr lang="en-US" sz="1200" dirty="0">
                <a:solidFill>
                  <a:schemeClr val="accent1">
                    <a:lumMod val="50000"/>
                  </a:schemeClr>
                </a:solidFill>
              </a:rPr>
              <a:t>However, additional simulations may be required to further reduce uncertainty at the position of the gate</a:t>
            </a:r>
          </a:p>
        </p:txBody>
      </p:sp>
      <p:sp>
        <p:nvSpPr>
          <p:cNvPr id="32" name="TextBox 31">
            <a:extLst>
              <a:ext uri="{FF2B5EF4-FFF2-40B4-BE49-F238E27FC236}">
                <a16:creationId xmlns:a16="http://schemas.microsoft.com/office/drawing/2014/main" id="{04489BF5-DB0C-5196-2244-F799BE96DDBE}"/>
              </a:ext>
            </a:extLst>
          </p:cNvPr>
          <p:cNvSpPr txBox="1"/>
          <p:nvPr/>
        </p:nvSpPr>
        <p:spPr>
          <a:xfrm>
            <a:off x="102653" y="536608"/>
            <a:ext cx="3320249" cy="1538883"/>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200" dirty="0">
                <a:solidFill>
                  <a:schemeClr val="accent1">
                    <a:lumMod val="50000"/>
                  </a:schemeClr>
                </a:solidFill>
              </a:rPr>
              <a:t>Dose rate projected along a pathway, chosen to capture attenuation effects along the BTL beamline up to the position of the gate</a:t>
            </a:r>
          </a:p>
          <a:p>
            <a:pPr marL="171450" indent="-171450">
              <a:spcAft>
                <a:spcPts val="600"/>
              </a:spcAft>
              <a:buFont typeface="Arial" panose="020B0604020202020204" pitchFamily="34" charset="0"/>
              <a:buChar char="•"/>
            </a:pPr>
            <a:r>
              <a:rPr lang="en-US" sz="1200" dirty="0">
                <a:solidFill>
                  <a:schemeClr val="accent1">
                    <a:lumMod val="50000"/>
                  </a:schemeClr>
                </a:solidFill>
              </a:rPr>
              <a:t>'Distance = 0' marks the (upstream) start of the shielding wall</a:t>
            </a:r>
          </a:p>
          <a:p>
            <a:pPr marL="171450" indent="-171450">
              <a:spcAft>
                <a:spcPts val="600"/>
              </a:spcAft>
              <a:buFont typeface="Arial" panose="020B0604020202020204" pitchFamily="34" charset="0"/>
              <a:buChar char="•"/>
            </a:pPr>
            <a:r>
              <a:rPr lang="en-US" sz="1200" dirty="0">
                <a:solidFill>
                  <a:schemeClr val="accent1">
                    <a:lumMod val="50000"/>
                  </a:schemeClr>
                </a:solidFill>
              </a:rPr>
              <a:t>The position of the gate is approximately at ‘distance = 30 m’</a:t>
            </a:r>
          </a:p>
        </p:txBody>
      </p:sp>
      <p:pic>
        <p:nvPicPr>
          <p:cNvPr id="34" name="Picture 33">
            <a:extLst>
              <a:ext uri="{FF2B5EF4-FFF2-40B4-BE49-F238E27FC236}">
                <a16:creationId xmlns:a16="http://schemas.microsoft.com/office/drawing/2014/main" id="{6EA8E755-BDDF-E014-A227-7A3324CCDC68}"/>
              </a:ext>
            </a:extLst>
          </p:cNvPr>
          <p:cNvPicPr>
            <a:picLocks noChangeAspect="1"/>
          </p:cNvPicPr>
          <p:nvPr/>
        </p:nvPicPr>
        <p:blipFill>
          <a:blip r:embed="rId3"/>
          <a:srcRect/>
          <a:stretch/>
        </p:blipFill>
        <p:spPr>
          <a:xfrm>
            <a:off x="3600930" y="548993"/>
            <a:ext cx="5471744" cy="3695291"/>
          </a:xfrm>
          <a:prstGeom prst="rect">
            <a:avLst/>
          </a:prstGeom>
          <a:effectLst>
            <a:outerShdw blurRad="50800" dist="38100" dir="5400000" algn="t" rotWithShape="0">
              <a:prstClr val="black">
                <a:alpha val="40000"/>
              </a:prstClr>
            </a:outerShdw>
          </a:effectLst>
        </p:spPr>
      </p:pic>
      <p:sp>
        <p:nvSpPr>
          <p:cNvPr id="3" name="Rectangle 2">
            <a:extLst>
              <a:ext uri="{FF2B5EF4-FFF2-40B4-BE49-F238E27FC236}">
                <a16:creationId xmlns:a16="http://schemas.microsoft.com/office/drawing/2014/main" id="{7C0BC373-D825-F26D-CDBA-38AFC6C8BD92}"/>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4) Dose Rate Distribution from MARS Simulation: Accident Case (3/3)</a:t>
            </a:r>
          </a:p>
        </p:txBody>
      </p:sp>
      <p:sp>
        <p:nvSpPr>
          <p:cNvPr id="9" name="Date Placeholder 2">
            <a:extLst>
              <a:ext uri="{FF2B5EF4-FFF2-40B4-BE49-F238E27FC236}">
                <a16:creationId xmlns:a16="http://schemas.microsoft.com/office/drawing/2014/main" id="{974AC4AB-BE0C-69ED-6221-8206E430CFEF}"/>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10" name="Footer Placeholder 3">
            <a:extLst>
              <a:ext uri="{FF2B5EF4-FFF2-40B4-BE49-F238E27FC236}">
                <a16:creationId xmlns:a16="http://schemas.microsoft.com/office/drawing/2014/main" id="{8578D802-0F74-C15A-443B-A5903E952409}"/>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2622374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2" name="Rectangle 1">
            <a:extLst>
              <a:ext uri="{FF2B5EF4-FFF2-40B4-BE49-F238E27FC236}">
                <a16:creationId xmlns:a16="http://schemas.microsoft.com/office/drawing/2014/main" id="{5D47B54D-61D9-5320-6608-763FB46B51FD}"/>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B)   Summary</a:t>
            </a:r>
          </a:p>
        </p:txBody>
      </p:sp>
      <p:sp>
        <p:nvSpPr>
          <p:cNvPr id="21" name="TextBox 20">
            <a:extLst>
              <a:ext uri="{FF2B5EF4-FFF2-40B4-BE49-F238E27FC236}">
                <a16:creationId xmlns:a16="http://schemas.microsoft.com/office/drawing/2014/main" id="{6617429D-C0DB-2A55-8B14-CCAD066755FF}"/>
              </a:ext>
            </a:extLst>
          </p:cNvPr>
          <p:cNvSpPr txBox="1"/>
          <p:nvPr/>
        </p:nvSpPr>
        <p:spPr>
          <a:xfrm>
            <a:off x="923925" y="1057446"/>
            <a:ext cx="7296150" cy="135421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200" dirty="0">
                <a:solidFill>
                  <a:schemeClr val="accent1">
                    <a:lumMod val="50000"/>
                  </a:schemeClr>
                </a:solidFill>
              </a:rPr>
              <a:t>Built upon prior PIP-II, BTL, and collimator studies by Igor Tropin, Igor Rakhno, and Dali Georgobiani</a:t>
            </a:r>
          </a:p>
          <a:p>
            <a:pPr marL="285750" indent="-285750">
              <a:spcAft>
                <a:spcPts val="600"/>
              </a:spcAft>
              <a:buFont typeface="Arial" panose="020B0604020202020204" pitchFamily="34" charset="0"/>
              <a:buChar char="•"/>
            </a:pPr>
            <a:r>
              <a:rPr lang="en-US" sz="1200" u="sng" dirty="0">
                <a:solidFill>
                  <a:schemeClr val="accent1">
                    <a:lumMod val="50000"/>
                  </a:schemeClr>
                </a:solidFill>
              </a:rPr>
              <a:t>Conducted MARS simulations for an accident scenario</a:t>
            </a:r>
            <a:r>
              <a:rPr lang="en-US" sz="1200" dirty="0">
                <a:solidFill>
                  <a:schemeClr val="accent1">
                    <a:lumMod val="50000"/>
                  </a:schemeClr>
                </a:solidFill>
              </a:rPr>
              <a:t>, and assessed dose rate levels downstream of the 6-ft shielding wall in the BTL line for effective radiation control, in line with Fermilab Radiological Control Manual (FRCM) standards</a:t>
            </a:r>
          </a:p>
          <a:p>
            <a:pPr marL="285750" indent="-285750">
              <a:spcAft>
                <a:spcPts val="600"/>
              </a:spcAft>
              <a:buFont typeface="Arial" panose="020B0604020202020204" pitchFamily="34" charset="0"/>
              <a:buChar char="•"/>
            </a:pPr>
            <a:r>
              <a:rPr lang="en-US" sz="1200" u="sng" dirty="0">
                <a:solidFill>
                  <a:schemeClr val="accent1">
                    <a:lumMod val="50000"/>
                  </a:schemeClr>
                </a:solidFill>
              </a:rPr>
              <a:t>Integrated PIP-II collimators and magnets into the MARS model</a:t>
            </a:r>
            <a:r>
              <a:rPr lang="en-US" sz="1200" dirty="0">
                <a:solidFill>
                  <a:schemeClr val="accent1">
                    <a:lumMod val="50000"/>
                  </a:schemeClr>
                </a:solidFill>
              </a:rPr>
              <a:t>, enhancing its reliability and utility for the broader PIP-II project</a:t>
            </a:r>
            <a:endParaRPr lang="hu-HU" sz="1200" dirty="0">
              <a:solidFill>
                <a:schemeClr val="accent1">
                  <a:lumMod val="50000"/>
                </a:schemeClr>
              </a:solidFill>
            </a:endParaRPr>
          </a:p>
        </p:txBody>
      </p:sp>
      <p:sp>
        <p:nvSpPr>
          <p:cNvPr id="3" name="Date Placeholder 2">
            <a:extLst>
              <a:ext uri="{FF2B5EF4-FFF2-40B4-BE49-F238E27FC236}">
                <a16:creationId xmlns:a16="http://schemas.microsoft.com/office/drawing/2014/main" id="{D6F842B7-ECD6-89A9-6E9E-822B3ECA9F73}"/>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8" name="Footer Placeholder 3">
            <a:extLst>
              <a:ext uri="{FF2B5EF4-FFF2-40B4-BE49-F238E27FC236}">
                <a16:creationId xmlns:a16="http://schemas.microsoft.com/office/drawing/2014/main" id="{C2A22551-433C-4722-C28B-03B25CA42D9C}"/>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38" name="TextBox 37">
            <a:extLst>
              <a:ext uri="{FF2B5EF4-FFF2-40B4-BE49-F238E27FC236}">
                <a16:creationId xmlns:a16="http://schemas.microsoft.com/office/drawing/2014/main" id="{AEEF9173-1EDB-5FC1-E034-05F66A614E27}"/>
              </a:ext>
            </a:extLst>
          </p:cNvPr>
          <p:cNvSpPr txBox="1"/>
          <p:nvPr/>
        </p:nvSpPr>
        <p:spPr>
          <a:xfrm>
            <a:off x="923925" y="2872604"/>
            <a:ext cx="7296150" cy="1169551"/>
          </a:xfrm>
          <a:prstGeom prst="rect">
            <a:avLst/>
          </a:prstGeom>
          <a:noFill/>
        </p:spPr>
        <p:txBody>
          <a:bodyPr wrap="square">
            <a:spAutoFit/>
          </a:bodyPr>
          <a:lstStyle/>
          <a:p>
            <a:pPr>
              <a:spcAft>
                <a:spcPts val="600"/>
              </a:spcAft>
            </a:pPr>
            <a:r>
              <a:rPr lang="en-US" sz="1200" b="1" dirty="0">
                <a:solidFill>
                  <a:schemeClr val="accent1">
                    <a:lumMod val="50000"/>
                  </a:schemeClr>
                </a:solidFill>
              </a:rPr>
              <a:t>Additional outputs:</a:t>
            </a:r>
          </a:p>
          <a:p>
            <a:pPr marL="742950" lvl="1" indent="-285750">
              <a:spcAft>
                <a:spcPts val="600"/>
              </a:spcAft>
              <a:buFont typeface="Arial" panose="020B0604020202020204" pitchFamily="34" charset="0"/>
              <a:buChar char="•"/>
            </a:pPr>
            <a:r>
              <a:rPr lang="en-US" sz="1200" dirty="0">
                <a:solidFill>
                  <a:schemeClr val="accent1">
                    <a:lumMod val="50000"/>
                  </a:schemeClr>
                </a:solidFill>
              </a:rPr>
              <a:t>Developed a ROOT script to convert MARS output histograms from HBOOK to ASCII format, aiding in post-processing</a:t>
            </a:r>
          </a:p>
          <a:p>
            <a:pPr marL="742950" lvl="1" indent="-285750">
              <a:spcAft>
                <a:spcPts val="600"/>
              </a:spcAft>
              <a:buFont typeface="Arial" panose="020B0604020202020204" pitchFamily="34" charset="0"/>
              <a:buChar char="•"/>
            </a:pPr>
            <a:r>
              <a:rPr lang="en-US" sz="1200" dirty="0">
                <a:solidFill>
                  <a:schemeClr val="accent1">
                    <a:lumMod val="50000"/>
                  </a:schemeClr>
                </a:solidFill>
              </a:rPr>
              <a:t>Created a Python GUI script to filter, average, and output data and errors based on selected coordinate files and hbook2ascii outputs</a:t>
            </a:r>
            <a:endParaRPr lang="hu-HU" sz="1200" dirty="0">
              <a:solidFill>
                <a:schemeClr val="accent1">
                  <a:lumMod val="50000"/>
                </a:schemeClr>
              </a:solidFill>
            </a:endParaRPr>
          </a:p>
        </p:txBody>
      </p:sp>
      <p:sp>
        <p:nvSpPr>
          <p:cNvPr id="4" name="TextBox 3">
            <a:extLst>
              <a:ext uri="{FF2B5EF4-FFF2-40B4-BE49-F238E27FC236}">
                <a16:creationId xmlns:a16="http://schemas.microsoft.com/office/drawing/2014/main" id="{24783423-C3E3-5311-A8D5-2D69B589B645}"/>
              </a:ext>
            </a:extLst>
          </p:cNvPr>
          <p:cNvSpPr txBox="1"/>
          <p:nvPr/>
        </p:nvSpPr>
        <p:spPr>
          <a:xfrm>
            <a:off x="923925" y="4503096"/>
            <a:ext cx="7296150" cy="1246495"/>
          </a:xfrm>
          <a:prstGeom prst="rect">
            <a:avLst/>
          </a:prstGeom>
          <a:noFill/>
        </p:spPr>
        <p:txBody>
          <a:bodyPr wrap="square">
            <a:spAutoFit/>
          </a:bodyPr>
          <a:lstStyle/>
          <a:p>
            <a:pPr>
              <a:spcAft>
                <a:spcPts val="600"/>
              </a:spcAft>
            </a:pPr>
            <a:r>
              <a:rPr lang="en-US" sz="1200" b="1" dirty="0">
                <a:solidFill>
                  <a:schemeClr val="accent1">
                    <a:lumMod val="50000"/>
                  </a:schemeClr>
                </a:solidFill>
              </a:rPr>
              <a:t>Possible Improvements</a:t>
            </a:r>
          </a:p>
          <a:p>
            <a:pPr marL="742950" lvl="1" indent="-285750">
              <a:spcAft>
                <a:spcPts val="600"/>
              </a:spcAft>
              <a:buFont typeface="Arial" panose="020B0604020202020204" pitchFamily="34" charset="0"/>
              <a:buChar char="•"/>
            </a:pPr>
            <a:r>
              <a:rPr lang="en-US" sz="1200" u="sng" dirty="0">
                <a:solidFill>
                  <a:schemeClr val="accent1">
                    <a:lumMod val="50000"/>
                  </a:schemeClr>
                </a:solidFill>
              </a:rPr>
              <a:t>Implement branching techniques for the 6-ft shielding wall to reduce simulation runtimes</a:t>
            </a:r>
          </a:p>
          <a:p>
            <a:pPr marL="742950" lvl="1" indent="-285750">
              <a:spcAft>
                <a:spcPts val="600"/>
              </a:spcAft>
              <a:buFont typeface="Arial" panose="020B0604020202020204" pitchFamily="34" charset="0"/>
              <a:buChar char="•"/>
            </a:pPr>
            <a:r>
              <a:rPr lang="en-US" sz="1200" dirty="0">
                <a:solidFill>
                  <a:schemeClr val="accent1">
                    <a:lumMod val="50000"/>
                  </a:schemeClr>
                </a:solidFill>
              </a:rPr>
              <a:t>Unifying the ROOT and Python scripts for a more streamlined user experience</a:t>
            </a:r>
          </a:p>
          <a:p>
            <a:pPr marL="742950" lvl="1" indent="-285750">
              <a:spcAft>
                <a:spcPts val="600"/>
              </a:spcAft>
              <a:buFont typeface="Arial" panose="020B0604020202020204" pitchFamily="34" charset="0"/>
              <a:buChar char="•"/>
            </a:pPr>
            <a:r>
              <a:rPr lang="en-US" sz="1200" dirty="0">
                <a:solidFill>
                  <a:schemeClr val="accent1">
                    <a:lumMod val="50000"/>
                  </a:schemeClr>
                </a:solidFill>
              </a:rPr>
              <a:t>Enhance the script to produce 1D projection graphs either from a chosen coordinate file or through interactive user selection on the displayed 2D histogram</a:t>
            </a:r>
            <a:endParaRPr lang="hu-HU" sz="1200" dirty="0">
              <a:solidFill>
                <a:schemeClr val="accent1">
                  <a:lumMod val="50000"/>
                </a:schemeClr>
              </a:solidFill>
            </a:endParaRPr>
          </a:p>
        </p:txBody>
      </p:sp>
    </p:spTree>
    <p:extLst>
      <p:ext uri="{BB962C8B-B14F-4D97-AF65-F5344CB8AC3E}">
        <p14:creationId xmlns:p14="http://schemas.microsoft.com/office/powerpoint/2010/main" val="1842489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2" name="Rectangle 1">
            <a:extLst>
              <a:ext uri="{FF2B5EF4-FFF2-40B4-BE49-F238E27FC236}">
                <a16:creationId xmlns:a16="http://schemas.microsoft.com/office/drawing/2014/main" id="{A822F5A3-C9C1-8C33-7562-16CA8F9F56AB}"/>
              </a:ext>
            </a:extLst>
          </p:cNvPr>
          <p:cNvSpPr/>
          <p:nvPr/>
        </p:nvSpPr>
        <p:spPr>
          <a:xfrm>
            <a:off x="1351279" y="2494619"/>
            <a:ext cx="6441442" cy="1513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t>
            </a:r>
          </a:p>
          <a:p>
            <a:pPr algn="ctr"/>
            <a:r>
              <a:rPr lang="en-US" sz="2400" dirty="0"/>
              <a:t>Integration &amp; Preparation: BNB Study</a:t>
            </a:r>
          </a:p>
        </p:txBody>
      </p:sp>
      <p:sp>
        <p:nvSpPr>
          <p:cNvPr id="3" name="Date Placeholder 2">
            <a:extLst>
              <a:ext uri="{FF2B5EF4-FFF2-40B4-BE49-F238E27FC236}">
                <a16:creationId xmlns:a16="http://schemas.microsoft.com/office/drawing/2014/main" id="{7C49BB63-F9C5-23F6-5601-6327B4FD7312}"/>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BA0986F7-1BEA-C896-C84D-15AD99292D00}"/>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494978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1) Project overview: BNB beam, target, and horn design</a:t>
            </a:r>
          </a:p>
        </p:txBody>
      </p:sp>
      <p:sp>
        <p:nvSpPr>
          <p:cNvPr id="6" name="TextBox 5">
            <a:extLst>
              <a:ext uri="{FF2B5EF4-FFF2-40B4-BE49-F238E27FC236}">
                <a16:creationId xmlns:a16="http://schemas.microsoft.com/office/drawing/2014/main" id="{00B004AA-9B07-5232-319C-BD8861A6F689}"/>
              </a:ext>
            </a:extLst>
          </p:cNvPr>
          <p:cNvSpPr txBox="1"/>
          <p:nvPr/>
        </p:nvSpPr>
        <p:spPr>
          <a:xfrm>
            <a:off x="4731864" y="506738"/>
            <a:ext cx="4227512" cy="1146468"/>
          </a:xfrm>
          <a:prstGeom prst="rect">
            <a:avLst/>
          </a:prstGeom>
          <a:noFill/>
        </p:spPr>
        <p:txBody>
          <a:bodyPr wrap="square">
            <a:spAutoFit/>
          </a:bodyPr>
          <a:lstStyle/>
          <a:p>
            <a:pPr>
              <a:spcAft>
                <a:spcPts val="300"/>
              </a:spcAft>
            </a:pPr>
            <a:r>
              <a:rPr lang="en-US" sz="1100" b="1" dirty="0">
                <a:solidFill>
                  <a:schemeClr val="accent1">
                    <a:lumMod val="50000"/>
                  </a:schemeClr>
                </a:solidFill>
              </a:rPr>
              <a:t>Goal:</a:t>
            </a:r>
          </a:p>
          <a:p>
            <a:pPr marL="182880" lvl="1">
              <a:spcAft>
                <a:spcPts val="1200"/>
              </a:spcAft>
            </a:pPr>
            <a:r>
              <a:rPr lang="en-US" sz="1100" u="sng" dirty="0">
                <a:solidFill>
                  <a:schemeClr val="accent1">
                    <a:lumMod val="50000"/>
                  </a:schemeClr>
                </a:solidFill>
              </a:rPr>
              <a:t>To generate energy deposition data from simulations that can be imported into ANSYS for thermal analyses</a:t>
            </a:r>
            <a:r>
              <a:rPr lang="en-US" sz="1100" dirty="0">
                <a:solidFill>
                  <a:schemeClr val="accent1">
                    <a:lumMod val="50000"/>
                  </a:schemeClr>
                </a:solidFill>
              </a:rPr>
              <a:t>. This will enable us to evaluate the thermal-mechanical performance of the Booster Neutrino Beamline (BNB) target assembly </a:t>
            </a:r>
            <a:r>
              <a:rPr lang="en-US" sz="1100" u="sng" dirty="0">
                <a:solidFill>
                  <a:schemeClr val="accent1">
                    <a:lumMod val="50000"/>
                  </a:schemeClr>
                </a:solidFill>
              </a:rPr>
              <a:t>under current beam conditions and future scenarios with higher frequencies</a:t>
            </a:r>
            <a:r>
              <a:rPr lang="en-US" sz="1100" dirty="0">
                <a:solidFill>
                  <a:schemeClr val="accent1">
                    <a:lumMod val="50000"/>
                  </a:schemeClr>
                </a:solidFill>
              </a:rPr>
              <a:t>.</a:t>
            </a:r>
          </a:p>
        </p:txBody>
      </p:sp>
      <p:sp>
        <p:nvSpPr>
          <p:cNvPr id="3" name="Date Placeholder 2">
            <a:extLst>
              <a:ext uri="{FF2B5EF4-FFF2-40B4-BE49-F238E27FC236}">
                <a16:creationId xmlns:a16="http://schemas.microsoft.com/office/drawing/2014/main" id="{037729CE-5D26-C04D-5447-532DC7109180}"/>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4" name="Footer Placeholder 3">
            <a:extLst>
              <a:ext uri="{FF2B5EF4-FFF2-40B4-BE49-F238E27FC236}">
                <a16:creationId xmlns:a16="http://schemas.microsoft.com/office/drawing/2014/main" id="{F5C3611D-5218-4EBB-D4CB-A3615B50C885}"/>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pic>
        <p:nvPicPr>
          <p:cNvPr id="8" name="Picture 7" descr="A long metal rod with a square object on it&#10;&#10;Description automatically generated">
            <a:extLst>
              <a:ext uri="{FF2B5EF4-FFF2-40B4-BE49-F238E27FC236}">
                <a16:creationId xmlns:a16="http://schemas.microsoft.com/office/drawing/2014/main" id="{A214530B-D4F7-D4B9-92D2-E97B2D665A70}"/>
              </a:ext>
            </a:extLst>
          </p:cNvPr>
          <p:cNvPicPr>
            <a:picLocks noChangeAspect="1"/>
          </p:cNvPicPr>
          <p:nvPr/>
        </p:nvPicPr>
        <p:blipFill>
          <a:blip r:embed="rId2"/>
          <a:stretch>
            <a:fillRect/>
          </a:stretch>
        </p:blipFill>
        <p:spPr>
          <a:xfrm>
            <a:off x="573088" y="574976"/>
            <a:ext cx="3770312" cy="2039558"/>
          </a:xfrm>
          <a:prstGeom prst="rect">
            <a:avLst/>
          </a:prstGeom>
        </p:spPr>
      </p:pic>
      <p:pic>
        <p:nvPicPr>
          <p:cNvPr id="11" name="Picture 10" descr="A drawing of a machine&#10;&#10;Description automatically generated">
            <a:extLst>
              <a:ext uri="{FF2B5EF4-FFF2-40B4-BE49-F238E27FC236}">
                <a16:creationId xmlns:a16="http://schemas.microsoft.com/office/drawing/2014/main" id="{0D341156-1F9B-C8F9-4215-5442A19FC68B}"/>
              </a:ext>
            </a:extLst>
          </p:cNvPr>
          <p:cNvPicPr>
            <a:picLocks noChangeAspect="1"/>
          </p:cNvPicPr>
          <p:nvPr/>
        </p:nvPicPr>
        <p:blipFill>
          <a:blip r:embed="rId3"/>
          <a:stretch>
            <a:fillRect/>
          </a:stretch>
        </p:blipFill>
        <p:spPr>
          <a:xfrm>
            <a:off x="573088" y="2848310"/>
            <a:ext cx="3770312" cy="2790314"/>
          </a:xfrm>
          <a:prstGeom prst="rect">
            <a:avLst/>
          </a:prstGeom>
        </p:spPr>
      </p:pic>
      <p:sp>
        <p:nvSpPr>
          <p:cNvPr id="17" name="TextBox 16">
            <a:extLst>
              <a:ext uri="{FF2B5EF4-FFF2-40B4-BE49-F238E27FC236}">
                <a16:creationId xmlns:a16="http://schemas.microsoft.com/office/drawing/2014/main" id="{FE0E9F23-F793-E0A2-9375-83D8DDD92C14}"/>
              </a:ext>
            </a:extLst>
          </p:cNvPr>
          <p:cNvSpPr txBox="1"/>
          <p:nvPr/>
        </p:nvSpPr>
        <p:spPr>
          <a:xfrm>
            <a:off x="4731864" y="1786019"/>
            <a:ext cx="4227512" cy="4255011"/>
          </a:xfrm>
          <a:prstGeom prst="rect">
            <a:avLst/>
          </a:prstGeom>
          <a:noFill/>
        </p:spPr>
        <p:txBody>
          <a:bodyPr wrap="square">
            <a:spAutoFit/>
          </a:bodyPr>
          <a:lstStyle/>
          <a:p>
            <a:pPr>
              <a:spcAft>
                <a:spcPts val="300"/>
              </a:spcAft>
            </a:pPr>
            <a:r>
              <a:rPr lang="en-US" sz="1050" u="sng" dirty="0">
                <a:solidFill>
                  <a:schemeClr val="accent1">
                    <a:lumMod val="50000"/>
                  </a:schemeClr>
                </a:solidFill>
              </a:rPr>
              <a:t>Beam Parameters [3]:</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Origin</a:t>
            </a:r>
            <a:r>
              <a:rPr lang="en-US" sz="1050" dirty="0">
                <a:solidFill>
                  <a:schemeClr val="accent1">
                    <a:lumMod val="50000"/>
                  </a:schemeClr>
                </a:solidFill>
              </a:rPr>
              <a:t>: the BNB uses protons from Fermilab's Booster synchrotron</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Energy</a:t>
            </a:r>
            <a:r>
              <a:rPr lang="en-US" sz="1050" dirty="0">
                <a:solidFill>
                  <a:schemeClr val="accent1">
                    <a:lumMod val="50000"/>
                  </a:schemeClr>
                </a:solidFill>
              </a:rPr>
              <a:t>: protons have 8 GeV of kinetic energy (8.89 GeV/c)</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Repetition Rate</a:t>
            </a:r>
            <a:r>
              <a:rPr lang="en-US" sz="1050" dirty="0">
                <a:solidFill>
                  <a:schemeClr val="accent1">
                    <a:lumMod val="50000"/>
                  </a:schemeClr>
                </a:solidFill>
              </a:rPr>
              <a:t>: maximum average rate is 5 Hz, with bursts of up to 11 pulses at 15 Hz - testing will extend this to over 10 Hz</a:t>
            </a:r>
          </a:p>
          <a:p>
            <a:pPr marL="354330" lvl="1" indent="-171450">
              <a:spcAft>
                <a:spcPts val="1200"/>
              </a:spcAft>
              <a:buFont typeface="Arial" panose="020B0604020202020204" pitchFamily="34" charset="0"/>
              <a:buChar char="•"/>
            </a:pPr>
            <a:r>
              <a:rPr lang="en-US" sz="1050" b="1" dirty="0">
                <a:solidFill>
                  <a:schemeClr val="accent1">
                    <a:lumMod val="50000"/>
                  </a:schemeClr>
                </a:solidFill>
              </a:rPr>
              <a:t>Protons-per-Pulse</a:t>
            </a:r>
            <a:r>
              <a:rPr lang="en-US" sz="1050" dirty="0">
                <a:solidFill>
                  <a:schemeClr val="accent1">
                    <a:lumMod val="50000"/>
                  </a:schemeClr>
                </a:solidFill>
              </a:rPr>
              <a:t>: each pulse contains up to 5×10^12 protons</a:t>
            </a:r>
            <a:endParaRPr lang="en-US" sz="1050" b="1" dirty="0">
              <a:solidFill>
                <a:schemeClr val="accent1">
                  <a:lumMod val="50000"/>
                </a:schemeClr>
              </a:solidFill>
            </a:endParaRPr>
          </a:p>
          <a:p>
            <a:pPr>
              <a:spcAft>
                <a:spcPts val="300"/>
              </a:spcAft>
            </a:pPr>
            <a:r>
              <a:rPr lang="en-US" sz="1050" u="sng" dirty="0">
                <a:solidFill>
                  <a:schemeClr val="accent1">
                    <a:lumMod val="50000"/>
                  </a:schemeClr>
                </a:solidFill>
              </a:rPr>
              <a:t>Target Parameters:</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Composition</a:t>
            </a:r>
            <a:r>
              <a:rPr lang="en-US" sz="1050" dirty="0">
                <a:solidFill>
                  <a:schemeClr val="accent1">
                    <a:lumMod val="50000"/>
                  </a:schemeClr>
                </a:solidFill>
              </a:rPr>
              <a:t>: made up of seven cylindrical beryllium slugs</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Dimensions</a:t>
            </a:r>
            <a:r>
              <a:rPr lang="en-US" sz="1050" dirty="0">
                <a:solidFill>
                  <a:schemeClr val="accent1">
                    <a:lumMod val="50000"/>
                  </a:schemeClr>
                </a:solidFill>
              </a:rPr>
              <a:t>: each slug is ~10 cm long, forming a ~71 cm long cylinder with a radius of ~0.5 cm</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Sleeve</a:t>
            </a:r>
            <a:r>
              <a:rPr lang="en-US" sz="1050" dirty="0">
                <a:solidFill>
                  <a:schemeClr val="accent1">
                    <a:lumMod val="50000"/>
                  </a:schemeClr>
                </a:solidFill>
              </a:rPr>
              <a:t>: enclosed </a:t>
            </a:r>
            <a:r>
              <a:rPr lang="en-US" sz="1050" dirty="0">
                <a:solidFill>
                  <a:schemeClr val="tx2">
                    <a:lumMod val="50000"/>
                  </a:schemeClr>
                </a:solidFill>
              </a:rPr>
              <a:t>in a ~</a:t>
            </a:r>
            <a:r>
              <a:rPr lang="en-US" sz="1050" dirty="0">
                <a:solidFill>
                  <a:schemeClr val="accent1">
                    <a:lumMod val="50000"/>
                  </a:schemeClr>
                </a:solidFill>
              </a:rPr>
              <a:t>0.1 cm thick beryllium sleeve with a ~1.37 cm inner radius</a:t>
            </a:r>
          </a:p>
          <a:p>
            <a:pPr marL="354330" lvl="1" indent="-171450">
              <a:spcAft>
                <a:spcPts val="1200"/>
              </a:spcAft>
              <a:buFont typeface="Arial" panose="020B0604020202020204" pitchFamily="34" charset="0"/>
              <a:buChar char="•"/>
            </a:pPr>
            <a:r>
              <a:rPr lang="en-US" sz="1050" b="1" dirty="0">
                <a:solidFill>
                  <a:schemeClr val="accent1">
                    <a:lumMod val="50000"/>
                  </a:schemeClr>
                </a:solidFill>
              </a:rPr>
              <a:t>Support</a:t>
            </a:r>
            <a:r>
              <a:rPr lang="en-US" sz="1050" dirty="0">
                <a:solidFill>
                  <a:schemeClr val="accent1">
                    <a:lumMod val="50000"/>
                  </a:schemeClr>
                </a:solidFill>
              </a:rPr>
              <a:t>: 3 beryllium fins radially connect each slug to the sleeve</a:t>
            </a:r>
          </a:p>
          <a:p>
            <a:pPr>
              <a:spcAft>
                <a:spcPts val="300"/>
              </a:spcAft>
            </a:pPr>
            <a:r>
              <a:rPr lang="en-US" sz="1050" u="sng" dirty="0">
                <a:solidFill>
                  <a:schemeClr val="accent1">
                    <a:lumMod val="50000"/>
                  </a:schemeClr>
                </a:solidFill>
              </a:rPr>
              <a:t>Horn Parameters:</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Function</a:t>
            </a:r>
            <a:r>
              <a:rPr lang="en-US" sz="1050" dirty="0">
                <a:solidFill>
                  <a:schemeClr val="accent1">
                    <a:lumMod val="50000"/>
                  </a:schemeClr>
                </a:solidFill>
              </a:rPr>
              <a:t>: Pulsed electromagnet that focuses or defocuses secondary particles</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Material</a:t>
            </a:r>
            <a:r>
              <a:rPr lang="en-US" sz="1050" dirty="0">
                <a:solidFill>
                  <a:schemeClr val="accent1">
                    <a:lumMod val="50000"/>
                  </a:schemeClr>
                </a:solidFill>
              </a:rPr>
              <a:t>: Made from aluminum alloy</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Current</a:t>
            </a:r>
            <a:r>
              <a:rPr lang="en-US" sz="1050" dirty="0">
                <a:solidFill>
                  <a:schemeClr val="accent1">
                    <a:lumMod val="50000"/>
                  </a:schemeClr>
                </a:solidFill>
              </a:rPr>
              <a:t>: Operates at approximately 174 kA with about 1 kA variations</a:t>
            </a:r>
          </a:p>
          <a:p>
            <a:pPr marL="354330" lvl="1" indent="-171450">
              <a:spcAft>
                <a:spcPts val="300"/>
              </a:spcAft>
              <a:buFont typeface="Arial" panose="020B0604020202020204" pitchFamily="34" charset="0"/>
              <a:buChar char="•"/>
            </a:pPr>
            <a:r>
              <a:rPr lang="en-US" sz="1050" b="1" dirty="0">
                <a:solidFill>
                  <a:schemeClr val="accent1">
                    <a:lumMod val="50000"/>
                  </a:schemeClr>
                </a:solidFill>
              </a:rPr>
              <a:t>Magnetic Field</a:t>
            </a:r>
            <a:r>
              <a:rPr lang="en-US" sz="1050" dirty="0">
                <a:solidFill>
                  <a:schemeClr val="accent1">
                    <a:lumMod val="50000"/>
                  </a:schemeClr>
                </a:solidFill>
              </a:rPr>
              <a:t>: 1/R field, reaching up to 1.5 Tesla at its narrowest point (2.2 cm radius)</a:t>
            </a:r>
          </a:p>
        </p:txBody>
      </p:sp>
      <p:sp>
        <p:nvSpPr>
          <p:cNvPr id="18" name="TextBox 17">
            <a:extLst>
              <a:ext uri="{FF2B5EF4-FFF2-40B4-BE49-F238E27FC236}">
                <a16:creationId xmlns:a16="http://schemas.microsoft.com/office/drawing/2014/main" id="{AE0DDCA2-19D9-FC92-1B60-DED8110D8125}"/>
              </a:ext>
            </a:extLst>
          </p:cNvPr>
          <p:cNvSpPr txBox="1"/>
          <p:nvPr/>
        </p:nvSpPr>
        <p:spPr>
          <a:xfrm>
            <a:off x="728663" y="5796955"/>
            <a:ext cx="3459162" cy="369332"/>
          </a:xfrm>
          <a:prstGeom prst="rect">
            <a:avLst/>
          </a:prstGeom>
          <a:solidFill>
            <a:schemeClr val="accent1">
              <a:lumMod val="20000"/>
              <a:lumOff val="80000"/>
            </a:schemeClr>
          </a:solidFill>
        </p:spPr>
        <p:txBody>
          <a:bodyPr wrap="square">
            <a:spAutoFit/>
          </a:bodyPr>
          <a:lstStyle/>
          <a:p>
            <a:pPr algn="ctr"/>
            <a:r>
              <a:rPr lang="en-US" sz="900" b="1" dirty="0">
                <a:solidFill>
                  <a:schemeClr val="accent1">
                    <a:lumMod val="50000"/>
                  </a:schemeClr>
                </a:solidFill>
              </a:rPr>
              <a:t>[3] </a:t>
            </a:r>
            <a:r>
              <a:rPr lang="en-US" sz="900" b="1" dirty="0" err="1">
                <a:solidFill>
                  <a:schemeClr val="accent1">
                    <a:lumMod val="50000"/>
                  </a:schemeClr>
                </a:solidFill>
              </a:rPr>
              <a:t>MiniBooNE</a:t>
            </a:r>
            <a:r>
              <a:rPr lang="en-US" sz="900" b="1" dirty="0">
                <a:solidFill>
                  <a:schemeClr val="accent1">
                    <a:lumMod val="50000"/>
                  </a:schemeClr>
                </a:solidFill>
              </a:rPr>
              <a:t> Collaboration. (2009). The Neutrino Flux prediction at </a:t>
            </a:r>
            <a:r>
              <a:rPr lang="en-US" sz="900" b="1" dirty="0" err="1">
                <a:solidFill>
                  <a:schemeClr val="accent1">
                    <a:lumMod val="50000"/>
                  </a:schemeClr>
                </a:solidFill>
              </a:rPr>
              <a:t>MiniBooNE</a:t>
            </a:r>
            <a:r>
              <a:rPr lang="en-US" sz="900" b="1" dirty="0">
                <a:solidFill>
                  <a:schemeClr val="accent1">
                    <a:lumMod val="50000"/>
                  </a:schemeClr>
                </a:solidFill>
              </a:rPr>
              <a:t>. arXiv:0806.1449v2 [hep-ex]</a:t>
            </a:r>
          </a:p>
        </p:txBody>
      </p:sp>
      <p:sp>
        <p:nvSpPr>
          <p:cNvPr id="19" name="TextBox 18">
            <a:extLst>
              <a:ext uri="{FF2B5EF4-FFF2-40B4-BE49-F238E27FC236}">
                <a16:creationId xmlns:a16="http://schemas.microsoft.com/office/drawing/2014/main" id="{496609F5-79C3-C563-E38F-DED11A9F33F2}"/>
              </a:ext>
            </a:extLst>
          </p:cNvPr>
          <p:cNvSpPr txBox="1"/>
          <p:nvPr/>
        </p:nvSpPr>
        <p:spPr>
          <a:xfrm>
            <a:off x="1750219" y="2600617"/>
            <a:ext cx="1416050" cy="261610"/>
          </a:xfrm>
          <a:prstGeom prst="rect">
            <a:avLst/>
          </a:prstGeom>
          <a:noFill/>
        </p:spPr>
        <p:txBody>
          <a:bodyPr wrap="square">
            <a:spAutoFit/>
          </a:bodyPr>
          <a:lstStyle/>
          <a:p>
            <a:pPr algn="ctr">
              <a:spcAft>
                <a:spcPts val="300"/>
              </a:spcAft>
            </a:pPr>
            <a:r>
              <a:rPr lang="en-US" sz="1100" b="1" i="1" dirty="0">
                <a:solidFill>
                  <a:schemeClr val="accent1">
                    <a:lumMod val="50000"/>
                  </a:schemeClr>
                </a:solidFill>
              </a:rPr>
              <a:t>BNB target assembly</a:t>
            </a:r>
            <a:endParaRPr lang="en-US" sz="1100" i="1" dirty="0">
              <a:solidFill>
                <a:schemeClr val="accent1">
                  <a:lumMod val="50000"/>
                </a:schemeClr>
              </a:solidFill>
            </a:endParaRPr>
          </a:p>
        </p:txBody>
      </p:sp>
      <p:cxnSp>
        <p:nvCxnSpPr>
          <p:cNvPr id="2" name="Straight Arrow Connector 1">
            <a:extLst>
              <a:ext uri="{FF2B5EF4-FFF2-40B4-BE49-F238E27FC236}">
                <a16:creationId xmlns:a16="http://schemas.microsoft.com/office/drawing/2014/main" id="{12E1D3A2-99BA-CF9D-4726-FFC6D911C5F5}"/>
              </a:ext>
            </a:extLst>
          </p:cNvPr>
          <p:cNvCxnSpPr>
            <a:cxnSpLocks/>
            <a:stCxn id="7" idx="2"/>
          </p:cNvCxnSpPr>
          <p:nvPr/>
        </p:nvCxnSpPr>
        <p:spPr>
          <a:xfrm>
            <a:off x="2229685" y="1075210"/>
            <a:ext cx="450015" cy="198814"/>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8DC451-D832-5F82-01C0-5D9F96206787}"/>
              </a:ext>
            </a:extLst>
          </p:cNvPr>
          <p:cNvSpPr txBox="1"/>
          <p:nvPr/>
        </p:nvSpPr>
        <p:spPr>
          <a:xfrm>
            <a:off x="1830469" y="644323"/>
            <a:ext cx="798431" cy="430887"/>
          </a:xfrm>
          <a:prstGeom prst="rect">
            <a:avLst/>
          </a:prstGeom>
          <a:noFill/>
        </p:spPr>
        <p:txBody>
          <a:bodyPr wrap="square">
            <a:spAutoFit/>
          </a:bodyPr>
          <a:lstStyle/>
          <a:p>
            <a:pPr algn="ctr">
              <a:spcAft>
                <a:spcPts val="300"/>
              </a:spcAft>
            </a:pPr>
            <a:r>
              <a:rPr lang="en-US" sz="1100" b="1" i="1" dirty="0">
                <a:solidFill>
                  <a:schemeClr val="bg1"/>
                </a:solidFill>
              </a:rPr>
              <a:t>Beryllium Sleeve</a:t>
            </a:r>
          </a:p>
        </p:txBody>
      </p:sp>
      <p:cxnSp>
        <p:nvCxnSpPr>
          <p:cNvPr id="16" name="Straight Arrow Connector 15">
            <a:extLst>
              <a:ext uri="{FF2B5EF4-FFF2-40B4-BE49-F238E27FC236}">
                <a16:creationId xmlns:a16="http://schemas.microsoft.com/office/drawing/2014/main" id="{7A14C545-12EC-5E75-3B73-3CA662837614}"/>
              </a:ext>
            </a:extLst>
          </p:cNvPr>
          <p:cNvCxnSpPr>
            <a:cxnSpLocks/>
            <a:stCxn id="20" idx="1"/>
          </p:cNvCxnSpPr>
          <p:nvPr/>
        </p:nvCxnSpPr>
        <p:spPr>
          <a:xfrm flipH="1">
            <a:off x="1750219" y="1842246"/>
            <a:ext cx="844835" cy="297367"/>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475ABA0-52B6-D7D0-D6AF-83F72E606FD7}"/>
              </a:ext>
            </a:extLst>
          </p:cNvPr>
          <p:cNvSpPr txBox="1"/>
          <p:nvPr/>
        </p:nvSpPr>
        <p:spPr>
          <a:xfrm>
            <a:off x="2595054" y="1626802"/>
            <a:ext cx="859346" cy="430887"/>
          </a:xfrm>
          <a:prstGeom prst="rect">
            <a:avLst/>
          </a:prstGeom>
          <a:noFill/>
        </p:spPr>
        <p:txBody>
          <a:bodyPr wrap="square">
            <a:spAutoFit/>
          </a:bodyPr>
          <a:lstStyle/>
          <a:p>
            <a:pPr algn="ctr">
              <a:spcAft>
                <a:spcPts val="300"/>
              </a:spcAft>
            </a:pPr>
            <a:r>
              <a:rPr lang="en-US" sz="1100" b="1" i="1" dirty="0">
                <a:solidFill>
                  <a:schemeClr val="bg1"/>
                </a:solidFill>
              </a:rPr>
              <a:t>Target Base Block </a:t>
            </a:r>
          </a:p>
        </p:txBody>
      </p:sp>
      <p:cxnSp>
        <p:nvCxnSpPr>
          <p:cNvPr id="27" name="Straight Arrow Connector 26">
            <a:extLst>
              <a:ext uri="{FF2B5EF4-FFF2-40B4-BE49-F238E27FC236}">
                <a16:creationId xmlns:a16="http://schemas.microsoft.com/office/drawing/2014/main" id="{742AD8EF-E894-7873-2B22-1B6C0632BBBE}"/>
              </a:ext>
            </a:extLst>
          </p:cNvPr>
          <p:cNvCxnSpPr>
            <a:cxnSpLocks/>
            <a:stCxn id="28" idx="1"/>
          </p:cNvCxnSpPr>
          <p:nvPr/>
        </p:nvCxnSpPr>
        <p:spPr>
          <a:xfrm flipH="1" flipV="1">
            <a:off x="1111250" y="2438047"/>
            <a:ext cx="965230" cy="3555"/>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5AE3F73-A307-8175-0F79-A18E59EDC6C7}"/>
              </a:ext>
            </a:extLst>
          </p:cNvPr>
          <p:cNvSpPr txBox="1"/>
          <p:nvPr/>
        </p:nvSpPr>
        <p:spPr>
          <a:xfrm>
            <a:off x="2076480" y="2310797"/>
            <a:ext cx="1695419" cy="261610"/>
          </a:xfrm>
          <a:prstGeom prst="rect">
            <a:avLst/>
          </a:prstGeom>
          <a:noFill/>
        </p:spPr>
        <p:txBody>
          <a:bodyPr wrap="square">
            <a:spAutoFit/>
          </a:bodyPr>
          <a:lstStyle/>
          <a:p>
            <a:pPr algn="ctr">
              <a:spcAft>
                <a:spcPts val="300"/>
              </a:spcAft>
            </a:pPr>
            <a:r>
              <a:rPr lang="en-US" sz="1100" b="1" i="1" dirty="0">
                <a:solidFill>
                  <a:schemeClr val="bg1"/>
                </a:solidFill>
              </a:rPr>
              <a:t>Ceramic Cooling Tube</a:t>
            </a:r>
          </a:p>
        </p:txBody>
      </p:sp>
      <p:cxnSp>
        <p:nvCxnSpPr>
          <p:cNvPr id="32" name="Straight Arrow Connector 31">
            <a:extLst>
              <a:ext uri="{FF2B5EF4-FFF2-40B4-BE49-F238E27FC236}">
                <a16:creationId xmlns:a16="http://schemas.microsoft.com/office/drawing/2014/main" id="{8BBA765B-B60B-00C3-7CAB-0FF95B4409F2}"/>
              </a:ext>
            </a:extLst>
          </p:cNvPr>
          <p:cNvCxnSpPr>
            <a:cxnSpLocks/>
            <a:stCxn id="33" idx="0"/>
          </p:cNvCxnSpPr>
          <p:nvPr/>
        </p:nvCxnSpPr>
        <p:spPr>
          <a:xfrm flipV="1">
            <a:off x="3946541" y="3088680"/>
            <a:ext cx="193659" cy="475790"/>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877C528-1AB5-4514-8C77-79974070AE7B}"/>
              </a:ext>
            </a:extLst>
          </p:cNvPr>
          <p:cNvSpPr txBox="1"/>
          <p:nvPr/>
        </p:nvSpPr>
        <p:spPr>
          <a:xfrm>
            <a:off x="3516868" y="3564470"/>
            <a:ext cx="859346" cy="261610"/>
          </a:xfrm>
          <a:prstGeom prst="rect">
            <a:avLst/>
          </a:prstGeom>
          <a:noFill/>
        </p:spPr>
        <p:txBody>
          <a:bodyPr wrap="square">
            <a:spAutoFit/>
          </a:bodyPr>
          <a:lstStyle/>
          <a:p>
            <a:pPr algn="ctr">
              <a:spcAft>
                <a:spcPts val="300"/>
              </a:spcAft>
            </a:pPr>
            <a:r>
              <a:rPr lang="en-US" sz="1100" b="1" i="1" dirty="0">
                <a:solidFill>
                  <a:schemeClr val="bg1"/>
                </a:solidFill>
              </a:rPr>
              <a:t>Locator Pin</a:t>
            </a:r>
          </a:p>
        </p:txBody>
      </p:sp>
      <p:cxnSp>
        <p:nvCxnSpPr>
          <p:cNvPr id="36" name="Straight Arrow Connector 35">
            <a:extLst>
              <a:ext uri="{FF2B5EF4-FFF2-40B4-BE49-F238E27FC236}">
                <a16:creationId xmlns:a16="http://schemas.microsoft.com/office/drawing/2014/main" id="{F30753EF-5E2F-64B3-BE59-A0EBB3CE2626}"/>
              </a:ext>
            </a:extLst>
          </p:cNvPr>
          <p:cNvCxnSpPr>
            <a:cxnSpLocks/>
            <a:stCxn id="37" idx="0"/>
          </p:cNvCxnSpPr>
          <p:nvPr/>
        </p:nvCxnSpPr>
        <p:spPr>
          <a:xfrm flipH="1" flipV="1">
            <a:off x="3166269" y="3571235"/>
            <a:ext cx="350599" cy="384092"/>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7C93861-F265-E4F4-ED7F-B00E19698DF4}"/>
              </a:ext>
            </a:extLst>
          </p:cNvPr>
          <p:cNvSpPr txBox="1"/>
          <p:nvPr/>
        </p:nvSpPr>
        <p:spPr>
          <a:xfrm>
            <a:off x="2966529" y="3955327"/>
            <a:ext cx="1100677" cy="430887"/>
          </a:xfrm>
          <a:prstGeom prst="rect">
            <a:avLst/>
          </a:prstGeom>
          <a:noFill/>
        </p:spPr>
        <p:txBody>
          <a:bodyPr wrap="square">
            <a:spAutoFit/>
          </a:bodyPr>
          <a:lstStyle/>
          <a:p>
            <a:pPr algn="ctr">
              <a:spcAft>
                <a:spcPts val="300"/>
              </a:spcAft>
            </a:pPr>
            <a:r>
              <a:rPr lang="en-US" sz="1100" b="1" i="1" dirty="0">
                <a:solidFill>
                  <a:schemeClr val="bg1"/>
                </a:solidFill>
              </a:rPr>
              <a:t>Beryllium Support Fins</a:t>
            </a:r>
          </a:p>
        </p:txBody>
      </p:sp>
      <p:cxnSp>
        <p:nvCxnSpPr>
          <p:cNvPr id="38" name="Straight Arrow Connector 37">
            <a:extLst>
              <a:ext uri="{FF2B5EF4-FFF2-40B4-BE49-F238E27FC236}">
                <a16:creationId xmlns:a16="http://schemas.microsoft.com/office/drawing/2014/main" id="{7DC5C376-B8D2-6B83-AC10-79C0E963D0DD}"/>
              </a:ext>
            </a:extLst>
          </p:cNvPr>
          <p:cNvCxnSpPr>
            <a:cxnSpLocks/>
            <a:stCxn id="39" idx="3"/>
          </p:cNvCxnSpPr>
          <p:nvPr/>
        </p:nvCxnSpPr>
        <p:spPr>
          <a:xfrm>
            <a:off x="2778595" y="3141073"/>
            <a:ext cx="587911" cy="196386"/>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735C01D-65C4-B9C2-F3DE-EFE43496EEB1}"/>
              </a:ext>
            </a:extLst>
          </p:cNvPr>
          <p:cNvSpPr txBox="1"/>
          <p:nvPr/>
        </p:nvSpPr>
        <p:spPr>
          <a:xfrm>
            <a:off x="1614783" y="2925629"/>
            <a:ext cx="1163812" cy="430887"/>
          </a:xfrm>
          <a:prstGeom prst="rect">
            <a:avLst/>
          </a:prstGeom>
          <a:noFill/>
        </p:spPr>
        <p:txBody>
          <a:bodyPr wrap="square">
            <a:spAutoFit/>
          </a:bodyPr>
          <a:lstStyle/>
          <a:p>
            <a:pPr algn="ctr">
              <a:spcAft>
                <a:spcPts val="300"/>
              </a:spcAft>
            </a:pPr>
            <a:r>
              <a:rPr lang="en-US" sz="1100" b="1" i="1" dirty="0">
                <a:solidFill>
                  <a:schemeClr val="bg1"/>
                </a:solidFill>
              </a:rPr>
              <a:t>Cylindrical Beryllium Slug</a:t>
            </a:r>
          </a:p>
        </p:txBody>
      </p:sp>
      <p:cxnSp>
        <p:nvCxnSpPr>
          <p:cNvPr id="50" name="Straight Arrow Connector 49">
            <a:extLst>
              <a:ext uri="{FF2B5EF4-FFF2-40B4-BE49-F238E27FC236}">
                <a16:creationId xmlns:a16="http://schemas.microsoft.com/office/drawing/2014/main" id="{659AE68A-A990-4779-8466-0E0A3E4BFD94}"/>
              </a:ext>
            </a:extLst>
          </p:cNvPr>
          <p:cNvCxnSpPr>
            <a:cxnSpLocks/>
            <a:stCxn id="51" idx="2"/>
          </p:cNvCxnSpPr>
          <p:nvPr/>
        </p:nvCxnSpPr>
        <p:spPr>
          <a:xfrm>
            <a:off x="1123427" y="3337459"/>
            <a:ext cx="895896" cy="611103"/>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6FF7383-F820-88AA-5FEB-7F41316DEFE8}"/>
              </a:ext>
            </a:extLst>
          </p:cNvPr>
          <p:cNvSpPr txBox="1"/>
          <p:nvPr/>
        </p:nvSpPr>
        <p:spPr>
          <a:xfrm>
            <a:off x="573088" y="2906572"/>
            <a:ext cx="1100677" cy="430887"/>
          </a:xfrm>
          <a:prstGeom prst="rect">
            <a:avLst/>
          </a:prstGeom>
          <a:noFill/>
        </p:spPr>
        <p:txBody>
          <a:bodyPr wrap="square">
            <a:spAutoFit/>
          </a:bodyPr>
          <a:lstStyle/>
          <a:p>
            <a:pPr algn="ctr">
              <a:spcAft>
                <a:spcPts val="300"/>
              </a:spcAft>
            </a:pPr>
            <a:r>
              <a:rPr lang="en-US" sz="1100" b="1" i="1" dirty="0">
                <a:solidFill>
                  <a:schemeClr val="bg1"/>
                </a:solidFill>
              </a:rPr>
              <a:t>Upstream Slug Locator</a:t>
            </a:r>
          </a:p>
        </p:txBody>
      </p:sp>
      <p:cxnSp>
        <p:nvCxnSpPr>
          <p:cNvPr id="58" name="Straight Arrow Connector 57">
            <a:extLst>
              <a:ext uri="{FF2B5EF4-FFF2-40B4-BE49-F238E27FC236}">
                <a16:creationId xmlns:a16="http://schemas.microsoft.com/office/drawing/2014/main" id="{DAF08C83-0F1D-F957-C0E6-E3C3F90D241A}"/>
              </a:ext>
            </a:extLst>
          </p:cNvPr>
          <p:cNvCxnSpPr>
            <a:cxnSpLocks/>
            <a:stCxn id="59" idx="1"/>
          </p:cNvCxnSpPr>
          <p:nvPr/>
        </p:nvCxnSpPr>
        <p:spPr>
          <a:xfrm flipH="1" flipV="1">
            <a:off x="1365250" y="4386214"/>
            <a:ext cx="1373920" cy="1098522"/>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631BC26-43C0-C99B-88E5-949877EFDD5A}"/>
              </a:ext>
            </a:extLst>
          </p:cNvPr>
          <p:cNvSpPr txBox="1"/>
          <p:nvPr/>
        </p:nvSpPr>
        <p:spPr>
          <a:xfrm>
            <a:off x="2739170" y="5353931"/>
            <a:ext cx="1254672" cy="261610"/>
          </a:xfrm>
          <a:prstGeom prst="rect">
            <a:avLst/>
          </a:prstGeom>
          <a:noFill/>
        </p:spPr>
        <p:txBody>
          <a:bodyPr wrap="square">
            <a:spAutoFit/>
          </a:bodyPr>
          <a:lstStyle/>
          <a:p>
            <a:pPr algn="ctr">
              <a:spcAft>
                <a:spcPts val="300"/>
              </a:spcAft>
            </a:pPr>
            <a:r>
              <a:rPr lang="en-US" sz="1100" b="1" i="1" dirty="0">
                <a:solidFill>
                  <a:schemeClr val="bg1"/>
                </a:solidFill>
              </a:rPr>
              <a:t>Beryllium Window</a:t>
            </a:r>
          </a:p>
        </p:txBody>
      </p:sp>
      <p:cxnSp>
        <p:nvCxnSpPr>
          <p:cNvPr id="63" name="Straight Arrow Connector 62">
            <a:extLst>
              <a:ext uri="{FF2B5EF4-FFF2-40B4-BE49-F238E27FC236}">
                <a16:creationId xmlns:a16="http://schemas.microsoft.com/office/drawing/2014/main" id="{13FF8EC6-03A8-416C-AA96-DF1CF285D8EA}"/>
              </a:ext>
            </a:extLst>
          </p:cNvPr>
          <p:cNvCxnSpPr>
            <a:cxnSpLocks/>
            <a:stCxn id="64" idx="0"/>
          </p:cNvCxnSpPr>
          <p:nvPr/>
        </p:nvCxnSpPr>
        <p:spPr>
          <a:xfrm flipH="1" flipV="1">
            <a:off x="2578065" y="4216400"/>
            <a:ext cx="1023972" cy="501304"/>
          </a:xfrm>
          <a:prstGeom prst="straightConnector1">
            <a:avLst/>
          </a:prstGeom>
          <a:ln w="1905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0D14723-9347-832A-4676-75FA8D8C632C}"/>
              </a:ext>
            </a:extLst>
          </p:cNvPr>
          <p:cNvSpPr txBox="1"/>
          <p:nvPr/>
        </p:nvSpPr>
        <p:spPr>
          <a:xfrm>
            <a:off x="3016249" y="4717704"/>
            <a:ext cx="1171575" cy="430887"/>
          </a:xfrm>
          <a:prstGeom prst="rect">
            <a:avLst/>
          </a:prstGeom>
          <a:noFill/>
        </p:spPr>
        <p:txBody>
          <a:bodyPr wrap="square">
            <a:spAutoFit/>
          </a:bodyPr>
          <a:lstStyle/>
          <a:p>
            <a:pPr algn="ctr">
              <a:spcAft>
                <a:spcPts val="300"/>
              </a:spcAft>
            </a:pPr>
            <a:r>
              <a:rPr lang="en-US" sz="1100" b="1" i="1" dirty="0">
                <a:solidFill>
                  <a:schemeClr val="bg1"/>
                </a:solidFill>
              </a:rPr>
              <a:t>Contact Bellows Weldment</a:t>
            </a:r>
          </a:p>
        </p:txBody>
      </p:sp>
    </p:spTree>
    <p:extLst>
      <p:ext uri="{BB962C8B-B14F-4D97-AF65-F5344CB8AC3E}">
        <p14:creationId xmlns:p14="http://schemas.microsoft.com/office/powerpoint/2010/main" val="262268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2) Integration of the BNB target assembly into the MARS model (1/2)</a:t>
            </a:r>
          </a:p>
        </p:txBody>
      </p:sp>
      <p:sp>
        <p:nvSpPr>
          <p:cNvPr id="6" name="TextBox 5">
            <a:extLst>
              <a:ext uri="{FF2B5EF4-FFF2-40B4-BE49-F238E27FC236}">
                <a16:creationId xmlns:a16="http://schemas.microsoft.com/office/drawing/2014/main" id="{00B004AA-9B07-5232-319C-BD8861A6F689}"/>
              </a:ext>
            </a:extLst>
          </p:cNvPr>
          <p:cNvSpPr txBox="1"/>
          <p:nvPr/>
        </p:nvSpPr>
        <p:spPr>
          <a:xfrm>
            <a:off x="66644" y="1104783"/>
            <a:ext cx="2550154" cy="1392689"/>
          </a:xfrm>
          <a:prstGeom prst="rect">
            <a:avLst/>
          </a:prstGeom>
          <a:solidFill>
            <a:schemeClr val="bg1">
              <a:alpha val="80000"/>
            </a:schemeClr>
          </a:solidFill>
        </p:spPr>
        <p:txBody>
          <a:bodyPr wrap="square">
            <a:spAutoFit/>
          </a:bodyPr>
          <a:lstStyle/>
          <a:p>
            <a:pPr>
              <a:spcAft>
                <a:spcPts val="300"/>
              </a:spcAft>
            </a:pPr>
            <a:r>
              <a:rPr lang="en-US" sz="1200" b="1" dirty="0">
                <a:solidFill>
                  <a:schemeClr val="accent1">
                    <a:lumMod val="50000"/>
                  </a:schemeClr>
                </a:solidFill>
              </a:rPr>
              <a:t>MARS geometry includes:</a:t>
            </a:r>
          </a:p>
          <a:p>
            <a:pPr marL="354330" lvl="1" indent="-171450">
              <a:spcAft>
                <a:spcPts val="1200"/>
              </a:spcAft>
              <a:buFont typeface="Arial" panose="020B0604020202020204" pitchFamily="34" charset="0"/>
              <a:buChar char="•"/>
            </a:pPr>
            <a:r>
              <a:rPr lang="en-US" sz="1200" dirty="0">
                <a:solidFill>
                  <a:schemeClr val="accent1">
                    <a:lumMod val="50000"/>
                  </a:schemeClr>
                </a:solidFill>
              </a:rPr>
              <a:t>Target hall, </a:t>
            </a:r>
            <a:r>
              <a:rPr lang="en-US" sz="1200" dirty="0" err="1">
                <a:solidFill>
                  <a:schemeClr val="accent1">
                    <a:lumMod val="50000"/>
                  </a:schemeClr>
                </a:solidFill>
              </a:rPr>
              <a:t>MiniBooNE</a:t>
            </a:r>
            <a:r>
              <a:rPr lang="en-US" sz="1200" dirty="0">
                <a:solidFill>
                  <a:schemeClr val="accent1">
                    <a:lumMod val="50000"/>
                  </a:schemeClr>
                </a:solidFill>
              </a:rPr>
              <a:t> pulsed horn, and horn shielding (prepared by Igor Tropin)</a:t>
            </a:r>
          </a:p>
          <a:p>
            <a:pPr marL="354330" lvl="1" indent="-171450">
              <a:spcAft>
                <a:spcPts val="1200"/>
              </a:spcAft>
              <a:buFont typeface="Arial" panose="020B0604020202020204" pitchFamily="34" charset="0"/>
              <a:buChar char="•"/>
            </a:pPr>
            <a:r>
              <a:rPr lang="en-US" sz="1200" dirty="0">
                <a:solidFill>
                  <a:schemeClr val="accent1">
                    <a:lumMod val="50000"/>
                  </a:schemeClr>
                </a:solidFill>
              </a:rPr>
              <a:t>BNB target assembly (prepared by Alajos Makovec)</a:t>
            </a:r>
          </a:p>
        </p:txBody>
      </p:sp>
      <p:sp>
        <p:nvSpPr>
          <p:cNvPr id="2" name="Date Placeholder 2">
            <a:extLst>
              <a:ext uri="{FF2B5EF4-FFF2-40B4-BE49-F238E27FC236}">
                <a16:creationId xmlns:a16="http://schemas.microsoft.com/office/drawing/2014/main" id="{E8A3BD09-C343-9D4B-E69F-C08F7E12D3A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927B3E92-523F-6699-BF70-C9B9C97144E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pic>
        <p:nvPicPr>
          <p:cNvPr id="24" name="Picture 23" descr="A graph of a graph&#10;&#10;Description automatically generated with medium confidence">
            <a:extLst>
              <a:ext uri="{FF2B5EF4-FFF2-40B4-BE49-F238E27FC236}">
                <a16:creationId xmlns:a16="http://schemas.microsoft.com/office/drawing/2014/main" id="{446989EA-62F4-D196-DF9D-51FBACBB91BD}"/>
              </a:ext>
            </a:extLst>
          </p:cNvPr>
          <p:cNvPicPr>
            <a:picLocks noChangeAspect="1"/>
          </p:cNvPicPr>
          <p:nvPr/>
        </p:nvPicPr>
        <p:blipFill>
          <a:blip r:embed="rId2"/>
          <a:stretch>
            <a:fillRect/>
          </a:stretch>
        </p:blipFill>
        <p:spPr>
          <a:xfrm>
            <a:off x="736827" y="3566874"/>
            <a:ext cx="7792721" cy="2667901"/>
          </a:xfrm>
          <a:prstGeom prst="rect">
            <a:avLst/>
          </a:prstGeom>
        </p:spPr>
      </p:pic>
      <p:grpSp>
        <p:nvGrpSpPr>
          <p:cNvPr id="26" name="Group 25">
            <a:extLst>
              <a:ext uri="{FF2B5EF4-FFF2-40B4-BE49-F238E27FC236}">
                <a16:creationId xmlns:a16="http://schemas.microsoft.com/office/drawing/2014/main" id="{27A25EE6-FBCA-4ED8-5B11-E93CB1694F05}"/>
              </a:ext>
            </a:extLst>
          </p:cNvPr>
          <p:cNvGrpSpPr/>
          <p:nvPr/>
        </p:nvGrpSpPr>
        <p:grpSpPr>
          <a:xfrm>
            <a:off x="2795428" y="608517"/>
            <a:ext cx="6281928" cy="2622512"/>
            <a:chOff x="2572427" y="608517"/>
            <a:chExt cx="6281928" cy="2622512"/>
          </a:xfrm>
        </p:grpSpPr>
        <p:pic>
          <p:nvPicPr>
            <p:cNvPr id="22" name="Picture 21" descr="A diagram of a paper clip&#10;&#10;Description automatically generated">
              <a:extLst>
                <a:ext uri="{FF2B5EF4-FFF2-40B4-BE49-F238E27FC236}">
                  <a16:creationId xmlns:a16="http://schemas.microsoft.com/office/drawing/2014/main" id="{913286A9-DF40-E991-74F6-C58A306E904A}"/>
                </a:ext>
              </a:extLst>
            </p:cNvPr>
            <p:cNvPicPr>
              <a:picLocks noChangeAspect="1"/>
            </p:cNvPicPr>
            <p:nvPr/>
          </p:nvPicPr>
          <p:blipFill>
            <a:blip r:embed="rId3"/>
            <a:stretch>
              <a:fillRect/>
            </a:stretch>
          </p:blipFill>
          <p:spPr>
            <a:xfrm>
              <a:off x="2572427" y="608517"/>
              <a:ext cx="3657600" cy="2622512"/>
            </a:xfrm>
            <a:prstGeom prst="rect">
              <a:avLst/>
            </a:prstGeom>
          </p:spPr>
        </p:pic>
        <p:pic>
          <p:nvPicPr>
            <p:cNvPr id="25" name="Picture 24" descr="A blue and yellow circle with a pink background&#10;&#10;Description automatically generated">
              <a:extLst>
                <a:ext uri="{FF2B5EF4-FFF2-40B4-BE49-F238E27FC236}">
                  <a16:creationId xmlns:a16="http://schemas.microsoft.com/office/drawing/2014/main" id="{8684F467-6746-FA66-B40E-0C8037EEE9A2}"/>
                </a:ext>
              </a:extLst>
            </p:cNvPr>
            <p:cNvPicPr>
              <a:picLocks noChangeAspect="1"/>
            </p:cNvPicPr>
            <p:nvPr/>
          </p:nvPicPr>
          <p:blipFill>
            <a:blip r:embed="rId4"/>
            <a:stretch>
              <a:fillRect/>
            </a:stretch>
          </p:blipFill>
          <p:spPr>
            <a:xfrm>
              <a:off x="6230027" y="746612"/>
              <a:ext cx="2624328" cy="2392411"/>
            </a:xfrm>
            <a:prstGeom prst="rect">
              <a:avLst/>
            </a:prstGeom>
          </p:spPr>
        </p:pic>
      </p:grpSp>
      <p:sp>
        <p:nvSpPr>
          <p:cNvPr id="9" name="TextBox 8">
            <a:extLst>
              <a:ext uri="{FF2B5EF4-FFF2-40B4-BE49-F238E27FC236}">
                <a16:creationId xmlns:a16="http://schemas.microsoft.com/office/drawing/2014/main" id="{4473981F-0D0B-66FC-4FEA-5294B5AE9CF1}"/>
              </a:ext>
            </a:extLst>
          </p:cNvPr>
          <p:cNvSpPr txBox="1"/>
          <p:nvPr/>
        </p:nvSpPr>
        <p:spPr>
          <a:xfrm>
            <a:off x="3050856" y="560213"/>
            <a:ext cx="3146744" cy="253916"/>
          </a:xfrm>
          <a:prstGeom prst="rect">
            <a:avLst/>
          </a:prstGeom>
          <a:noFill/>
        </p:spPr>
        <p:txBody>
          <a:bodyPr wrap="square">
            <a:spAutoFit/>
          </a:bodyPr>
          <a:lstStyle/>
          <a:p>
            <a:pPr algn="ctr">
              <a:spcAft>
                <a:spcPts val="300"/>
              </a:spcAft>
            </a:pPr>
            <a:r>
              <a:rPr lang="en-US" sz="1050" b="1" i="1" dirty="0">
                <a:solidFill>
                  <a:schemeClr val="accent1">
                    <a:lumMod val="50000"/>
                  </a:schemeClr>
                </a:solidFill>
              </a:rPr>
              <a:t>Target hall: </a:t>
            </a:r>
            <a:r>
              <a:rPr lang="en-US" sz="1050" b="1" i="1" dirty="0" err="1">
                <a:solidFill>
                  <a:schemeClr val="accent1">
                    <a:lumMod val="50000"/>
                  </a:schemeClr>
                </a:solidFill>
              </a:rPr>
              <a:t>MiniBooNE</a:t>
            </a:r>
            <a:r>
              <a:rPr lang="en-US" sz="1050" b="1" i="1" dirty="0">
                <a:solidFill>
                  <a:schemeClr val="accent1">
                    <a:lumMod val="50000"/>
                  </a:schemeClr>
                </a:solidFill>
              </a:rPr>
              <a:t> horn surrounded by shielding</a:t>
            </a:r>
            <a:endParaRPr lang="en-US" sz="1050" i="1" dirty="0">
              <a:solidFill>
                <a:schemeClr val="accent1">
                  <a:lumMod val="50000"/>
                </a:schemeClr>
              </a:solidFill>
            </a:endParaRPr>
          </a:p>
        </p:txBody>
      </p:sp>
      <p:sp>
        <p:nvSpPr>
          <p:cNvPr id="10" name="TextBox 9">
            <a:extLst>
              <a:ext uri="{FF2B5EF4-FFF2-40B4-BE49-F238E27FC236}">
                <a16:creationId xmlns:a16="http://schemas.microsoft.com/office/drawing/2014/main" id="{0DAB509A-3339-1FE5-CF9D-14E895AC4DE3}"/>
              </a:ext>
            </a:extLst>
          </p:cNvPr>
          <p:cNvSpPr txBox="1"/>
          <p:nvPr/>
        </p:nvSpPr>
        <p:spPr>
          <a:xfrm>
            <a:off x="6612892" y="560213"/>
            <a:ext cx="2359658" cy="253916"/>
          </a:xfrm>
          <a:prstGeom prst="rect">
            <a:avLst/>
          </a:prstGeom>
          <a:noFill/>
        </p:spPr>
        <p:txBody>
          <a:bodyPr wrap="square">
            <a:spAutoFit/>
          </a:bodyPr>
          <a:lstStyle/>
          <a:p>
            <a:pPr algn="ctr">
              <a:spcAft>
                <a:spcPts val="300"/>
              </a:spcAft>
            </a:pPr>
            <a:r>
              <a:rPr lang="en-US" sz="1050" b="1" i="1" dirty="0">
                <a:solidFill>
                  <a:schemeClr val="accent1">
                    <a:lumMod val="50000"/>
                  </a:schemeClr>
                </a:solidFill>
              </a:rPr>
              <a:t>Upstream slug locator and locator fins</a:t>
            </a:r>
            <a:endParaRPr lang="en-US" sz="1050" i="1" dirty="0">
              <a:solidFill>
                <a:schemeClr val="accent1">
                  <a:lumMod val="50000"/>
                </a:schemeClr>
              </a:solidFill>
            </a:endParaRPr>
          </a:p>
        </p:txBody>
      </p:sp>
      <p:sp>
        <p:nvSpPr>
          <p:cNvPr id="11" name="TextBox 10">
            <a:extLst>
              <a:ext uri="{FF2B5EF4-FFF2-40B4-BE49-F238E27FC236}">
                <a16:creationId xmlns:a16="http://schemas.microsoft.com/office/drawing/2014/main" id="{5FB7CBE9-0F4F-531F-994D-F4A597A47F16}"/>
              </a:ext>
            </a:extLst>
          </p:cNvPr>
          <p:cNvSpPr txBox="1"/>
          <p:nvPr/>
        </p:nvSpPr>
        <p:spPr>
          <a:xfrm>
            <a:off x="1501914" y="3439916"/>
            <a:ext cx="5889486" cy="253916"/>
          </a:xfrm>
          <a:prstGeom prst="rect">
            <a:avLst/>
          </a:prstGeom>
          <a:noFill/>
        </p:spPr>
        <p:txBody>
          <a:bodyPr wrap="square">
            <a:spAutoFit/>
          </a:bodyPr>
          <a:lstStyle/>
          <a:p>
            <a:pPr algn="ctr">
              <a:spcAft>
                <a:spcPts val="300"/>
              </a:spcAft>
            </a:pPr>
            <a:r>
              <a:rPr lang="en-US" sz="1050" b="1" i="1" dirty="0">
                <a:solidFill>
                  <a:schemeClr val="accent1">
                    <a:lumMod val="50000"/>
                  </a:schemeClr>
                </a:solidFill>
              </a:rPr>
              <a:t>The target assembly is inserted into the inner conductor from the left side of the </a:t>
            </a:r>
            <a:r>
              <a:rPr lang="en-US" sz="1050" b="1" i="1" dirty="0" err="1">
                <a:solidFill>
                  <a:schemeClr val="accent1">
                    <a:lumMod val="50000"/>
                  </a:schemeClr>
                </a:solidFill>
              </a:rPr>
              <a:t>MiniBooNE</a:t>
            </a:r>
            <a:r>
              <a:rPr lang="en-US" sz="1050" b="1" i="1" dirty="0">
                <a:solidFill>
                  <a:schemeClr val="accent1">
                    <a:lumMod val="50000"/>
                  </a:schemeClr>
                </a:solidFill>
              </a:rPr>
              <a:t> horn</a:t>
            </a:r>
            <a:endParaRPr lang="en-US" sz="1050" i="1" dirty="0">
              <a:solidFill>
                <a:schemeClr val="accent1">
                  <a:lumMod val="50000"/>
                </a:schemeClr>
              </a:solidFill>
            </a:endParaRPr>
          </a:p>
        </p:txBody>
      </p:sp>
    </p:spTree>
    <p:extLst>
      <p:ext uri="{BB962C8B-B14F-4D97-AF65-F5344CB8AC3E}">
        <p14:creationId xmlns:p14="http://schemas.microsoft.com/office/powerpoint/2010/main" val="1855050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2) Integration of the BNB target assembly into the MARS model (2/2)</a:t>
            </a:r>
          </a:p>
        </p:txBody>
      </p:sp>
      <p:sp>
        <p:nvSpPr>
          <p:cNvPr id="2" name="Date Placeholder 2">
            <a:extLst>
              <a:ext uri="{FF2B5EF4-FFF2-40B4-BE49-F238E27FC236}">
                <a16:creationId xmlns:a16="http://schemas.microsoft.com/office/drawing/2014/main" id="{E8A3BD09-C343-9D4B-E69F-C08F7E12D3A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927B3E92-523F-6699-BF70-C9B9C97144E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grpSp>
        <p:nvGrpSpPr>
          <p:cNvPr id="18" name="Group 17">
            <a:extLst>
              <a:ext uri="{FF2B5EF4-FFF2-40B4-BE49-F238E27FC236}">
                <a16:creationId xmlns:a16="http://schemas.microsoft.com/office/drawing/2014/main" id="{8939EBF6-F8A6-B137-D3C1-E66DD0AE9219}"/>
              </a:ext>
            </a:extLst>
          </p:cNvPr>
          <p:cNvGrpSpPr/>
          <p:nvPr/>
        </p:nvGrpSpPr>
        <p:grpSpPr>
          <a:xfrm>
            <a:off x="262371" y="679450"/>
            <a:ext cx="8619258" cy="1746124"/>
            <a:chOff x="365506" y="955560"/>
            <a:chExt cx="8412988" cy="1704339"/>
          </a:xfrm>
        </p:grpSpPr>
        <p:pic>
          <p:nvPicPr>
            <p:cNvPr id="9" name="Picture 8" descr="A blue rectangular with black and orange lines&#10;&#10;Description automatically generated with medium confidence">
              <a:extLst>
                <a:ext uri="{FF2B5EF4-FFF2-40B4-BE49-F238E27FC236}">
                  <a16:creationId xmlns:a16="http://schemas.microsoft.com/office/drawing/2014/main" id="{13479333-107C-3D86-2487-38ADFA6E228E}"/>
                </a:ext>
              </a:extLst>
            </p:cNvPr>
            <p:cNvPicPr>
              <a:picLocks noChangeAspect="1"/>
            </p:cNvPicPr>
            <p:nvPr/>
          </p:nvPicPr>
          <p:blipFill>
            <a:blip r:embed="rId2"/>
            <a:stretch>
              <a:fillRect/>
            </a:stretch>
          </p:blipFill>
          <p:spPr>
            <a:xfrm>
              <a:off x="365506" y="1164935"/>
              <a:ext cx="8412988" cy="1494964"/>
            </a:xfrm>
            <a:prstGeom prst="rect">
              <a:avLst/>
            </a:prstGeom>
          </p:spPr>
        </p:pic>
        <p:sp>
          <p:nvSpPr>
            <p:cNvPr id="6" name="TextBox 5">
              <a:extLst>
                <a:ext uri="{FF2B5EF4-FFF2-40B4-BE49-F238E27FC236}">
                  <a16:creationId xmlns:a16="http://schemas.microsoft.com/office/drawing/2014/main" id="{FCD69E94-AEDA-4FA8-C63D-C5BCDA486CED}"/>
                </a:ext>
              </a:extLst>
            </p:cNvPr>
            <p:cNvSpPr txBox="1"/>
            <p:nvPr/>
          </p:nvSpPr>
          <p:spPr>
            <a:xfrm>
              <a:off x="2338345" y="955560"/>
              <a:ext cx="4467310" cy="267415"/>
            </a:xfrm>
            <a:prstGeom prst="rect">
              <a:avLst/>
            </a:prstGeom>
            <a:noFill/>
          </p:spPr>
          <p:txBody>
            <a:bodyPr wrap="square">
              <a:spAutoFit/>
            </a:bodyPr>
            <a:lstStyle/>
            <a:p>
              <a:pPr algn="ctr">
                <a:spcAft>
                  <a:spcPts val="300"/>
                </a:spcAft>
              </a:pPr>
              <a:r>
                <a:rPr lang="en-US" sz="1050" b="1" i="1" dirty="0">
                  <a:solidFill>
                    <a:schemeClr val="accent1">
                      <a:lumMod val="50000"/>
                    </a:schemeClr>
                  </a:solidFill>
                </a:rPr>
                <a:t>Full-length geometry: MARS model of BNB target assembly</a:t>
              </a:r>
              <a:endParaRPr lang="en-US" sz="1050" i="1" dirty="0">
                <a:solidFill>
                  <a:schemeClr val="accent1">
                    <a:lumMod val="50000"/>
                  </a:schemeClr>
                </a:solidFill>
              </a:endParaRPr>
            </a:p>
          </p:txBody>
        </p:sp>
      </p:grpSp>
      <p:grpSp>
        <p:nvGrpSpPr>
          <p:cNvPr id="19" name="Group 18">
            <a:extLst>
              <a:ext uri="{FF2B5EF4-FFF2-40B4-BE49-F238E27FC236}">
                <a16:creationId xmlns:a16="http://schemas.microsoft.com/office/drawing/2014/main" id="{00A64340-AB0A-2984-2B91-CADC2C806739}"/>
              </a:ext>
            </a:extLst>
          </p:cNvPr>
          <p:cNvGrpSpPr/>
          <p:nvPr/>
        </p:nvGrpSpPr>
        <p:grpSpPr>
          <a:xfrm>
            <a:off x="123195" y="2742864"/>
            <a:ext cx="8897610" cy="3314136"/>
            <a:chOff x="222250" y="2703553"/>
            <a:chExt cx="8733626" cy="3253057"/>
          </a:xfrm>
        </p:grpSpPr>
        <p:grpSp>
          <p:nvGrpSpPr>
            <p:cNvPr id="16" name="Group 15">
              <a:extLst>
                <a:ext uri="{FF2B5EF4-FFF2-40B4-BE49-F238E27FC236}">
                  <a16:creationId xmlns:a16="http://schemas.microsoft.com/office/drawing/2014/main" id="{39848223-06FD-82FA-0AA0-C40A95D6FE92}"/>
                </a:ext>
              </a:extLst>
            </p:cNvPr>
            <p:cNvGrpSpPr/>
            <p:nvPr/>
          </p:nvGrpSpPr>
          <p:grpSpPr>
            <a:xfrm>
              <a:off x="222250" y="2824732"/>
              <a:ext cx="8733626" cy="3131878"/>
              <a:chOff x="222250" y="2824732"/>
              <a:chExt cx="8733626" cy="3131878"/>
            </a:xfrm>
          </p:grpSpPr>
          <p:pic>
            <p:nvPicPr>
              <p:cNvPr id="10" name="Picture 9" descr="A blue rectangular with black and orange lines&#10;&#10;Description automatically generated with medium confidence">
                <a:extLst>
                  <a:ext uri="{FF2B5EF4-FFF2-40B4-BE49-F238E27FC236}">
                    <a16:creationId xmlns:a16="http://schemas.microsoft.com/office/drawing/2014/main" id="{F79B7C33-0850-E4E7-2872-3446C794ED57}"/>
                  </a:ext>
                </a:extLst>
              </p:cNvPr>
              <p:cNvPicPr>
                <a:picLocks noChangeAspect="1"/>
              </p:cNvPicPr>
              <p:nvPr/>
            </p:nvPicPr>
            <p:blipFill rotWithShape="1">
              <a:blip r:embed="rId2"/>
              <a:srcRect r="88326"/>
              <a:stretch/>
            </p:blipFill>
            <p:spPr>
              <a:xfrm>
                <a:off x="222250" y="2824734"/>
                <a:ext cx="2057442" cy="3131876"/>
              </a:xfrm>
              <a:prstGeom prst="rect">
                <a:avLst/>
              </a:prstGeom>
            </p:spPr>
          </p:pic>
          <p:pic>
            <p:nvPicPr>
              <p:cNvPr id="11" name="Picture 10" descr="A blue rectangular with black and orange lines&#10;&#10;Description automatically generated with medium confidence">
                <a:extLst>
                  <a:ext uri="{FF2B5EF4-FFF2-40B4-BE49-F238E27FC236}">
                    <a16:creationId xmlns:a16="http://schemas.microsoft.com/office/drawing/2014/main" id="{3D54BFCF-2A6C-7E4E-9AE0-30685A3E5294}"/>
                  </a:ext>
                </a:extLst>
              </p:cNvPr>
              <p:cNvPicPr>
                <a:picLocks noChangeAspect="1"/>
              </p:cNvPicPr>
              <p:nvPr/>
            </p:nvPicPr>
            <p:blipFill rotWithShape="1">
              <a:blip r:embed="rId2"/>
              <a:srcRect l="20797" r="57435"/>
              <a:stretch/>
            </p:blipFill>
            <p:spPr>
              <a:xfrm>
                <a:off x="2403258" y="2824732"/>
                <a:ext cx="3836644" cy="3131878"/>
              </a:xfrm>
              <a:prstGeom prst="rect">
                <a:avLst/>
              </a:prstGeom>
            </p:spPr>
          </p:pic>
          <p:pic>
            <p:nvPicPr>
              <p:cNvPr id="12" name="Picture 11" descr="A blue rectangular with black and orange lines&#10;&#10;Description automatically generated with medium confidence">
                <a:extLst>
                  <a:ext uri="{FF2B5EF4-FFF2-40B4-BE49-F238E27FC236}">
                    <a16:creationId xmlns:a16="http://schemas.microsoft.com/office/drawing/2014/main" id="{F42E3A31-B155-1A1E-53F1-269461DD11BB}"/>
                  </a:ext>
                </a:extLst>
              </p:cNvPr>
              <p:cNvPicPr>
                <a:picLocks noChangeAspect="1"/>
              </p:cNvPicPr>
              <p:nvPr/>
            </p:nvPicPr>
            <p:blipFill rotWithShape="1">
              <a:blip r:embed="rId2"/>
              <a:srcRect l="85298"/>
              <a:stretch/>
            </p:blipFill>
            <p:spPr>
              <a:xfrm>
                <a:off x="6364724" y="2824732"/>
                <a:ext cx="2591152" cy="3131878"/>
              </a:xfrm>
              <a:prstGeom prst="rect">
                <a:avLst/>
              </a:prstGeom>
            </p:spPr>
          </p:pic>
          <p:sp>
            <p:nvSpPr>
              <p:cNvPr id="13" name="Freeform: Shape 12">
                <a:extLst>
                  <a:ext uri="{FF2B5EF4-FFF2-40B4-BE49-F238E27FC236}">
                    <a16:creationId xmlns:a16="http://schemas.microsoft.com/office/drawing/2014/main" id="{70CA558D-2970-B298-39F4-B677A82E05D1}"/>
                  </a:ext>
                </a:extLst>
              </p:cNvPr>
              <p:cNvSpPr/>
              <p:nvPr/>
            </p:nvSpPr>
            <p:spPr>
              <a:xfrm>
                <a:off x="2266950" y="2933700"/>
                <a:ext cx="133350" cy="2927350"/>
              </a:xfrm>
              <a:custGeom>
                <a:avLst/>
                <a:gdLst>
                  <a:gd name="connsiteX0" fmla="*/ 120650 w 133350"/>
                  <a:gd name="connsiteY0" fmla="*/ 0 h 2927350"/>
                  <a:gd name="connsiteX1" fmla="*/ 0 w 133350"/>
                  <a:gd name="connsiteY1" fmla="*/ 196850 h 2927350"/>
                  <a:gd name="connsiteX2" fmla="*/ 133350 w 133350"/>
                  <a:gd name="connsiteY2" fmla="*/ 406400 h 2927350"/>
                  <a:gd name="connsiteX3" fmla="*/ 31750 w 133350"/>
                  <a:gd name="connsiteY3" fmla="*/ 742950 h 2927350"/>
                  <a:gd name="connsiteX4" fmla="*/ 133350 w 133350"/>
                  <a:gd name="connsiteY4" fmla="*/ 1263650 h 2927350"/>
                  <a:gd name="connsiteX5" fmla="*/ 25400 w 133350"/>
                  <a:gd name="connsiteY5" fmla="*/ 1670050 h 2927350"/>
                  <a:gd name="connsiteX6" fmla="*/ 133350 w 133350"/>
                  <a:gd name="connsiteY6" fmla="*/ 1962150 h 2927350"/>
                  <a:gd name="connsiteX7" fmla="*/ 31750 w 133350"/>
                  <a:gd name="connsiteY7" fmla="*/ 2432050 h 2927350"/>
                  <a:gd name="connsiteX8" fmla="*/ 120650 w 133350"/>
                  <a:gd name="connsiteY8" fmla="*/ 2660650 h 2927350"/>
                  <a:gd name="connsiteX9" fmla="*/ 19050 w 133350"/>
                  <a:gd name="connsiteY9" fmla="*/ 2927350 h 2927350"/>
                  <a:gd name="connsiteX10" fmla="*/ 19050 w 133350"/>
                  <a:gd name="connsiteY10" fmla="*/ 2927350 h 292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 h="2927350">
                    <a:moveTo>
                      <a:pt x="120650" y="0"/>
                    </a:moveTo>
                    <a:lnTo>
                      <a:pt x="0" y="196850"/>
                    </a:lnTo>
                    <a:lnTo>
                      <a:pt x="133350" y="406400"/>
                    </a:lnTo>
                    <a:lnTo>
                      <a:pt x="31750" y="742950"/>
                    </a:lnTo>
                    <a:lnTo>
                      <a:pt x="133350" y="1263650"/>
                    </a:lnTo>
                    <a:lnTo>
                      <a:pt x="25400" y="1670050"/>
                    </a:lnTo>
                    <a:lnTo>
                      <a:pt x="133350" y="1962150"/>
                    </a:lnTo>
                    <a:lnTo>
                      <a:pt x="31750" y="2432050"/>
                    </a:lnTo>
                    <a:lnTo>
                      <a:pt x="120650" y="2660650"/>
                    </a:lnTo>
                    <a:lnTo>
                      <a:pt x="19050" y="2927350"/>
                    </a:lnTo>
                    <a:lnTo>
                      <a:pt x="19050" y="292735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F63749A-5116-BF30-6354-5341886671DB}"/>
                  </a:ext>
                </a:extLst>
              </p:cNvPr>
              <p:cNvSpPr/>
              <p:nvPr/>
            </p:nvSpPr>
            <p:spPr>
              <a:xfrm>
                <a:off x="6235638" y="2916437"/>
                <a:ext cx="133350" cy="2927350"/>
              </a:xfrm>
              <a:custGeom>
                <a:avLst/>
                <a:gdLst>
                  <a:gd name="connsiteX0" fmla="*/ 120650 w 133350"/>
                  <a:gd name="connsiteY0" fmla="*/ 0 h 2927350"/>
                  <a:gd name="connsiteX1" fmla="*/ 0 w 133350"/>
                  <a:gd name="connsiteY1" fmla="*/ 196850 h 2927350"/>
                  <a:gd name="connsiteX2" fmla="*/ 133350 w 133350"/>
                  <a:gd name="connsiteY2" fmla="*/ 406400 h 2927350"/>
                  <a:gd name="connsiteX3" fmla="*/ 31750 w 133350"/>
                  <a:gd name="connsiteY3" fmla="*/ 742950 h 2927350"/>
                  <a:gd name="connsiteX4" fmla="*/ 133350 w 133350"/>
                  <a:gd name="connsiteY4" fmla="*/ 1263650 h 2927350"/>
                  <a:gd name="connsiteX5" fmla="*/ 25400 w 133350"/>
                  <a:gd name="connsiteY5" fmla="*/ 1670050 h 2927350"/>
                  <a:gd name="connsiteX6" fmla="*/ 133350 w 133350"/>
                  <a:gd name="connsiteY6" fmla="*/ 1962150 h 2927350"/>
                  <a:gd name="connsiteX7" fmla="*/ 31750 w 133350"/>
                  <a:gd name="connsiteY7" fmla="*/ 2432050 h 2927350"/>
                  <a:gd name="connsiteX8" fmla="*/ 120650 w 133350"/>
                  <a:gd name="connsiteY8" fmla="*/ 2660650 h 2927350"/>
                  <a:gd name="connsiteX9" fmla="*/ 19050 w 133350"/>
                  <a:gd name="connsiteY9" fmla="*/ 2927350 h 2927350"/>
                  <a:gd name="connsiteX10" fmla="*/ 19050 w 133350"/>
                  <a:gd name="connsiteY10" fmla="*/ 2927350 h 292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 h="2927350">
                    <a:moveTo>
                      <a:pt x="120650" y="0"/>
                    </a:moveTo>
                    <a:lnTo>
                      <a:pt x="0" y="196850"/>
                    </a:lnTo>
                    <a:lnTo>
                      <a:pt x="133350" y="406400"/>
                    </a:lnTo>
                    <a:lnTo>
                      <a:pt x="31750" y="742950"/>
                    </a:lnTo>
                    <a:lnTo>
                      <a:pt x="133350" y="1263650"/>
                    </a:lnTo>
                    <a:lnTo>
                      <a:pt x="25400" y="1670050"/>
                    </a:lnTo>
                    <a:lnTo>
                      <a:pt x="133350" y="1962150"/>
                    </a:lnTo>
                    <a:lnTo>
                      <a:pt x="31750" y="2432050"/>
                    </a:lnTo>
                    <a:lnTo>
                      <a:pt x="120650" y="2660650"/>
                    </a:lnTo>
                    <a:lnTo>
                      <a:pt x="19050" y="2927350"/>
                    </a:lnTo>
                    <a:lnTo>
                      <a:pt x="19050" y="292735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CD8AB2AD-35C1-F4AC-8FAE-014E014C2348}"/>
                </a:ext>
              </a:extLst>
            </p:cNvPr>
            <p:cNvSpPr txBox="1"/>
            <p:nvPr/>
          </p:nvSpPr>
          <p:spPr>
            <a:xfrm>
              <a:off x="1627257" y="2703553"/>
              <a:ext cx="5889486" cy="253916"/>
            </a:xfrm>
            <a:prstGeom prst="rect">
              <a:avLst/>
            </a:prstGeom>
            <a:noFill/>
          </p:spPr>
          <p:txBody>
            <a:bodyPr wrap="square">
              <a:spAutoFit/>
            </a:bodyPr>
            <a:lstStyle/>
            <a:p>
              <a:pPr algn="ctr">
                <a:spcAft>
                  <a:spcPts val="300"/>
                </a:spcAft>
              </a:pPr>
              <a:r>
                <a:rPr lang="en-US" sz="1050" b="1" i="1" dirty="0">
                  <a:solidFill>
                    <a:schemeClr val="accent1">
                      <a:lumMod val="50000"/>
                    </a:schemeClr>
                  </a:solidFill>
                </a:rPr>
                <a:t>Zoomed-in sections: detail view of BNB target assembly</a:t>
              </a:r>
              <a:endParaRPr lang="en-US" sz="1050" i="1" dirty="0">
                <a:solidFill>
                  <a:schemeClr val="accent1">
                    <a:lumMod val="50000"/>
                  </a:schemeClr>
                </a:solidFill>
              </a:endParaRPr>
            </a:p>
          </p:txBody>
        </p:sp>
      </p:grpSp>
    </p:spTree>
    <p:extLst>
      <p:ext uri="{BB962C8B-B14F-4D97-AF65-F5344CB8AC3E}">
        <p14:creationId xmlns:p14="http://schemas.microsoft.com/office/powerpoint/2010/main" val="2599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 Methodology of the SINBAD benchmark (1/2)</a:t>
            </a:r>
          </a:p>
        </p:txBody>
      </p:sp>
      <p:sp>
        <p:nvSpPr>
          <p:cNvPr id="6" name="TextBox 5">
            <a:extLst>
              <a:ext uri="{FF2B5EF4-FFF2-40B4-BE49-F238E27FC236}">
                <a16:creationId xmlns:a16="http://schemas.microsoft.com/office/drawing/2014/main" id="{00B004AA-9B07-5232-319C-BD8861A6F689}"/>
              </a:ext>
            </a:extLst>
          </p:cNvPr>
          <p:cNvSpPr txBox="1"/>
          <p:nvPr/>
        </p:nvSpPr>
        <p:spPr>
          <a:xfrm>
            <a:off x="463657" y="674844"/>
            <a:ext cx="8216683" cy="4878259"/>
          </a:xfrm>
          <a:prstGeom prst="rect">
            <a:avLst/>
          </a:prstGeom>
          <a:noFill/>
        </p:spPr>
        <p:txBody>
          <a:bodyPr wrap="square">
            <a:spAutoFit/>
          </a:bodyPr>
          <a:lstStyle/>
          <a:p>
            <a:pPr algn="ctr">
              <a:spcAft>
                <a:spcPts val="3000"/>
              </a:spcAft>
            </a:pPr>
            <a:r>
              <a:rPr lang="en-US" sz="1600" dirty="0">
                <a:solidFill>
                  <a:schemeClr val="accent1">
                    <a:lumMod val="50000"/>
                  </a:schemeClr>
                </a:solidFill>
              </a:rPr>
              <a:t>BENCHMARK STUDY OF RESIDUAL DOSE RATES WITH FLUKA [1]</a:t>
            </a:r>
          </a:p>
          <a:p>
            <a:pPr>
              <a:spcAft>
                <a:spcPts val="600"/>
              </a:spcAft>
            </a:pPr>
            <a:r>
              <a:rPr lang="en-US" sz="1400" b="1" dirty="0">
                <a:solidFill>
                  <a:schemeClr val="accent1">
                    <a:lumMod val="50000"/>
                  </a:schemeClr>
                </a:solidFill>
              </a:rPr>
              <a:t>Samples were irradiated in the stray radiation field of the CERN-EU high-energy Reference Field facility (CERF):</a:t>
            </a:r>
          </a:p>
          <a:p>
            <a:pPr marL="742950" lvl="1" indent="-285750">
              <a:spcAft>
                <a:spcPts val="600"/>
              </a:spcAft>
              <a:buFont typeface="Arial" panose="020B0604020202020204" pitchFamily="34" charset="0"/>
              <a:buChar char="•"/>
            </a:pPr>
            <a:r>
              <a:rPr lang="en-US" sz="1400" dirty="0">
                <a:solidFill>
                  <a:schemeClr val="accent1">
                    <a:lumMod val="50000"/>
                  </a:schemeClr>
                </a:solidFill>
              </a:rPr>
              <a:t>Pulsed, </a:t>
            </a:r>
            <a:r>
              <a:rPr lang="en-US" sz="1400" u="sng" dirty="0">
                <a:solidFill>
                  <a:schemeClr val="accent1">
                    <a:lumMod val="50000"/>
                  </a:schemeClr>
                </a:solidFill>
              </a:rPr>
              <a:t>120 GeV/c momentum mixed hadron beam </a:t>
            </a:r>
            <a:r>
              <a:rPr lang="en-US" sz="1400" dirty="0">
                <a:solidFill>
                  <a:schemeClr val="accent1">
                    <a:lumMod val="50000"/>
                  </a:schemeClr>
                </a:solidFill>
              </a:rPr>
              <a:t>(1/3 protons, 2/3 positively charged </a:t>
            </a:r>
            <a:r>
              <a:rPr lang="en-US" sz="1400" dirty="0" err="1">
                <a:solidFill>
                  <a:schemeClr val="accent1">
                    <a:lumMod val="50000"/>
                  </a:schemeClr>
                </a:solidFill>
              </a:rPr>
              <a:t>pions</a:t>
            </a:r>
            <a:r>
              <a:rPr lang="en-US" sz="1400" dirty="0">
                <a:solidFill>
                  <a:schemeClr val="accent1">
                    <a:lumMod val="50000"/>
                  </a:schemeClr>
                </a:solidFill>
              </a:rPr>
              <a:t>) from the Super Proton Synchrotron (SPS) impinging on the copper target</a:t>
            </a:r>
          </a:p>
          <a:p>
            <a:pPr marL="742950" lvl="1" indent="-285750">
              <a:spcAft>
                <a:spcPts val="600"/>
              </a:spcAft>
              <a:buFont typeface="Arial" panose="020B0604020202020204" pitchFamily="34" charset="0"/>
              <a:buChar char="•"/>
            </a:pPr>
            <a:r>
              <a:rPr lang="en-US" sz="1400" dirty="0">
                <a:solidFill>
                  <a:schemeClr val="accent1">
                    <a:lumMod val="50000"/>
                  </a:schemeClr>
                </a:solidFill>
              </a:rPr>
              <a:t>35% protons, 61% </a:t>
            </a:r>
            <a:r>
              <a:rPr lang="en-US" sz="1400" dirty="0" err="1">
                <a:solidFill>
                  <a:schemeClr val="accent1">
                    <a:lumMod val="50000"/>
                  </a:schemeClr>
                </a:solidFill>
              </a:rPr>
              <a:t>pions</a:t>
            </a:r>
            <a:r>
              <a:rPr lang="en-US" sz="1400" dirty="0">
                <a:solidFill>
                  <a:schemeClr val="accent1">
                    <a:lumMod val="50000"/>
                  </a:schemeClr>
                </a:solidFill>
              </a:rPr>
              <a:t> and 4% kaons, as determined experimentally</a:t>
            </a:r>
          </a:p>
          <a:p>
            <a:pPr marL="742950" lvl="1" indent="-285750">
              <a:spcAft>
                <a:spcPts val="3000"/>
              </a:spcAft>
              <a:buFont typeface="Arial" panose="020B0604020202020204" pitchFamily="34" charset="0"/>
              <a:buChar char="•"/>
            </a:pPr>
            <a:r>
              <a:rPr lang="en-US" sz="1400" dirty="0">
                <a:solidFill>
                  <a:schemeClr val="accent1">
                    <a:lumMod val="50000"/>
                  </a:schemeClr>
                </a:solidFill>
              </a:rPr>
              <a:t>During the spill (</a:t>
            </a:r>
            <a:r>
              <a:rPr lang="en-US" sz="1400" u="sng" dirty="0">
                <a:solidFill>
                  <a:schemeClr val="accent1">
                    <a:lumMod val="50000"/>
                  </a:schemeClr>
                </a:solidFill>
              </a:rPr>
              <a:t>5.1 s spill within an SPS cycle of 16.8 s</a:t>
            </a:r>
            <a:r>
              <a:rPr lang="en-US" sz="1400" dirty="0">
                <a:solidFill>
                  <a:schemeClr val="accent1">
                    <a:lumMod val="50000"/>
                  </a:schemeClr>
                </a:solidFill>
              </a:rPr>
              <a:t>) the beam intensity is constant, thus producing a constant radiation field at the exposure locations</a:t>
            </a:r>
          </a:p>
          <a:p>
            <a:pPr>
              <a:spcAft>
                <a:spcPts val="600"/>
              </a:spcAft>
            </a:pPr>
            <a:r>
              <a:rPr lang="en-US" sz="1400" b="1" dirty="0">
                <a:solidFill>
                  <a:schemeClr val="accent1">
                    <a:lumMod val="50000"/>
                  </a:schemeClr>
                </a:solidFill>
              </a:rPr>
              <a:t>Residual dose rate measurements at various cooling times and distances:</a:t>
            </a:r>
          </a:p>
          <a:p>
            <a:pPr marL="742950" lvl="1" indent="-285750">
              <a:spcAft>
                <a:spcPts val="600"/>
              </a:spcAft>
              <a:buFont typeface="Arial" panose="020B0604020202020204" pitchFamily="34" charset="0"/>
              <a:buChar char="•"/>
            </a:pPr>
            <a:r>
              <a:rPr lang="en-US" sz="1400" dirty="0">
                <a:solidFill>
                  <a:schemeClr val="accent1">
                    <a:lumMod val="50000"/>
                  </a:schemeClr>
                </a:solidFill>
              </a:rPr>
              <a:t>Measurements at contact (2.4 cm), 12.4 cm, 22.4 cm and 32.4 cm, distances between the surface of the sample (facing the CERF target during the irradiation) and the center of the detector</a:t>
            </a:r>
          </a:p>
          <a:p>
            <a:pPr marL="742950" lvl="1" indent="-285750">
              <a:spcAft>
                <a:spcPts val="600"/>
              </a:spcAft>
              <a:buFont typeface="Arial" panose="020B0604020202020204" pitchFamily="34" charset="0"/>
              <a:buChar char="•"/>
            </a:pPr>
            <a:r>
              <a:rPr lang="en-US" sz="1400" dirty="0">
                <a:solidFill>
                  <a:schemeClr val="accent1">
                    <a:lumMod val="50000"/>
                  </a:schemeClr>
                </a:solidFill>
              </a:rPr>
              <a:t>Measurements were carried out using a portable spectrometer in a laboratory with a low background radiation dose rate of 55 </a:t>
            </a:r>
            <a:r>
              <a:rPr lang="en-US" sz="1400" dirty="0" err="1">
                <a:solidFill>
                  <a:schemeClr val="accent1">
                    <a:lumMod val="50000"/>
                  </a:schemeClr>
                </a:solidFill>
              </a:rPr>
              <a:t>nSv</a:t>
            </a:r>
            <a:r>
              <a:rPr lang="en-US" sz="1400" dirty="0">
                <a:solidFill>
                  <a:schemeClr val="accent1">
                    <a:lumMod val="50000"/>
                  </a:schemeClr>
                </a:solidFill>
              </a:rPr>
              <a:t>/h:</a:t>
            </a:r>
          </a:p>
          <a:p>
            <a:pPr marL="1200150" lvl="2" indent="-285750">
              <a:spcAft>
                <a:spcPts val="600"/>
              </a:spcAft>
              <a:buFont typeface="Arial" panose="020B0604020202020204" pitchFamily="34" charset="0"/>
              <a:buChar char="•"/>
            </a:pPr>
            <a:r>
              <a:rPr lang="en-US" sz="1400" dirty="0">
                <a:solidFill>
                  <a:schemeClr val="accent1">
                    <a:lumMod val="50000"/>
                  </a:schemeClr>
                </a:solidFill>
              </a:rPr>
              <a:t>The instrument was based on a </a:t>
            </a:r>
            <a:r>
              <a:rPr lang="en-US" sz="1400" dirty="0" err="1">
                <a:solidFill>
                  <a:schemeClr val="accent1">
                    <a:lumMod val="50000"/>
                  </a:schemeClr>
                </a:solidFill>
              </a:rPr>
              <a:t>NaI</a:t>
            </a:r>
            <a:r>
              <a:rPr lang="en-US" sz="1400" dirty="0">
                <a:solidFill>
                  <a:schemeClr val="accent1">
                    <a:lumMod val="50000"/>
                  </a:schemeClr>
                </a:solidFill>
              </a:rPr>
              <a:t> crystal of cylindrical shape with a diameter and height of about 5 cm</a:t>
            </a:r>
          </a:p>
          <a:p>
            <a:pPr marL="1200150" lvl="2" indent="-285750">
              <a:spcAft>
                <a:spcPts val="600"/>
              </a:spcAft>
              <a:buFont typeface="Arial" panose="020B0604020202020204" pitchFamily="34" charset="0"/>
              <a:buChar char="•"/>
            </a:pPr>
            <a:r>
              <a:rPr lang="en-US" sz="1400" dirty="0">
                <a:solidFill>
                  <a:schemeClr val="accent1">
                    <a:lumMod val="50000"/>
                  </a:schemeClr>
                </a:solidFill>
              </a:rPr>
              <a:t>Dose rates could be measured up to 100 µ</a:t>
            </a:r>
            <a:r>
              <a:rPr lang="en-US" sz="1400" dirty="0" err="1">
                <a:solidFill>
                  <a:schemeClr val="accent1">
                    <a:lumMod val="50000"/>
                  </a:schemeClr>
                </a:solidFill>
              </a:rPr>
              <a:t>Sv</a:t>
            </a:r>
            <a:r>
              <a:rPr lang="en-US" sz="1400" dirty="0">
                <a:solidFill>
                  <a:schemeClr val="accent1">
                    <a:lumMod val="50000"/>
                  </a:schemeClr>
                </a:solidFill>
              </a:rPr>
              <a:t>/h</a:t>
            </a:r>
          </a:p>
        </p:txBody>
      </p:sp>
      <p:sp>
        <p:nvSpPr>
          <p:cNvPr id="7" name="TextBox 6">
            <a:extLst>
              <a:ext uri="{FF2B5EF4-FFF2-40B4-BE49-F238E27FC236}">
                <a16:creationId xmlns:a16="http://schemas.microsoft.com/office/drawing/2014/main" id="{ED6EF1A4-563C-1876-C6E3-986D6716BC67}"/>
              </a:ext>
            </a:extLst>
          </p:cNvPr>
          <p:cNvSpPr txBox="1"/>
          <p:nvPr/>
        </p:nvSpPr>
        <p:spPr>
          <a:xfrm>
            <a:off x="38818" y="5901700"/>
            <a:ext cx="9066362" cy="253916"/>
          </a:xfrm>
          <a:prstGeom prst="rect">
            <a:avLst/>
          </a:prstGeom>
          <a:solidFill>
            <a:schemeClr val="accent1">
              <a:lumMod val="20000"/>
              <a:lumOff val="80000"/>
            </a:schemeClr>
          </a:solidFill>
        </p:spPr>
        <p:txBody>
          <a:bodyPr wrap="square">
            <a:spAutoFit/>
          </a:bodyPr>
          <a:lstStyle/>
          <a:p>
            <a:pPr algn="ctr"/>
            <a:r>
              <a:rPr lang="en-US" sz="1050" b="1" dirty="0">
                <a:solidFill>
                  <a:schemeClr val="accent1">
                    <a:lumMod val="50000"/>
                  </a:schemeClr>
                </a:solidFill>
              </a:rPr>
              <a:t>[</a:t>
            </a:r>
            <a:r>
              <a:rPr lang="hu-HU" sz="1050" b="1" dirty="0">
                <a:solidFill>
                  <a:schemeClr val="accent1">
                    <a:lumMod val="50000"/>
                  </a:schemeClr>
                </a:solidFill>
              </a:rPr>
              <a:t>1</a:t>
            </a:r>
            <a:r>
              <a:rPr lang="en-US" sz="1050" b="1" dirty="0">
                <a:solidFill>
                  <a:schemeClr val="accent1">
                    <a:lumMod val="50000"/>
                  </a:schemeClr>
                </a:solidFill>
              </a:rPr>
              <a:t>] SINBAD ABSTRACT NEA-1552/26: CERF Residual Dose Rates (2003)</a:t>
            </a:r>
            <a:endParaRPr lang="hu-HU" sz="1050" b="1" dirty="0">
              <a:solidFill>
                <a:schemeClr val="accent1">
                  <a:lumMod val="50000"/>
                </a:schemeClr>
              </a:solidFill>
            </a:endParaRPr>
          </a:p>
        </p:txBody>
      </p:sp>
      <p:sp>
        <p:nvSpPr>
          <p:cNvPr id="9" name="Date Placeholder 2">
            <a:extLst>
              <a:ext uri="{FF2B5EF4-FFF2-40B4-BE49-F238E27FC236}">
                <a16:creationId xmlns:a16="http://schemas.microsoft.com/office/drawing/2014/main" id="{3919072D-27C5-517E-4BA2-F496D6B3E36D}"/>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10" name="Footer Placeholder 3">
            <a:extLst>
              <a:ext uri="{FF2B5EF4-FFF2-40B4-BE49-F238E27FC236}">
                <a16:creationId xmlns:a16="http://schemas.microsoft.com/office/drawing/2014/main" id="{067E483B-EE0A-12EF-DA6E-FE49BD6C9082}"/>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3463297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3) Future steps for BNB study</a:t>
            </a:r>
          </a:p>
        </p:txBody>
      </p:sp>
      <p:sp>
        <p:nvSpPr>
          <p:cNvPr id="2" name="Date Placeholder 2">
            <a:extLst>
              <a:ext uri="{FF2B5EF4-FFF2-40B4-BE49-F238E27FC236}">
                <a16:creationId xmlns:a16="http://schemas.microsoft.com/office/drawing/2014/main" id="{E8A3BD09-C343-9D4B-E69F-C08F7E12D3A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927B3E92-523F-6699-BF70-C9B9C97144E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3" name="TextBox 2">
            <a:extLst>
              <a:ext uri="{FF2B5EF4-FFF2-40B4-BE49-F238E27FC236}">
                <a16:creationId xmlns:a16="http://schemas.microsoft.com/office/drawing/2014/main" id="{CE3402BA-A2E9-C1A2-B339-3316A33D208C}"/>
              </a:ext>
            </a:extLst>
          </p:cNvPr>
          <p:cNvSpPr txBox="1"/>
          <p:nvPr/>
        </p:nvSpPr>
        <p:spPr>
          <a:xfrm>
            <a:off x="1222086" y="1406446"/>
            <a:ext cx="6879152" cy="3801041"/>
          </a:xfrm>
          <a:prstGeom prst="rect">
            <a:avLst/>
          </a:prstGeom>
          <a:solidFill>
            <a:schemeClr val="bg1">
              <a:alpha val="80000"/>
            </a:schemeClr>
          </a:solidFill>
        </p:spPr>
        <p:txBody>
          <a:bodyPr wrap="square">
            <a:spAutoFit/>
          </a:bodyPr>
          <a:lstStyle/>
          <a:p>
            <a:pPr>
              <a:spcAft>
                <a:spcPts val="300"/>
              </a:spcAft>
            </a:pPr>
            <a:r>
              <a:rPr lang="en-US" sz="1200" u="sng" dirty="0">
                <a:solidFill>
                  <a:schemeClr val="accent1">
                    <a:lumMod val="50000"/>
                  </a:schemeClr>
                </a:solidFill>
              </a:rPr>
              <a:t>The next phases of our study</a:t>
            </a:r>
            <a:r>
              <a:rPr lang="en-US" sz="1200" dirty="0">
                <a:solidFill>
                  <a:schemeClr val="accent1">
                    <a:lumMod val="50000"/>
                  </a:schemeClr>
                </a:solidFill>
              </a:rPr>
              <a:t> are multi-fold and interdependent, encompassing mesh creation, simulations, and thermal-mechanical evaluations.</a:t>
            </a:r>
          </a:p>
          <a:p>
            <a:pPr>
              <a:spcAft>
                <a:spcPts val="300"/>
              </a:spcAft>
            </a:pPr>
            <a:endParaRPr lang="en-US" sz="1200" dirty="0">
              <a:solidFill>
                <a:schemeClr val="accent1">
                  <a:lumMod val="50000"/>
                </a:schemeClr>
              </a:solidFill>
            </a:endParaRPr>
          </a:p>
          <a:p>
            <a:pPr>
              <a:spcAft>
                <a:spcPts val="300"/>
              </a:spcAft>
            </a:pPr>
            <a:r>
              <a:rPr lang="en-US" sz="1200" b="1" dirty="0">
                <a:solidFill>
                  <a:schemeClr val="accent1">
                    <a:lumMod val="50000"/>
                  </a:schemeClr>
                </a:solidFill>
              </a:rPr>
              <a:t>Mesh creation:</a:t>
            </a:r>
          </a:p>
          <a:p>
            <a:pPr marL="171450" indent="-171450">
              <a:spcAft>
                <a:spcPts val="300"/>
              </a:spcAft>
              <a:buFont typeface="Arial" panose="020B0604020202020204" pitchFamily="34" charset="0"/>
              <a:buChar char="•"/>
            </a:pPr>
            <a:r>
              <a:rPr lang="en-US" sz="1200" dirty="0">
                <a:solidFill>
                  <a:schemeClr val="accent1">
                    <a:lumMod val="50000"/>
                  </a:schemeClr>
                </a:solidFill>
              </a:rPr>
              <a:t>The initial step is to </a:t>
            </a:r>
            <a:r>
              <a:rPr lang="en-US" sz="1200" u="sng" dirty="0">
                <a:solidFill>
                  <a:schemeClr val="accent1">
                    <a:lumMod val="50000"/>
                  </a:schemeClr>
                </a:solidFill>
              </a:rPr>
              <a:t>generate a mesh using the CGNS</a:t>
            </a:r>
            <a:r>
              <a:rPr lang="en-US" sz="1200" dirty="0">
                <a:solidFill>
                  <a:schemeClr val="accent1">
                    <a:lumMod val="50000"/>
                  </a:schemeClr>
                </a:solidFill>
              </a:rPr>
              <a:t> (CFD General Notation System) </a:t>
            </a:r>
            <a:r>
              <a:rPr lang="en-US" sz="1200" u="sng" dirty="0">
                <a:solidFill>
                  <a:schemeClr val="accent1">
                    <a:lumMod val="50000"/>
                  </a:schemeClr>
                </a:solidFill>
              </a:rPr>
              <a:t>format</a:t>
            </a:r>
            <a:r>
              <a:rPr lang="en-US" sz="1200" dirty="0">
                <a:solidFill>
                  <a:schemeClr val="accent1">
                    <a:lumMod val="50000"/>
                  </a:schemeClr>
                </a:solidFill>
              </a:rPr>
              <a:t>. This will facilitate the population of energy deposition data. Instead of the original CAD, we have decided to utilize the MARS model for this meshing process</a:t>
            </a:r>
          </a:p>
          <a:p>
            <a:pPr marL="171450" indent="-171450">
              <a:spcAft>
                <a:spcPts val="300"/>
              </a:spcAft>
              <a:buFont typeface="Arial" panose="020B0604020202020204" pitchFamily="34" charset="0"/>
              <a:buChar char="•"/>
            </a:pPr>
            <a:r>
              <a:rPr lang="en-US" sz="1200" u="sng" dirty="0">
                <a:solidFill>
                  <a:schemeClr val="accent1">
                    <a:lumMod val="50000"/>
                  </a:schemeClr>
                </a:solidFill>
              </a:rPr>
              <a:t>Igor Tropin has already produced a CAD representation from the MARS model</a:t>
            </a:r>
            <a:endParaRPr lang="en-US" sz="1200" dirty="0">
              <a:solidFill>
                <a:schemeClr val="accent1">
                  <a:lumMod val="50000"/>
                </a:schemeClr>
              </a:solidFill>
            </a:endParaRPr>
          </a:p>
          <a:p>
            <a:pPr>
              <a:spcAft>
                <a:spcPts val="300"/>
              </a:spcAft>
            </a:pPr>
            <a:endParaRPr lang="en-US" sz="1200" dirty="0">
              <a:solidFill>
                <a:schemeClr val="accent1">
                  <a:lumMod val="50000"/>
                </a:schemeClr>
              </a:solidFill>
            </a:endParaRPr>
          </a:p>
          <a:p>
            <a:pPr>
              <a:spcAft>
                <a:spcPts val="300"/>
              </a:spcAft>
            </a:pPr>
            <a:r>
              <a:rPr lang="en-US" sz="1200" b="1" dirty="0">
                <a:solidFill>
                  <a:schemeClr val="accent1">
                    <a:lumMod val="50000"/>
                  </a:schemeClr>
                </a:solidFill>
              </a:rPr>
              <a:t>Simulation phase:</a:t>
            </a:r>
          </a:p>
          <a:p>
            <a:pPr marL="171450" indent="-171450">
              <a:spcAft>
                <a:spcPts val="300"/>
              </a:spcAft>
              <a:buFont typeface="Arial" panose="020B0604020202020204" pitchFamily="34" charset="0"/>
              <a:buChar char="•"/>
            </a:pPr>
            <a:r>
              <a:rPr lang="en-US" sz="1200" u="sng" dirty="0">
                <a:solidFill>
                  <a:schemeClr val="accent1">
                    <a:lumMod val="50000"/>
                  </a:schemeClr>
                </a:solidFill>
              </a:rPr>
              <a:t>Following mesh creation</a:t>
            </a:r>
            <a:r>
              <a:rPr lang="en-US" sz="1200" dirty="0">
                <a:solidFill>
                  <a:schemeClr val="accent1">
                    <a:lumMod val="50000"/>
                  </a:schemeClr>
                </a:solidFill>
              </a:rPr>
              <a:t>, we will proceed to run simulations. This </a:t>
            </a:r>
            <a:r>
              <a:rPr lang="en-US" sz="1200" u="sng" dirty="0">
                <a:solidFill>
                  <a:schemeClr val="accent1">
                    <a:lumMod val="50000"/>
                  </a:schemeClr>
                </a:solidFill>
              </a:rPr>
              <a:t>will populate the mesh with </a:t>
            </a:r>
            <a:r>
              <a:rPr lang="en-US" sz="1200" dirty="0">
                <a:solidFill>
                  <a:schemeClr val="accent1">
                    <a:lumMod val="50000"/>
                  </a:schemeClr>
                </a:solidFill>
              </a:rPr>
              <a:t>essential data concerning </a:t>
            </a:r>
            <a:r>
              <a:rPr lang="en-US" sz="1200" u="sng" dirty="0">
                <a:solidFill>
                  <a:schemeClr val="accent1">
                    <a:lumMod val="50000"/>
                  </a:schemeClr>
                </a:solidFill>
              </a:rPr>
              <a:t>energy deposition</a:t>
            </a:r>
            <a:r>
              <a:rPr lang="en-US" sz="1200" dirty="0">
                <a:solidFill>
                  <a:schemeClr val="accent1">
                    <a:lumMod val="50000"/>
                  </a:schemeClr>
                </a:solidFill>
              </a:rPr>
              <a:t>, which will be critical for the subsequent analysis phases</a:t>
            </a:r>
          </a:p>
          <a:p>
            <a:pPr>
              <a:spcAft>
                <a:spcPts val="300"/>
              </a:spcAft>
            </a:pPr>
            <a:endParaRPr lang="en-US" sz="1200" dirty="0">
              <a:solidFill>
                <a:schemeClr val="accent1">
                  <a:lumMod val="50000"/>
                </a:schemeClr>
              </a:solidFill>
            </a:endParaRPr>
          </a:p>
          <a:p>
            <a:pPr>
              <a:spcAft>
                <a:spcPts val="300"/>
              </a:spcAft>
            </a:pPr>
            <a:r>
              <a:rPr lang="en-US" sz="1200" b="1" dirty="0">
                <a:solidFill>
                  <a:schemeClr val="accent1">
                    <a:lumMod val="50000"/>
                  </a:schemeClr>
                </a:solidFill>
              </a:rPr>
              <a:t>Data integration and thermal analysis:</a:t>
            </a:r>
          </a:p>
          <a:p>
            <a:pPr marL="171450" indent="-171450">
              <a:spcAft>
                <a:spcPts val="300"/>
              </a:spcAft>
              <a:buFont typeface="Arial" panose="020B0604020202020204" pitchFamily="34" charset="0"/>
              <a:buChar char="•"/>
            </a:pPr>
            <a:r>
              <a:rPr lang="en-US" sz="1200" u="sng" dirty="0">
                <a:solidFill>
                  <a:schemeClr val="accent1">
                    <a:lumMod val="50000"/>
                  </a:schemeClr>
                </a:solidFill>
              </a:rPr>
              <a:t>Once the simulation phase is complete</a:t>
            </a:r>
            <a:r>
              <a:rPr lang="en-US" sz="1200" dirty="0">
                <a:solidFill>
                  <a:schemeClr val="accent1">
                    <a:lumMod val="50000"/>
                  </a:schemeClr>
                </a:solidFill>
              </a:rPr>
              <a:t>, the collected data will be handed over to the designated team. This </a:t>
            </a:r>
            <a:r>
              <a:rPr lang="en-US" sz="1200" u="sng" dirty="0">
                <a:solidFill>
                  <a:schemeClr val="accent1">
                    <a:lumMod val="50000"/>
                  </a:schemeClr>
                </a:solidFill>
              </a:rPr>
              <a:t>data will be imported into ANSYS for thermal-mechanical evaluations of the BNB target assembly</a:t>
            </a:r>
            <a:r>
              <a:rPr lang="en-US" sz="1200" dirty="0">
                <a:solidFill>
                  <a:schemeClr val="accent1">
                    <a:lumMod val="50000"/>
                  </a:schemeClr>
                </a:solidFill>
              </a:rPr>
              <a:t>. The goal is to assess its performance under both the current beam conditions and in anticipation of future scenarios with higher frequencies</a:t>
            </a:r>
          </a:p>
        </p:txBody>
      </p:sp>
    </p:spTree>
    <p:extLst>
      <p:ext uri="{BB962C8B-B14F-4D97-AF65-F5344CB8AC3E}">
        <p14:creationId xmlns:p14="http://schemas.microsoft.com/office/powerpoint/2010/main" val="2156927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2" name="Rectangle 1">
            <a:extLst>
              <a:ext uri="{FF2B5EF4-FFF2-40B4-BE49-F238E27FC236}">
                <a16:creationId xmlns:a16="http://schemas.microsoft.com/office/drawing/2014/main" id="{A822F5A3-C9C1-8C33-7562-16CA8F9F56AB}"/>
              </a:ext>
            </a:extLst>
          </p:cNvPr>
          <p:cNvSpPr/>
          <p:nvPr/>
        </p:nvSpPr>
        <p:spPr>
          <a:xfrm>
            <a:off x="1351279" y="2494619"/>
            <a:ext cx="6441442" cy="1513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
            </a:r>
          </a:p>
          <a:p>
            <a:pPr algn="ctr"/>
            <a:r>
              <a:rPr lang="en-US" sz="2400" dirty="0"/>
              <a:t>Additional Contributions &amp; Initiatives</a:t>
            </a:r>
          </a:p>
        </p:txBody>
      </p:sp>
      <p:sp>
        <p:nvSpPr>
          <p:cNvPr id="3" name="Date Placeholder 2">
            <a:extLst>
              <a:ext uri="{FF2B5EF4-FFF2-40B4-BE49-F238E27FC236}">
                <a16:creationId xmlns:a16="http://schemas.microsoft.com/office/drawing/2014/main" id="{7C49BB63-F9C5-23F6-5601-6327B4FD7312}"/>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BA0986F7-1BEA-C896-C84D-15AD99292D00}"/>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3747122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1) Attenuation of Neutrons in Labyrinths (1/2)</a:t>
            </a:r>
          </a:p>
        </p:txBody>
      </p:sp>
      <p:sp>
        <p:nvSpPr>
          <p:cNvPr id="2" name="Date Placeholder 2">
            <a:extLst>
              <a:ext uri="{FF2B5EF4-FFF2-40B4-BE49-F238E27FC236}">
                <a16:creationId xmlns:a16="http://schemas.microsoft.com/office/drawing/2014/main" id="{E8A3BD09-C343-9D4B-E69F-C08F7E12D3A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927B3E92-523F-6699-BF70-C9B9C97144E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pic>
        <p:nvPicPr>
          <p:cNvPr id="4" name="Picture 3">
            <a:extLst>
              <a:ext uri="{FF2B5EF4-FFF2-40B4-BE49-F238E27FC236}">
                <a16:creationId xmlns:a16="http://schemas.microsoft.com/office/drawing/2014/main" id="{2A8A02B4-BEF6-075F-0382-0BEB6433B631}"/>
              </a:ext>
            </a:extLst>
          </p:cNvPr>
          <p:cNvPicPr>
            <a:picLocks noChangeAspect="1"/>
          </p:cNvPicPr>
          <p:nvPr/>
        </p:nvPicPr>
        <p:blipFill>
          <a:blip r:embed="rId2"/>
          <a:stretch>
            <a:fillRect/>
          </a:stretch>
        </p:blipFill>
        <p:spPr>
          <a:xfrm>
            <a:off x="2940599" y="517106"/>
            <a:ext cx="2863301" cy="2351744"/>
          </a:xfrm>
          <a:prstGeom prst="rect">
            <a:avLst/>
          </a:prstGeom>
        </p:spPr>
      </p:pic>
      <p:pic>
        <p:nvPicPr>
          <p:cNvPr id="8" name="Picture 7">
            <a:extLst>
              <a:ext uri="{FF2B5EF4-FFF2-40B4-BE49-F238E27FC236}">
                <a16:creationId xmlns:a16="http://schemas.microsoft.com/office/drawing/2014/main" id="{59D7A162-AC8F-D293-2569-F96C48CCCEC0}"/>
              </a:ext>
            </a:extLst>
          </p:cNvPr>
          <p:cNvPicPr>
            <a:picLocks noChangeAspect="1"/>
          </p:cNvPicPr>
          <p:nvPr/>
        </p:nvPicPr>
        <p:blipFill>
          <a:blip r:embed="rId3"/>
          <a:stretch>
            <a:fillRect/>
          </a:stretch>
        </p:blipFill>
        <p:spPr>
          <a:xfrm>
            <a:off x="5803901" y="686334"/>
            <a:ext cx="2984500" cy="2133093"/>
          </a:xfrm>
          <a:prstGeom prst="rect">
            <a:avLst/>
          </a:prstGeom>
        </p:spPr>
      </p:pic>
      <p:sp>
        <p:nvSpPr>
          <p:cNvPr id="9" name="TextBox 8">
            <a:extLst>
              <a:ext uri="{FF2B5EF4-FFF2-40B4-BE49-F238E27FC236}">
                <a16:creationId xmlns:a16="http://schemas.microsoft.com/office/drawing/2014/main" id="{ABCE9A15-3387-F1BF-F0CB-F76A4D1EF074}"/>
              </a:ext>
            </a:extLst>
          </p:cNvPr>
          <p:cNvSpPr txBox="1"/>
          <p:nvPr/>
        </p:nvSpPr>
        <p:spPr>
          <a:xfrm>
            <a:off x="5874299" y="636911"/>
            <a:ext cx="2843704" cy="261610"/>
          </a:xfrm>
          <a:prstGeom prst="rect">
            <a:avLst/>
          </a:prstGeom>
          <a:noFill/>
        </p:spPr>
        <p:txBody>
          <a:bodyPr wrap="square">
            <a:spAutoFit/>
          </a:bodyPr>
          <a:lstStyle/>
          <a:p>
            <a:pPr algn="ctr"/>
            <a:r>
              <a:rPr lang="en-US" sz="1100" b="1" i="1" dirty="0">
                <a:solidFill>
                  <a:schemeClr val="bg1"/>
                </a:solidFill>
              </a:rPr>
              <a:t>FLUKA geometry used for the simulation</a:t>
            </a:r>
          </a:p>
        </p:txBody>
      </p:sp>
      <p:sp>
        <p:nvSpPr>
          <p:cNvPr id="10" name="TextBox 9">
            <a:extLst>
              <a:ext uri="{FF2B5EF4-FFF2-40B4-BE49-F238E27FC236}">
                <a16:creationId xmlns:a16="http://schemas.microsoft.com/office/drawing/2014/main" id="{1B71002D-5AD0-3496-39E7-D648C2BDE1B2}"/>
              </a:ext>
            </a:extLst>
          </p:cNvPr>
          <p:cNvSpPr txBox="1"/>
          <p:nvPr/>
        </p:nvSpPr>
        <p:spPr>
          <a:xfrm>
            <a:off x="162106" y="636911"/>
            <a:ext cx="2733494" cy="1862048"/>
          </a:xfrm>
          <a:prstGeom prst="rect">
            <a:avLst/>
          </a:prstGeom>
          <a:noFill/>
        </p:spPr>
        <p:txBody>
          <a:bodyPr wrap="square">
            <a:spAutoFit/>
          </a:bodyPr>
          <a:lstStyle/>
          <a:p>
            <a:pPr>
              <a:spcAft>
                <a:spcPts val="300"/>
              </a:spcAft>
            </a:pPr>
            <a:r>
              <a:rPr lang="en-US" sz="1000" dirty="0">
                <a:solidFill>
                  <a:schemeClr val="accent1">
                    <a:lumMod val="50000"/>
                  </a:schemeClr>
                </a:solidFill>
              </a:rPr>
              <a:t>As part of an update to Dali’s simple labyrinth analysis that was presented at the SATIF-15 meeting  [4], a simp</a:t>
            </a:r>
            <a:r>
              <a:rPr lang="hu-HU" sz="1000" dirty="0">
                <a:solidFill>
                  <a:schemeClr val="accent1">
                    <a:lumMod val="50000"/>
                  </a:schemeClr>
                </a:solidFill>
              </a:rPr>
              <a:t>l</a:t>
            </a:r>
            <a:r>
              <a:rPr lang="en-US" sz="1000" dirty="0">
                <a:solidFill>
                  <a:schemeClr val="accent1">
                    <a:lumMod val="50000"/>
                  </a:schemeClr>
                </a:solidFill>
              </a:rPr>
              <a:t>e FLUKA simulation has been carried out using the FLUKA code</a:t>
            </a:r>
          </a:p>
          <a:p>
            <a:pPr marL="285750" indent="-285750">
              <a:spcAft>
                <a:spcPts val="300"/>
              </a:spcAft>
              <a:buFont typeface="Arial" panose="020B0604020202020204" pitchFamily="34" charset="0"/>
              <a:buChar char="•"/>
            </a:pPr>
            <a:r>
              <a:rPr lang="en-US" sz="1000" u="sng" dirty="0">
                <a:solidFill>
                  <a:schemeClr val="accent1">
                    <a:lumMod val="50000"/>
                  </a:schemeClr>
                </a:solidFill>
              </a:rPr>
              <a:t>Comparison of attenuation of accelerator-produced neutrons in labyrinths</a:t>
            </a:r>
            <a:endParaRPr lang="en-US" sz="1000" dirty="0">
              <a:solidFill>
                <a:schemeClr val="accent1">
                  <a:lumMod val="50000"/>
                </a:schemeClr>
              </a:solidFill>
            </a:endParaRPr>
          </a:p>
          <a:p>
            <a:pPr marL="285750" indent="-285750">
              <a:spcAft>
                <a:spcPts val="300"/>
              </a:spcAft>
              <a:buFont typeface="Arial" panose="020B0604020202020204" pitchFamily="34" charset="0"/>
              <a:buChar char="•"/>
            </a:pPr>
            <a:r>
              <a:rPr lang="en-US" sz="1000" dirty="0">
                <a:solidFill>
                  <a:schemeClr val="accent1">
                    <a:lumMod val="50000"/>
                  </a:schemeClr>
                </a:solidFill>
              </a:rPr>
              <a:t>Results form semi-analytical technique developed at Fermilab compared with results from Monte Carlo radiation transport codes (MARS, PHITS, MCNP and FLUKA)</a:t>
            </a:r>
          </a:p>
        </p:txBody>
      </p:sp>
      <p:sp>
        <p:nvSpPr>
          <p:cNvPr id="11" name="TextBox 10">
            <a:extLst>
              <a:ext uri="{FF2B5EF4-FFF2-40B4-BE49-F238E27FC236}">
                <a16:creationId xmlns:a16="http://schemas.microsoft.com/office/drawing/2014/main" id="{A63DD3C8-A662-7B7E-5CCB-33A3C447436C}"/>
              </a:ext>
            </a:extLst>
          </p:cNvPr>
          <p:cNvSpPr txBox="1"/>
          <p:nvPr/>
        </p:nvSpPr>
        <p:spPr>
          <a:xfrm>
            <a:off x="479425" y="6018117"/>
            <a:ext cx="8185150" cy="215444"/>
          </a:xfrm>
          <a:prstGeom prst="rect">
            <a:avLst/>
          </a:prstGeom>
          <a:solidFill>
            <a:schemeClr val="accent1">
              <a:lumMod val="20000"/>
              <a:lumOff val="80000"/>
            </a:schemeClr>
          </a:solidFill>
        </p:spPr>
        <p:txBody>
          <a:bodyPr wrap="square">
            <a:spAutoFit/>
          </a:bodyPr>
          <a:lstStyle/>
          <a:p>
            <a:pPr algn="ctr"/>
            <a:r>
              <a:rPr lang="en-US" sz="800" b="1" dirty="0">
                <a:solidFill>
                  <a:schemeClr val="accent1">
                    <a:lumMod val="50000"/>
                  </a:schemeClr>
                </a:solidFill>
              </a:rPr>
              <a:t>[4] D. Georgobiani, T. Ginter, N. Mokhov, I. </a:t>
            </a:r>
            <a:r>
              <a:rPr lang="en-US" sz="800" b="1" dirty="0" err="1">
                <a:solidFill>
                  <a:schemeClr val="accent1">
                    <a:lumMod val="50000"/>
                  </a:schemeClr>
                </a:solidFill>
              </a:rPr>
              <a:t>Rakhno</a:t>
            </a:r>
            <a:r>
              <a:rPr lang="en-US" sz="800" b="1" dirty="0">
                <a:solidFill>
                  <a:schemeClr val="accent1">
                    <a:lumMod val="50000"/>
                  </a:schemeClr>
                </a:solidFill>
              </a:rPr>
              <a:t>, M. Vincent, J. C. Zamora - Attenuation of Neutrons in Labyrinths: Comparison of Various Calculation Techniques. SATIF-15 Proc. (NEA)</a:t>
            </a:r>
            <a:endParaRPr lang="hu-HU" sz="800" b="1" dirty="0">
              <a:solidFill>
                <a:schemeClr val="accent1">
                  <a:lumMod val="50000"/>
                </a:schemeClr>
              </a:solidFill>
            </a:endParaRPr>
          </a:p>
        </p:txBody>
      </p:sp>
      <p:pic>
        <p:nvPicPr>
          <p:cNvPr id="26" name="Picture 25">
            <a:extLst>
              <a:ext uri="{FF2B5EF4-FFF2-40B4-BE49-F238E27FC236}">
                <a16:creationId xmlns:a16="http://schemas.microsoft.com/office/drawing/2014/main" id="{3F825560-8535-3D97-9553-79134EC5AB7A}"/>
              </a:ext>
            </a:extLst>
          </p:cNvPr>
          <p:cNvPicPr>
            <a:picLocks noChangeAspect="1"/>
          </p:cNvPicPr>
          <p:nvPr/>
        </p:nvPicPr>
        <p:blipFill rotWithShape="1">
          <a:blip r:embed="rId4"/>
          <a:srcRect l="38016" t="17376" r="15083" b="14590"/>
          <a:stretch/>
        </p:blipFill>
        <p:spPr>
          <a:xfrm>
            <a:off x="7465320" y="3021276"/>
            <a:ext cx="1569202" cy="1626358"/>
          </a:xfrm>
          <a:prstGeom prst="rect">
            <a:avLst/>
          </a:prstGeom>
        </p:spPr>
      </p:pic>
      <p:sp>
        <p:nvSpPr>
          <p:cNvPr id="27" name="TextBox 26">
            <a:extLst>
              <a:ext uri="{FF2B5EF4-FFF2-40B4-BE49-F238E27FC236}">
                <a16:creationId xmlns:a16="http://schemas.microsoft.com/office/drawing/2014/main" id="{2B1BE37F-EDF7-F2F4-3493-4C9CA79EF1D6}"/>
              </a:ext>
            </a:extLst>
          </p:cNvPr>
          <p:cNvSpPr txBox="1"/>
          <p:nvPr/>
        </p:nvSpPr>
        <p:spPr>
          <a:xfrm>
            <a:off x="4032250" y="2996152"/>
            <a:ext cx="3465497" cy="1554272"/>
          </a:xfrm>
          <a:prstGeom prst="rect">
            <a:avLst/>
          </a:prstGeom>
          <a:noFill/>
        </p:spPr>
        <p:txBody>
          <a:bodyPr wrap="square">
            <a:spAutoFit/>
          </a:bodyPr>
          <a:lstStyle/>
          <a:p>
            <a:pPr>
              <a:spcAft>
                <a:spcPts val="600"/>
              </a:spcAft>
            </a:pPr>
            <a:r>
              <a:rPr lang="en-US" sz="1000" b="1" u="sng" dirty="0">
                <a:solidFill>
                  <a:schemeClr val="accent1">
                    <a:lumMod val="50000"/>
                  </a:schemeClr>
                </a:solidFill>
              </a:rPr>
              <a:t>Importance biasing</a:t>
            </a:r>
          </a:p>
          <a:p>
            <a:pPr marL="285750" indent="-285750" algn="just">
              <a:spcAft>
                <a:spcPts val="600"/>
              </a:spcAft>
              <a:buFont typeface="Arial" panose="020B0604020202020204" pitchFamily="34" charset="0"/>
              <a:buChar char="•"/>
            </a:pPr>
            <a:r>
              <a:rPr lang="en-US" sz="1000" u="sng" dirty="0">
                <a:solidFill>
                  <a:schemeClr val="accent1">
                    <a:lumMod val="50000"/>
                  </a:schemeClr>
                </a:solidFill>
              </a:rPr>
              <a:t>The tunnel wall and the soil shielding surrounding the labyrinth</a:t>
            </a:r>
            <a:r>
              <a:rPr lang="en-US" sz="1000" dirty="0">
                <a:solidFill>
                  <a:schemeClr val="accent1">
                    <a:lumMod val="50000"/>
                  </a:schemeClr>
                </a:solidFill>
              </a:rPr>
              <a:t> consists of 20 cm thick spherical layers in FLUKA</a:t>
            </a:r>
          </a:p>
          <a:p>
            <a:pPr marL="285750" indent="-285750" algn="just">
              <a:spcAft>
                <a:spcPts val="600"/>
              </a:spcAft>
              <a:buFont typeface="Arial" panose="020B0604020202020204" pitchFamily="34" charset="0"/>
              <a:buChar char="•"/>
            </a:pPr>
            <a:r>
              <a:rPr lang="en-US" sz="1000" dirty="0">
                <a:solidFill>
                  <a:schemeClr val="accent1">
                    <a:lumMod val="50000"/>
                  </a:schemeClr>
                </a:solidFill>
              </a:rPr>
              <a:t>Each </a:t>
            </a:r>
            <a:r>
              <a:rPr lang="en-US" sz="1000" dirty="0" err="1">
                <a:solidFill>
                  <a:schemeClr val="accent1">
                    <a:lumMod val="50000"/>
                  </a:schemeClr>
                </a:solidFill>
              </a:rPr>
              <a:t>AirCube</a:t>
            </a:r>
            <a:r>
              <a:rPr lang="en-US" sz="1000" dirty="0">
                <a:solidFill>
                  <a:schemeClr val="accent1">
                    <a:lumMod val="50000"/>
                  </a:schemeClr>
                </a:solidFill>
              </a:rPr>
              <a:t> is an individual region with a volume of 1 m</a:t>
            </a:r>
            <a:r>
              <a:rPr lang="en-US" sz="1000" baseline="30000" dirty="0">
                <a:solidFill>
                  <a:schemeClr val="accent1">
                    <a:lumMod val="50000"/>
                  </a:schemeClr>
                </a:solidFill>
              </a:rPr>
              <a:t>3</a:t>
            </a:r>
          </a:p>
          <a:p>
            <a:pPr marL="285750" indent="-285750" algn="just">
              <a:spcAft>
                <a:spcPts val="600"/>
              </a:spcAft>
              <a:buFont typeface="Arial" panose="020B0604020202020204" pitchFamily="34" charset="0"/>
              <a:buChar char="•"/>
            </a:pPr>
            <a:r>
              <a:rPr lang="en-US" sz="1000" dirty="0">
                <a:solidFill>
                  <a:schemeClr val="accent1">
                    <a:lumMod val="50000"/>
                  </a:schemeClr>
                </a:solidFill>
              </a:rPr>
              <a:t>This approach allowed the implementation of importance biasing in FLUKA to decrease the computational time needed to achieve good statistics (&lt;2.5% relative uncertainty in the outermost </a:t>
            </a:r>
            <a:r>
              <a:rPr lang="en-US" sz="1000" dirty="0" err="1">
                <a:solidFill>
                  <a:schemeClr val="accent1">
                    <a:lumMod val="50000"/>
                  </a:schemeClr>
                </a:solidFill>
              </a:rPr>
              <a:t>AirCube</a:t>
            </a:r>
            <a:r>
              <a:rPr lang="en-US" sz="1000" dirty="0">
                <a:solidFill>
                  <a:schemeClr val="accent1">
                    <a:lumMod val="50000"/>
                  </a:schemeClr>
                </a:solidFill>
              </a:rPr>
              <a:t>, #15)</a:t>
            </a:r>
          </a:p>
        </p:txBody>
      </p:sp>
      <p:pic>
        <p:nvPicPr>
          <p:cNvPr id="28" name="Picture 27" descr="Chart, scatter chart&#10;&#10;Description automatically generated">
            <a:extLst>
              <a:ext uri="{FF2B5EF4-FFF2-40B4-BE49-F238E27FC236}">
                <a16:creationId xmlns:a16="http://schemas.microsoft.com/office/drawing/2014/main" id="{C2B11349-9F27-833D-40D4-1045941182BB}"/>
              </a:ext>
            </a:extLst>
          </p:cNvPr>
          <p:cNvPicPr>
            <a:picLocks noChangeAspect="1"/>
          </p:cNvPicPr>
          <p:nvPr/>
        </p:nvPicPr>
        <p:blipFill>
          <a:blip r:embed="rId5"/>
          <a:stretch>
            <a:fillRect/>
          </a:stretch>
        </p:blipFill>
        <p:spPr>
          <a:xfrm>
            <a:off x="136706" y="3266804"/>
            <a:ext cx="3662397" cy="2676515"/>
          </a:xfrm>
          <a:prstGeom prst="rect">
            <a:avLst/>
          </a:prstGeom>
        </p:spPr>
      </p:pic>
      <p:sp>
        <p:nvSpPr>
          <p:cNvPr id="29" name="TextBox 28">
            <a:extLst>
              <a:ext uri="{FF2B5EF4-FFF2-40B4-BE49-F238E27FC236}">
                <a16:creationId xmlns:a16="http://schemas.microsoft.com/office/drawing/2014/main" id="{F1DA025B-92D9-20C1-FE34-6FB12B70D5C7}"/>
              </a:ext>
            </a:extLst>
          </p:cNvPr>
          <p:cNvSpPr txBox="1"/>
          <p:nvPr/>
        </p:nvSpPr>
        <p:spPr>
          <a:xfrm>
            <a:off x="3835351" y="5004600"/>
            <a:ext cx="4064050" cy="938719"/>
          </a:xfrm>
          <a:prstGeom prst="rect">
            <a:avLst/>
          </a:prstGeom>
          <a:noFill/>
        </p:spPr>
        <p:txBody>
          <a:bodyPr wrap="square">
            <a:spAutoFit/>
          </a:bodyPr>
          <a:lstStyle/>
          <a:p>
            <a:pPr algn="just">
              <a:spcAft>
                <a:spcPts val="300"/>
              </a:spcAft>
            </a:pPr>
            <a:r>
              <a:rPr lang="en-US" sz="1000" dirty="0">
                <a:solidFill>
                  <a:schemeClr val="accent1">
                    <a:lumMod val="50000"/>
                  </a:schemeClr>
                </a:solidFill>
              </a:rPr>
              <a:t>FLUKA reports the highest prompt dose rate in each </a:t>
            </a:r>
            <a:r>
              <a:rPr lang="en-US" sz="1000" dirty="0" err="1">
                <a:solidFill>
                  <a:schemeClr val="accent1">
                    <a:lumMod val="50000"/>
                  </a:schemeClr>
                </a:solidFill>
              </a:rPr>
              <a:t>AirCube</a:t>
            </a:r>
            <a:r>
              <a:rPr lang="en-US" sz="1000" dirty="0">
                <a:solidFill>
                  <a:schemeClr val="accent1">
                    <a:lumMod val="50000"/>
                  </a:schemeClr>
                </a:solidFill>
              </a:rPr>
              <a:t> region, with the difference increasing as we move further from the labyrinth entrance:</a:t>
            </a:r>
          </a:p>
          <a:p>
            <a:pPr marL="171450" indent="-171450" algn="just">
              <a:spcAft>
                <a:spcPts val="300"/>
              </a:spcAft>
              <a:buFont typeface="Arial" panose="020B0604020202020204" pitchFamily="34" charset="0"/>
              <a:buChar char="•"/>
            </a:pPr>
            <a:r>
              <a:rPr lang="en-US" sz="1000" dirty="0">
                <a:solidFill>
                  <a:schemeClr val="accent1">
                    <a:lumMod val="50000"/>
                  </a:schemeClr>
                </a:solidFill>
              </a:rPr>
              <a:t>FLUKA results seem to have better statistics in comparison to the dose rate maps presented in [4]</a:t>
            </a:r>
          </a:p>
          <a:p>
            <a:pPr marL="285750" indent="-285750" algn="just">
              <a:spcAft>
                <a:spcPts val="300"/>
              </a:spcAft>
              <a:buFont typeface="Arial" panose="020B0604020202020204" pitchFamily="34" charset="0"/>
              <a:buChar char="•"/>
            </a:pPr>
            <a:r>
              <a:rPr lang="en-US" sz="1000" dirty="0">
                <a:solidFill>
                  <a:schemeClr val="accent1">
                    <a:lumMod val="50000"/>
                  </a:schemeClr>
                </a:solidFill>
              </a:rPr>
              <a:t>Relative uncertainty is shown only for FLUKA in the comparison graph</a:t>
            </a:r>
            <a:endParaRPr lang="en-US" sz="1000" b="1" dirty="0">
              <a:solidFill>
                <a:schemeClr val="accent1">
                  <a:lumMod val="50000"/>
                </a:schemeClr>
              </a:solidFill>
            </a:endParaRPr>
          </a:p>
        </p:txBody>
      </p:sp>
      <p:sp>
        <p:nvSpPr>
          <p:cNvPr id="6" name="TextBox 5">
            <a:extLst>
              <a:ext uri="{FF2B5EF4-FFF2-40B4-BE49-F238E27FC236}">
                <a16:creationId xmlns:a16="http://schemas.microsoft.com/office/drawing/2014/main" id="{D102FF61-3ABE-6173-4B5F-7EF82F5E9F1F}"/>
              </a:ext>
            </a:extLst>
          </p:cNvPr>
          <p:cNvSpPr txBox="1"/>
          <p:nvPr/>
        </p:nvSpPr>
        <p:spPr>
          <a:xfrm>
            <a:off x="162106" y="2683438"/>
            <a:ext cx="2593794" cy="369332"/>
          </a:xfrm>
          <a:custGeom>
            <a:avLst/>
            <a:gdLst>
              <a:gd name="connsiteX0" fmla="*/ 0 w 2593794"/>
              <a:gd name="connsiteY0" fmla="*/ 0 h 369332"/>
              <a:gd name="connsiteX1" fmla="*/ 492821 w 2593794"/>
              <a:gd name="connsiteY1" fmla="*/ 0 h 369332"/>
              <a:gd name="connsiteX2" fmla="*/ 933766 w 2593794"/>
              <a:gd name="connsiteY2" fmla="*/ 0 h 369332"/>
              <a:gd name="connsiteX3" fmla="*/ 1504401 w 2593794"/>
              <a:gd name="connsiteY3" fmla="*/ 0 h 369332"/>
              <a:gd name="connsiteX4" fmla="*/ 1997221 w 2593794"/>
              <a:gd name="connsiteY4" fmla="*/ 0 h 369332"/>
              <a:gd name="connsiteX5" fmla="*/ 2593794 w 2593794"/>
              <a:gd name="connsiteY5" fmla="*/ 0 h 369332"/>
              <a:gd name="connsiteX6" fmla="*/ 2593794 w 2593794"/>
              <a:gd name="connsiteY6" fmla="*/ 369332 h 369332"/>
              <a:gd name="connsiteX7" fmla="*/ 2075035 w 2593794"/>
              <a:gd name="connsiteY7" fmla="*/ 369332 h 369332"/>
              <a:gd name="connsiteX8" fmla="*/ 1504401 w 2593794"/>
              <a:gd name="connsiteY8" fmla="*/ 369332 h 369332"/>
              <a:gd name="connsiteX9" fmla="*/ 1063456 w 2593794"/>
              <a:gd name="connsiteY9" fmla="*/ 369332 h 369332"/>
              <a:gd name="connsiteX10" fmla="*/ 544697 w 2593794"/>
              <a:gd name="connsiteY10" fmla="*/ 369332 h 369332"/>
              <a:gd name="connsiteX11" fmla="*/ 0 w 2593794"/>
              <a:gd name="connsiteY11" fmla="*/ 369332 h 369332"/>
              <a:gd name="connsiteX12" fmla="*/ 0 w 2593794"/>
              <a:gd name="connsiteY1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794" h="369332" extrusionOk="0">
                <a:moveTo>
                  <a:pt x="0" y="0"/>
                </a:moveTo>
                <a:cubicBezTo>
                  <a:pt x="163845" y="-7783"/>
                  <a:pt x="255877" y="21948"/>
                  <a:pt x="492821" y="0"/>
                </a:cubicBezTo>
                <a:cubicBezTo>
                  <a:pt x="729765" y="-21948"/>
                  <a:pt x="821075" y="8208"/>
                  <a:pt x="933766" y="0"/>
                </a:cubicBezTo>
                <a:cubicBezTo>
                  <a:pt x="1046458" y="-8208"/>
                  <a:pt x="1311282" y="47377"/>
                  <a:pt x="1504401" y="0"/>
                </a:cubicBezTo>
                <a:cubicBezTo>
                  <a:pt x="1697520" y="-47377"/>
                  <a:pt x="1839442" y="44901"/>
                  <a:pt x="1997221" y="0"/>
                </a:cubicBezTo>
                <a:cubicBezTo>
                  <a:pt x="2155000" y="-44901"/>
                  <a:pt x="2453660" y="1098"/>
                  <a:pt x="2593794" y="0"/>
                </a:cubicBezTo>
                <a:cubicBezTo>
                  <a:pt x="2629954" y="81226"/>
                  <a:pt x="2572256" y="278722"/>
                  <a:pt x="2593794" y="369332"/>
                </a:cubicBezTo>
                <a:cubicBezTo>
                  <a:pt x="2344461" y="409938"/>
                  <a:pt x="2251443" y="331134"/>
                  <a:pt x="2075035" y="369332"/>
                </a:cubicBezTo>
                <a:cubicBezTo>
                  <a:pt x="1898627" y="407530"/>
                  <a:pt x="1729986" y="323221"/>
                  <a:pt x="1504401" y="369332"/>
                </a:cubicBezTo>
                <a:cubicBezTo>
                  <a:pt x="1278816" y="415443"/>
                  <a:pt x="1213703" y="358849"/>
                  <a:pt x="1063456" y="369332"/>
                </a:cubicBezTo>
                <a:cubicBezTo>
                  <a:pt x="913210" y="379815"/>
                  <a:pt x="676023" y="356582"/>
                  <a:pt x="544697" y="369332"/>
                </a:cubicBezTo>
                <a:cubicBezTo>
                  <a:pt x="413371" y="382082"/>
                  <a:pt x="192829" y="358333"/>
                  <a:pt x="0" y="369332"/>
                </a:cubicBezTo>
                <a:cubicBezTo>
                  <a:pt x="-36656" y="211973"/>
                  <a:pt x="14639" y="175527"/>
                  <a:pt x="0" y="0"/>
                </a:cubicBezTo>
                <a:close/>
              </a:path>
            </a:pathLst>
          </a:custGeom>
          <a:noFill/>
          <a:ln w="19050">
            <a:solidFill>
              <a:srgbClr val="FF0000"/>
            </a:solidFill>
            <a:prstDash val="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hu-HU" sz="900" b="1" dirty="0">
                <a:solidFill>
                  <a:schemeClr val="accent1">
                    <a:lumMod val="50000"/>
                  </a:schemeClr>
                </a:solidFill>
              </a:rPr>
              <a:t>T</a:t>
            </a:r>
            <a:r>
              <a:rPr lang="en-US" sz="900" b="1" dirty="0">
                <a:solidFill>
                  <a:schemeClr val="accent1">
                    <a:lumMod val="50000"/>
                  </a:schemeClr>
                </a:solidFill>
              </a:rPr>
              <a:t>he joint paper on the labyrinths is in preparation,</a:t>
            </a:r>
            <a:br>
              <a:rPr lang="hu-HU" sz="900" b="1" dirty="0">
                <a:solidFill>
                  <a:schemeClr val="accent1">
                    <a:lumMod val="50000"/>
                  </a:schemeClr>
                </a:solidFill>
              </a:rPr>
            </a:br>
            <a:r>
              <a:rPr lang="en-US" sz="900" b="1" dirty="0">
                <a:solidFill>
                  <a:schemeClr val="accent1">
                    <a:lumMod val="50000"/>
                  </a:schemeClr>
                </a:solidFill>
              </a:rPr>
              <a:t>to be published in a peer-reviewed journal</a:t>
            </a:r>
          </a:p>
        </p:txBody>
      </p:sp>
    </p:spTree>
    <p:extLst>
      <p:ext uri="{BB962C8B-B14F-4D97-AF65-F5344CB8AC3E}">
        <p14:creationId xmlns:p14="http://schemas.microsoft.com/office/powerpoint/2010/main" val="459726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2" name="Date Placeholder 2">
            <a:extLst>
              <a:ext uri="{FF2B5EF4-FFF2-40B4-BE49-F238E27FC236}">
                <a16:creationId xmlns:a16="http://schemas.microsoft.com/office/drawing/2014/main" id="{E8A3BD09-C343-9D4B-E69F-C08F7E12D3A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927B3E92-523F-6699-BF70-C9B9C97144E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9" name="TextBox 8">
            <a:extLst>
              <a:ext uri="{FF2B5EF4-FFF2-40B4-BE49-F238E27FC236}">
                <a16:creationId xmlns:a16="http://schemas.microsoft.com/office/drawing/2014/main" id="{ABCE9A15-3387-F1BF-F0CB-F76A4D1EF074}"/>
              </a:ext>
            </a:extLst>
          </p:cNvPr>
          <p:cNvSpPr txBox="1"/>
          <p:nvPr/>
        </p:nvSpPr>
        <p:spPr>
          <a:xfrm>
            <a:off x="5874299" y="732161"/>
            <a:ext cx="2843704" cy="261610"/>
          </a:xfrm>
          <a:prstGeom prst="rect">
            <a:avLst/>
          </a:prstGeom>
          <a:noFill/>
        </p:spPr>
        <p:txBody>
          <a:bodyPr wrap="square">
            <a:spAutoFit/>
          </a:bodyPr>
          <a:lstStyle/>
          <a:p>
            <a:pPr algn="ctr"/>
            <a:r>
              <a:rPr lang="en-US" sz="1100" b="1" i="1" dirty="0">
                <a:solidFill>
                  <a:schemeClr val="bg1"/>
                </a:solidFill>
              </a:rPr>
              <a:t>FLUKA geometry used for the simulation</a:t>
            </a:r>
          </a:p>
        </p:txBody>
      </p:sp>
      <p:grpSp>
        <p:nvGrpSpPr>
          <p:cNvPr id="3" name="Group 2">
            <a:extLst>
              <a:ext uri="{FF2B5EF4-FFF2-40B4-BE49-F238E27FC236}">
                <a16:creationId xmlns:a16="http://schemas.microsoft.com/office/drawing/2014/main" id="{A3ED9A10-76B4-2958-5CE4-E0AA08257DF4}"/>
              </a:ext>
            </a:extLst>
          </p:cNvPr>
          <p:cNvGrpSpPr/>
          <p:nvPr/>
        </p:nvGrpSpPr>
        <p:grpSpPr>
          <a:xfrm>
            <a:off x="155457" y="502920"/>
            <a:ext cx="8833085" cy="2926080"/>
            <a:chOff x="136706" y="489269"/>
            <a:chExt cx="8833085" cy="2926080"/>
          </a:xfrm>
        </p:grpSpPr>
        <p:pic>
          <p:nvPicPr>
            <p:cNvPr id="18" name="Picture 17" descr="Chart&#10;&#10;Description automatically generated with low confidence">
              <a:extLst>
                <a:ext uri="{FF2B5EF4-FFF2-40B4-BE49-F238E27FC236}">
                  <a16:creationId xmlns:a16="http://schemas.microsoft.com/office/drawing/2014/main" id="{7F156424-92CA-F69C-B2EB-875548891D91}"/>
                </a:ext>
              </a:extLst>
            </p:cNvPr>
            <p:cNvPicPr>
              <a:picLocks noChangeAspect="1"/>
            </p:cNvPicPr>
            <p:nvPr/>
          </p:nvPicPr>
          <p:blipFill>
            <a:blip r:embed="rId2"/>
            <a:stretch>
              <a:fillRect/>
            </a:stretch>
          </p:blipFill>
          <p:spPr>
            <a:xfrm>
              <a:off x="4619537" y="489269"/>
              <a:ext cx="4350254" cy="292608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9E9E8AA4-DADC-2AEE-B443-CA2637D9004F}"/>
                </a:ext>
              </a:extLst>
            </p:cNvPr>
            <p:cNvPicPr>
              <a:picLocks noChangeAspect="1"/>
            </p:cNvPicPr>
            <p:nvPr/>
          </p:nvPicPr>
          <p:blipFill>
            <a:blip r:embed="rId3"/>
            <a:stretch>
              <a:fillRect/>
            </a:stretch>
          </p:blipFill>
          <p:spPr>
            <a:xfrm>
              <a:off x="136706" y="489269"/>
              <a:ext cx="4350254" cy="2926080"/>
            </a:xfrm>
            <a:prstGeom prst="rect">
              <a:avLst/>
            </a:prstGeom>
          </p:spPr>
        </p:pic>
      </p:grpSp>
      <p:grpSp>
        <p:nvGrpSpPr>
          <p:cNvPr id="20" name="Group 19">
            <a:extLst>
              <a:ext uri="{FF2B5EF4-FFF2-40B4-BE49-F238E27FC236}">
                <a16:creationId xmlns:a16="http://schemas.microsoft.com/office/drawing/2014/main" id="{E1DC65F8-1402-583B-D6C9-24AB259C7B8D}"/>
              </a:ext>
            </a:extLst>
          </p:cNvPr>
          <p:cNvGrpSpPr/>
          <p:nvPr/>
        </p:nvGrpSpPr>
        <p:grpSpPr>
          <a:xfrm>
            <a:off x="4614410" y="3521373"/>
            <a:ext cx="4398010" cy="2731343"/>
            <a:chOff x="4707351" y="3791054"/>
            <a:chExt cx="4398010" cy="2731343"/>
          </a:xfrm>
        </p:grpSpPr>
        <p:pic>
          <p:nvPicPr>
            <p:cNvPr id="21" name="Graphic 20">
              <a:extLst>
                <a:ext uri="{FF2B5EF4-FFF2-40B4-BE49-F238E27FC236}">
                  <a16:creationId xmlns:a16="http://schemas.microsoft.com/office/drawing/2014/main" id="{8C9C7380-1D92-9837-605A-5B680C409C71}"/>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7351" y="4206552"/>
              <a:ext cx="4398010" cy="2315845"/>
            </a:xfrm>
            <a:prstGeom prst="rect">
              <a:avLst/>
            </a:prstGeom>
          </p:spPr>
        </p:pic>
        <p:sp>
          <p:nvSpPr>
            <p:cNvPr id="22" name="TextBox 21">
              <a:extLst>
                <a:ext uri="{FF2B5EF4-FFF2-40B4-BE49-F238E27FC236}">
                  <a16:creationId xmlns:a16="http://schemas.microsoft.com/office/drawing/2014/main" id="{1A161AB7-D429-D36B-8262-6DC31D5838D4}"/>
                </a:ext>
              </a:extLst>
            </p:cNvPr>
            <p:cNvSpPr txBox="1"/>
            <p:nvPr/>
          </p:nvSpPr>
          <p:spPr>
            <a:xfrm>
              <a:off x="4870565" y="3791054"/>
              <a:ext cx="4023826" cy="415498"/>
            </a:xfrm>
            <a:prstGeom prst="rect">
              <a:avLst/>
            </a:prstGeom>
            <a:noFill/>
          </p:spPr>
          <p:txBody>
            <a:bodyPr wrap="square">
              <a:spAutoFit/>
            </a:bodyPr>
            <a:lstStyle/>
            <a:p>
              <a:pPr algn="ctr"/>
              <a:r>
                <a:rPr lang="en-US" sz="1000" b="1" i="1" dirty="0">
                  <a:solidFill>
                    <a:schemeClr val="accent1">
                      <a:lumMod val="50000"/>
                    </a:schemeClr>
                  </a:solidFill>
                </a:rPr>
                <a:t>MARS results [4]:</a:t>
              </a:r>
              <a:br>
                <a:rPr lang="en-US" sz="1000" b="1" i="1" dirty="0">
                  <a:solidFill>
                    <a:schemeClr val="accent1">
                      <a:lumMod val="50000"/>
                    </a:schemeClr>
                  </a:solidFill>
                </a:rPr>
              </a:br>
              <a:r>
                <a:rPr lang="en-US" sz="1000" b="1" i="1" dirty="0">
                  <a:solidFill>
                    <a:schemeClr val="accent1">
                      <a:lumMod val="50000"/>
                    </a:schemeClr>
                  </a:solidFill>
                </a:rPr>
                <a:t>Neutron-induced (left) and photon-induced (right) dose rates</a:t>
              </a:r>
              <a:endParaRPr lang="hu-HU" sz="1000" b="1" i="1" dirty="0">
                <a:solidFill>
                  <a:schemeClr val="accent1">
                    <a:lumMod val="50000"/>
                  </a:schemeClr>
                </a:solidFill>
              </a:endParaRPr>
            </a:p>
          </p:txBody>
        </p:sp>
      </p:grpSp>
      <p:pic>
        <p:nvPicPr>
          <p:cNvPr id="6" name="Picture 5">
            <a:extLst>
              <a:ext uri="{FF2B5EF4-FFF2-40B4-BE49-F238E27FC236}">
                <a16:creationId xmlns:a16="http://schemas.microsoft.com/office/drawing/2014/main" id="{54FD7491-CD9D-C1DE-D846-AAD2F91D867B}"/>
              </a:ext>
            </a:extLst>
          </p:cNvPr>
          <p:cNvPicPr>
            <a:picLocks noChangeAspect="1"/>
          </p:cNvPicPr>
          <p:nvPr/>
        </p:nvPicPr>
        <p:blipFill>
          <a:blip r:embed="rId6"/>
          <a:stretch>
            <a:fillRect/>
          </a:stretch>
        </p:blipFill>
        <p:spPr>
          <a:xfrm>
            <a:off x="614705" y="3607358"/>
            <a:ext cx="3431758" cy="659026"/>
          </a:xfrm>
          <a:prstGeom prst="rect">
            <a:avLst/>
          </a:prstGeom>
        </p:spPr>
      </p:pic>
      <p:grpSp>
        <p:nvGrpSpPr>
          <p:cNvPr id="23" name="Group 22">
            <a:extLst>
              <a:ext uri="{FF2B5EF4-FFF2-40B4-BE49-F238E27FC236}">
                <a16:creationId xmlns:a16="http://schemas.microsoft.com/office/drawing/2014/main" id="{0550056C-1081-FBE5-3ED6-248C528BD899}"/>
              </a:ext>
            </a:extLst>
          </p:cNvPr>
          <p:cNvGrpSpPr/>
          <p:nvPr/>
        </p:nvGrpSpPr>
        <p:grpSpPr>
          <a:xfrm>
            <a:off x="41788" y="4444742"/>
            <a:ext cx="4547894" cy="1766833"/>
            <a:chOff x="17659" y="4444742"/>
            <a:chExt cx="4547894" cy="1766833"/>
          </a:xfrm>
        </p:grpSpPr>
        <p:grpSp>
          <p:nvGrpSpPr>
            <p:cNvPr id="13" name="Group 12">
              <a:extLst>
                <a:ext uri="{FF2B5EF4-FFF2-40B4-BE49-F238E27FC236}">
                  <a16:creationId xmlns:a16="http://schemas.microsoft.com/office/drawing/2014/main" id="{574A5D2B-2CC3-09B4-F7DB-2E0F4D430B5D}"/>
                </a:ext>
              </a:extLst>
            </p:cNvPr>
            <p:cNvGrpSpPr/>
            <p:nvPr/>
          </p:nvGrpSpPr>
          <p:grpSpPr>
            <a:xfrm>
              <a:off x="17659" y="4444742"/>
              <a:ext cx="2232109" cy="1740863"/>
              <a:chOff x="4926397" y="523255"/>
              <a:chExt cx="4417837" cy="3445551"/>
            </a:xfrm>
          </p:grpSpPr>
          <p:pic>
            <p:nvPicPr>
              <p:cNvPr id="15" name="Picture 14" descr="A picture containing text, tree&#10;&#10;Description automatically generated">
                <a:extLst>
                  <a:ext uri="{FF2B5EF4-FFF2-40B4-BE49-F238E27FC236}">
                    <a16:creationId xmlns:a16="http://schemas.microsoft.com/office/drawing/2014/main" id="{1C250E19-9A98-EFEA-EF0F-D871A8E2F33F}"/>
                  </a:ext>
                </a:extLst>
              </p:cNvPr>
              <p:cNvPicPr>
                <a:picLocks noChangeAspect="1"/>
              </p:cNvPicPr>
              <p:nvPr/>
            </p:nvPicPr>
            <p:blipFill>
              <a:blip r:embed="rId7"/>
              <a:stretch>
                <a:fillRect/>
              </a:stretch>
            </p:blipFill>
            <p:spPr>
              <a:xfrm>
                <a:off x="4926397" y="962739"/>
                <a:ext cx="4417837" cy="3006067"/>
              </a:xfrm>
              <a:prstGeom prst="rect">
                <a:avLst/>
              </a:prstGeom>
            </p:spPr>
          </p:pic>
          <p:sp>
            <p:nvSpPr>
              <p:cNvPr id="16" name="TextBox 15">
                <a:extLst>
                  <a:ext uri="{FF2B5EF4-FFF2-40B4-BE49-F238E27FC236}">
                    <a16:creationId xmlns:a16="http://schemas.microsoft.com/office/drawing/2014/main" id="{7FB7FE95-FE3D-9E3D-B834-C490E25CA394}"/>
                  </a:ext>
                </a:extLst>
              </p:cNvPr>
              <p:cNvSpPr txBox="1"/>
              <p:nvPr/>
            </p:nvSpPr>
            <p:spPr>
              <a:xfrm>
                <a:off x="5104115" y="523255"/>
                <a:ext cx="3962439" cy="456867"/>
              </a:xfrm>
              <a:prstGeom prst="rect">
                <a:avLst/>
              </a:prstGeom>
              <a:noFill/>
            </p:spPr>
            <p:txBody>
              <a:bodyPr wrap="square">
                <a:spAutoFit/>
              </a:bodyPr>
              <a:lstStyle/>
              <a:p>
                <a:pPr algn="ctr"/>
                <a:r>
                  <a:rPr lang="en-US" sz="900" b="1" i="1" dirty="0">
                    <a:solidFill>
                      <a:schemeClr val="accent1">
                        <a:lumMod val="50000"/>
                      </a:schemeClr>
                    </a:solidFill>
                  </a:rPr>
                  <a:t>Rel. Uncertainty (Neutron-induced)</a:t>
                </a:r>
                <a:endParaRPr lang="hu-HU" sz="900" b="1" i="1" dirty="0">
                  <a:solidFill>
                    <a:schemeClr val="accent1">
                      <a:lumMod val="50000"/>
                    </a:schemeClr>
                  </a:solidFill>
                </a:endParaRPr>
              </a:p>
            </p:txBody>
          </p:sp>
        </p:grpSp>
        <p:pic>
          <p:nvPicPr>
            <p:cNvPr id="17" name="Picture 16">
              <a:extLst>
                <a:ext uri="{FF2B5EF4-FFF2-40B4-BE49-F238E27FC236}">
                  <a16:creationId xmlns:a16="http://schemas.microsoft.com/office/drawing/2014/main" id="{8AF6CFA1-B603-2668-7AF2-BB8BA68AB49B}"/>
                </a:ext>
              </a:extLst>
            </p:cNvPr>
            <p:cNvPicPr>
              <a:picLocks noChangeAspect="1"/>
            </p:cNvPicPr>
            <p:nvPr/>
          </p:nvPicPr>
          <p:blipFill>
            <a:blip r:embed="rId8"/>
            <a:srcRect/>
            <a:stretch/>
          </p:blipFill>
          <p:spPr>
            <a:xfrm>
              <a:off x="2274498" y="4670559"/>
              <a:ext cx="2291055" cy="1541016"/>
            </a:xfrm>
            <a:prstGeom prst="rect">
              <a:avLst/>
            </a:prstGeom>
          </p:spPr>
        </p:pic>
      </p:grpSp>
      <p:sp>
        <p:nvSpPr>
          <p:cNvPr id="24" name="TextBox 23">
            <a:extLst>
              <a:ext uri="{FF2B5EF4-FFF2-40B4-BE49-F238E27FC236}">
                <a16:creationId xmlns:a16="http://schemas.microsoft.com/office/drawing/2014/main" id="{14F59B2E-5448-B06A-7A62-E127BC6CAD64}"/>
              </a:ext>
            </a:extLst>
          </p:cNvPr>
          <p:cNvSpPr txBox="1"/>
          <p:nvPr/>
        </p:nvSpPr>
        <p:spPr>
          <a:xfrm>
            <a:off x="2372995" y="4446057"/>
            <a:ext cx="2002019" cy="230832"/>
          </a:xfrm>
          <a:prstGeom prst="rect">
            <a:avLst/>
          </a:prstGeom>
          <a:noFill/>
        </p:spPr>
        <p:txBody>
          <a:bodyPr wrap="square">
            <a:spAutoFit/>
          </a:bodyPr>
          <a:lstStyle/>
          <a:p>
            <a:pPr algn="ctr"/>
            <a:r>
              <a:rPr lang="en-US" sz="900" b="1" i="1" dirty="0">
                <a:solidFill>
                  <a:schemeClr val="accent1">
                    <a:lumMod val="50000"/>
                  </a:schemeClr>
                </a:solidFill>
              </a:rPr>
              <a:t>No biasing applied</a:t>
            </a:r>
            <a:endParaRPr lang="hu-HU" sz="900" b="1" i="1" dirty="0">
              <a:solidFill>
                <a:schemeClr val="accent1">
                  <a:lumMod val="50000"/>
                </a:schemeClr>
              </a:solidFill>
            </a:endParaRPr>
          </a:p>
        </p:txBody>
      </p:sp>
      <p:sp>
        <p:nvSpPr>
          <p:cNvPr id="25" name="Rectangle 24">
            <a:extLst>
              <a:ext uri="{FF2B5EF4-FFF2-40B4-BE49-F238E27FC236}">
                <a16:creationId xmlns:a16="http://schemas.microsoft.com/office/drawing/2014/main" id="{38765297-4B24-1BAA-CE5C-C782F3873AF3}"/>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1) Attenuation of Neutrons in Labyrinths (2/2)</a:t>
            </a:r>
          </a:p>
        </p:txBody>
      </p:sp>
    </p:spTree>
    <p:extLst>
      <p:ext uri="{BB962C8B-B14F-4D97-AF65-F5344CB8AC3E}">
        <p14:creationId xmlns:p14="http://schemas.microsoft.com/office/powerpoint/2010/main" val="2609943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3) Particle Distribution Analyzer (PDA)</a:t>
            </a:r>
          </a:p>
        </p:txBody>
      </p:sp>
      <p:sp>
        <p:nvSpPr>
          <p:cNvPr id="2" name="TextBox 1">
            <a:extLst>
              <a:ext uri="{FF2B5EF4-FFF2-40B4-BE49-F238E27FC236}">
                <a16:creationId xmlns:a16="http://schemas.microsoft.com/office/drawing/2014/main" id="{6A265491-35AF-CC38-751A-C678D3BE2646}"/>
              </a:ext>
            </a:extLst>
          </p:cNvPr>
          <p:cNvSpPr txBox="1"/>
          <p:nvPr/>
        </p:nvSpPr>
        <p:spPr>
          <a:xfrm>
            <a:off x="222251" y="537225"/>
            <a:ext cx="4413250" cy="2031325"/>
          </a:xfrm>
          <a:prstGeom prst="rect">
            <a:avLst/>
          </a:prstGeom>
          <a:noFill/>
        </p:spPr>
        <p:txBody>
          <a:bodyPr wrap="square">
            <a:spAutoFit/>
          </a:bodyPr>
          <a:lstStyle/>
          <a:p>
            <a:pPr>
              <a:spcAft>
                <a:spcPts val="600"/>
              </a:spcAft>
            </a:pPr>
            <a:r>
              <a:rPr lang="en-US" sz="1100" u="sng" dirty="0">
                <a:solidFill>
                  <a:schemeClr val="accent1">
                    <a:lumMod val="50000"/>
                  </a:schemeClr>
                </a:solidFill>
              </a:rPr>
              <a:t>Particle Distribution Analyzer (PDA)</a:t>
            </a:r>
          </a:p>
          <a:p>
            <a:pPr marL="171450" indent="-171450">
              <a:buFont typeface="Arial" panose="020B0604020202020204" pitchFamily="34" charset="0"/>
              <a:buChar char="•"/>
            </a:pPr>
            <a:r>
              <a:rPr lang="en-US" sz="1100" dirty="0">
                <a:solidFill>
                  <a:schemeClr val="accent1">
                    <a:lumMod val="50000"/>
                  </a:schemeClr>
                </a:solidFill>
              </a:rPr>
              <a:t>Developed in Python using </a:t>
            </a:r>
            <a:r>
              <a:rPr lang="en-US" sz="1100" dirty="0" err="1">
                <a:solidFill>
                  <a:schemeClr val="accent1">
                    <a:lumMod val="50000"/>
                  </a:schemeClr>
                </a:solidFill>
              </a:rPr>
              <a:t>tkinter</a:t>
            </a:r>
            <a:r>
              <a:rPr lang="en-US" sz="1100" dirty="0">
                <a:solidFill>
                  <a:schemeClr val="accent1">
                    <a:lumMod val="50000"/>
                  </a:schemeClr>
                </a:solidFill>
              </a:rPr>
              <a:t> and matplotlib</a:t>
            </a:r>
          </a:p>
          <a:p>
            <a:pPr marL="171450" indent="-171450">
              <a:buFont typeface="Arial" panose="020B0604020202020204" pitchFamily="34" charset="0"/>
              <a:buChar char="•"/>
            </a:pPr>
            <a:r>
              <a:rPr lang="en-US" sz="1100" b="1" dirty="0">
                <a:solidFill>
                  <a:schemeClr val="accent1">
                    <a:lumMod val="50000"/>
                  </a:schemeClr>
                </a:solidFill>
              </a:rPr>
              <a:t>GUI interface </a:t>
            </a:r>
            <a:r>
              <a:rPr lang="en-US" sz="1100" dirty="0">
                <a:solidFill>
                  <a:schemeClr val="accent1">
                    <a:lumMod val="50000"/>
                  </a:schemeClr>
                </a:solidFill>
              </a:rPr>
              <a:t>for user-friendly experience</a:t>
            </a:r>
          </a:p>
          <a:p>
            <a:pPr marL="171450" indent="-171450">
              <a:buFont typeface="Arial" panose="020B0604020202020204" pitchFamily="34" charset="0"/>
              <a:buChar char="•"/>
            </a:pPr>
            <a:r>
              <a:rPr lang="en-US" sz="1100" dirty="0">
                <a:solidFill>
                  <a:schemeClr val="accent1">
                    <a:lumMod val="50000"/>
                  </a:schemeClr>
                </a:solidFill>
              </a:rPr>
              <a:t>File selection through an interactive pop-up window</a:t>
            </a:r>
          </a:p>
          <a:p>
            <a:pPr marL="171450" indent="-171450">
              <a:buFont typeface="Arial" panose="020B0604020202020204" pitchFamily="34" charset="0"/>
              <a:buChar char="•"/>
            </a:pPr>
            <a:r>
              <a:rPr lang="en-US" sz="1100" b="1" dirty="0">
                <a:solidFill>
                  <a:schemeClr val="accent1">
                    <a:lumMod val="50000"/>
                  </a:schemeClr>
                </a:solidFill>
              </a:rPr>
              <a:t>Particle selection </a:t>
            </a:r>
            <a:r>
              <a:rPr lang="en-US" sz="1100" dirty="0">
                <a:solidFill>
                  <a:schemeClr val="accent1">
                    <a:lumMod val="50000"/>
                  </a:schemeClr>
                </a:solidFill>
              </a:rPr>
              <a:t>via dropdown: all 40 particle types available</a:t>
            </a:r>
          </a:p>
          <a:p>
            <a:pPr marL="171450" indent="-171450">
              <a:buFont typeface="Arial" panose="020B0604020202020204" pitchFamily="34" charset="0"/>
              <a:buChar char="•"/>
            </a:pPr>
            <a:r>
              <a:rPr lang="en-US" sz="1100" b="1" dirty="0">
                <a:solidFill>
                  <a:schemeClr val="accent1">
                    <a:lumMod val="50000"/>
                  </a:schemeClr>
                </a:solidFill>
              </a:rPr>
              <a:t>Custom axis plotting</a:t>
            </a:r>
            <a:r>
              <a:rPr lang="en-US" sz="1100" dirty="0">
                <a:solidFill>
                  <a:schemeClr val="accent1">
                    <a:lumMod val="50000"/>
                  </a:schemeClr>
                </a:solidFill>
              </a:rPr>
              <a:t>: any combination of X, Y, and Z axes</a:t>
            </a:r>
          </a:p>
          <a:p>
            <a:pPr marL="171450" indent="-171450">
              <a:buFont typeface="Arial" panose="020B0604020202020204" pitchFamily="34" charset="0"/>
              <a:buChar char="•"/>
            </a:pPr>
            <a:r>
              <a:rPr lang="en-US" sz="1100" b="1" dirty="0">
                <a:solidFill>
                  <a:schemeClr val="accent1">
                    <a:lumMod val="50000"/>
                  </a:schemeClr>
                </a:solidFill>
              </a:rPr>
              <a:t>Adjustable axis limits</a:t>
            </a:r>
            <a:endParaRPr lang="en-US" sz="1100" dirty="0">
              <a:solidFill>
                <a:schemeClr val="accent1">
                  <a:lumMod val="50000"/>
                </a:schemeClr>
              </a:solidFill>
            </a:endParaRPr>
          </a:p>
          <a:p>
            <a:pPr marL="171450" indent="-171450">
              <a:buFont typeface="Arial" panose="020B0604020202020204" pitchFamily="34" charset="0"/>
              <a:buChar char="•"/>
            </a:pPr>
            <a:r>
              <a:rPr lang="en-US" sz="1100" b="1" dirty="0">
                <a:solidFill>
                  <a:schemeClr val="accent1">
                    <a:lumMod val="50000"/>
                  </a:schemeClr>
                </a:solidFill>
              </a:rPr>
              <a:t>Header input field</a:t>
            </a:r>
            <a:r>
              <a:rPr lang="en-US" sz="1100" dirty="0">
                <a:solidFill>
                  <a:schemeClr val="accent1">
                    <a:lumMod val="50000"/>
                  </a:schemeClr>
                </a:solidFill>
              </a:rPr>
              <a:t>: default available, with option to modify</a:t>
            </a:r>
          </a:p>
          <a:p>
            <a:pPr marL="171450" indent="-171450">
              <a:buFont typeface="Arial" panose="020B0604020202020204" pitchFamily="34" charset="0"/>
              <a:buChar char="•"/>
            </a:pPr>
            <a:r>
              <a:rPr lang="en-US" sz="1100" dirty="0">
                <a:solidFill>
                  <a:schemeClr val="accent1">
                    <a:lumMod val="50000"/>
                  </a:schemeClr>
                </a:solidFill>
              </a:rPr>
              <a:t>Scattered plot visualization: each dot represents a particle</a:t>
            </a:r>
          </a:p>
          <a:p>
            <a:pPr marL="171450" indent="-171450">
              <a:buFont typeface="Arial" panose="020B0604020202020204" pitchFamily="34" charset="0"/>
              <a:buChar char="•"/>
            </a:pPr>
            <a:r>
              <a:rPr lang="en-US" sz="1100" b="1" dirty="0">
                <a:solidFill>
                  <a:schemeClr val="accent1">
                    <a:lumMod val="50000"/>
                  </a:schemeClr>
                </a:solidFill>
              </a:rPr>
              <a:t>Color-coded energy</a:t>
            </a:r>
            <a:r>
              <a:rPr lang="en-US" sz="1100" dirty="0">
                <a:solidFill>
                  <a:schemeClr val="accent1">
                    <a:lumMod val="50000"/>
                  </a:schemeClr>
                </a:solidFill>
              </a:rPr>
              <a:t>: visualize particle energy through color gradients</a:t>
            </a:r>
          </a:p>
          <a:p>
            <a:pPr marL="171450" indent="-171450">
              <a:buFont typeface="Arial" panose="020B0604020202020204" pitchFamily="34" charset="0"/>
              <a:buChar char="•"/>
            </a:pPr>
            <a:r>
              <a:rPr lang="en-US" sz="1100" dirty="0">
                <a:solidFill>
                  <a:schemeClr val="accent1">
                    <a:lumMod val="50000"/>
                  </a:schemeClr>
                </a:solidFill>
              </a:rPr>
              <a:t>Save functionality saves plots in .</a:t>
            </a:r>
            <a:r>
              <a:rPr lang="en-US" sz="1100" dirty="0" err="1">
                <a:solidFill>
                  <a:schemeClr val="accent1">
                    <a:lumMod val="50000"/>
                  </a:schemeClr>
                </a:solidFill>
              </a:rPr>
              <a:t>png</a:t>
            </a:r>
            <a:r>
              <a:rPr lang="en-US" sz="1100" dirty="0">
                <a:solidFill>
                  <a:schemeClr val="accent1">
                    <a:lumMod val="50000"/>
                  </a:schemeClr>
                </a:solidFill>
              </a:rPr>
              <a:t> format</a:t>
            </a:r>
          </a:p>
        </p:txBody>
      </p:sp>
      <p:sp>
        <p:nvSpPr>
          <p:cNvPr id="4" name="TextBox 3">
            <a:extLst>
              <a:ext uri="{FF2B5EF4-FFF2-40B4-BE49-F238E27FC236}">
                <a16:creationId xmlns:a16="http://schemas.microsoft.com/office/drawing/2014/main" id="{5D5298AA-613D-30A4-5117-938DC3EC5B0A}"/>
              </a:ext>
            </a:extLst>
          </p:cNvPr>
          <p:cNvSpPr txBox="1"/>
          <p:nvPr/>
        </p:nvSpPr>
        <p:spPr>
          <a:xfrm>
            <a:off x="222250" y="4347384"/>
            <a:ext cx="4781550" cy="1862048"/>
          </a:xfrm>
          <a:prstGeom prst="rect">
            <a:avLst/>
          </a:prstGeom>
          <a:noFill/>
        </p:spPr>
        <p:txBody>
          <a:bodyPr wrap="square">
            <a:spAutoFit/>
          </a:bodyPr>
          <a:lstStyle/>
          <a:p>
            <a:pPr>
              <a:spcAft>
                <a:spcPts val="600"/>
              </a:spcAft>
            </a:pPr>
            <a:r>
              <a:rPr lang="en-US" sz="1100" u="sng" dirty="0">
                <a:solidFill>
                  <a:schemeClr val="accent1">
                    <a:lumMod val="50000"/>
                  </a:schemeClr>
                </a:solidFill>
              </a:rPr>
              <a:t>Future enhancements</a:t>
            </a:r>
          </a:p>
          <a:p>
            <a:pPr marL="171450" indent="-171450">
              <a:buFont typeface="Arial" panose="020B0604020202020204" pitchFamily="34" charset="0"/>
              <a:buChar char="•"/>
            </a:pPr>
            <a:r>
              <a:rPr lang="en-US" sz="1100" b="1" dirty="0">
                <a:solidFill>
                  <a:schemeClr val="accent1">
                    <a:lumMod val="50000"/>
                  </a:schemeClr>
                </a:solidFill>
              </a:rPr>
              <a:t>Improved </a:t>
            </a:r>
            <a:r>
              <a:rPr lang="en-US" sz="1100" b="1" dirty="0" err="1">
                <a:solidFill>
                  <a:schemeClr val="accent1">
                    <a:lumMod val="50000"/>
                  </a:schemeClr>
                </a:solidFill>
              </a:rPr>
              <a:t>colorbar</a:t>
            </a:r>
            <a:r>
              <a:rPr lang="en-US" sz="1100" b="1" dirty="0">
                <a:solidFill>
                  <a:schemeClr val="accent1">
                    <a:lumMod val="50000"/>
                  </a:schemeClr>
                </a:solidFill>
              </a:rPr>
              <a:t> </a:t>
            </a:r>
            <a:r>
              <a:rPr lang="en-US" sz="1100" dirty="0">
                <a:solidFill>
                  <a:schemeClr val="accent1">
                    <a:lumMod val="50000"/>
                  </a:schemeClr>
                </a:solidFill>
              </a:rPr>
              <a:t>for better energy representation</a:t>
            </a:r>
          </a:p>
          <a:p>
            <a:pPr marL="171450" indent="-171450">
              <a:buFont typeface="Arial" panose="020B0604020202020204" pitchFamily="34" charset="0"/>
              <a:buChar char="•"/>
            </a:pPr>
            <a:r>
              <a:rPr lang="en-US" sz="1100" dirty="0">
                <a:solidFill>
                  <a:schemeClr val="accent1">
                    <a:lumMod val="50000"/>
                  </a:schemeClr>
                </a:solidFill>
              </a:rPr>
              <a:t>Integration of particle weight info</a:t>
            </a:r>
          </a:p>
          <a:p>
            <a:pPr marL="171450" indent="-171450">
              <a:buFont typeface="Arial" panose="020B0604020202020204" pitchFamily="34" charset="0"/>
              <a:buChar char="•"/>
            </a:pPr>
            <a:r>
              <a:rPr lang="en-US" sz="1100" dirty="0">
                <a:solidFill>
                  <a:schemeClr val="accent1">
                    <a:lumMod val="50000"/>
                  </a:schemeClr>
                </a:solidFill>
              </a:rPr>
              <a:t>Predefined headers for quick selection</a:t>
            </a:r>
          </a:p>
          <a:p>
            <a:pPr marL="171450" indent="-171450">
              <a:buFont typeface="Arial" panose="020B0604020202020204" pitchFamily="34" charset="0"/>
              <a:buChar char="•"/>
            </a:pPr>
            <a:r>
              <a:rPr lang="en-US" sz="1100" dirty="0">
                <a:solidFill>
                  <a:schemeClr val="accent1">
                    <a:lumMod val="50000"/>
                  </a:schemeClr>
                </a:solidFill>
              </a:rPr>
              <a:t>Enhanced visualization options: aspect ratios, font scaling, etc.</a:t>
            </a:r>
          </a:p>
          <a:p>
            <a:pPr marL="171450" indent="-171450">
              <a:buFont typeface="Arial" panose="020B0604020202020204" pitchFamily="34" charset="0"/>
              <a:buChar char="•"/>
            </a:pPr>
            <a:r>
              <a:rPr lang="en-US" sz="1100" b="1" dirty="0">
                <a:solidFill>
                  <a:schemeClr val="accent1">
                    <a:lumMod val="50000"/>
                  </a:schemeClr>
                </a:solidFill>
              </a:rPr>
              <a:t>Error handling</a:t>
            </a:r>
            <a:r>
              <a:rPr lang="en-US" sz="1100" dirty="0">
                <a:solidFill>
                  <a:schemeClr val="accent1">
                    <a:lumMod val="50000"/>
                  </a:schemeClr>
                </a:solidFill>
              </a:rPr>
              <a:t>: improve resilience to file and data issues</a:t>
            </a:r>
          </a:p>
          <a:p>
            <a:pPr marL="171450" indent="-171450">
              <a:buFont typeface="Arial" panose="020B0604020202020204" pitchFamily="34" charset="0"/>
              <a:buChar char="•"/>
            </a:pPr>
            <a:r>
              <a:rPr lang="en-US" sz="1100" dirty="0">
                <a:solidFill>
                  <a:schemeClr val="accent1">
                    <a:lumMod val="50000"/>
                  </a:schemeClr>
                </a:solidFill>
              </a:rPr>
              <a:t>Interactive </a:t>
            </a:r>
            <a:r>
              <a:rPr lang="en-US" sz="1100" dirty="0" err="1">
                <a:solidFill>
                  <a:schemeClr val="accent1">
                    <a:lumMod val="50000"/>
                  </a:schemeClr>
                </a:solidFill>
              </a:rPr>
              <a:t>colorbar</a:t>
            </a:r>
            <a:r>
              <a:rPr lang="en-US" sz="1100" dirty="0">
                <a:solidFill>
                  <a:schemeClr val="accent1">
                    <a:lumMod val="50000"/>
                  </a:schemeClr>
                </a:solidFill>
              </a:rPr>
              <a:t>: allow user-defined colormaps</a:t>
            </a:r>
          </a:p>
          <a:p>
            <a:pPr marL="171450" indent="-171450">
              <a:buFont typeface="Arial" panose="020B0604020202020204" pitchFamily="34" charset="0"/>
              <a:buChar char="•"/>
            </a:pPr>
            <a:r>
              <a:rPr lang="en-US" sz="1100" dirty="0">
                <a:solidFill>
                  <a:schemeClr val="accent1">
                    <a:lumMod val="50000"/>
                  </a:schemeClr>
                </a:solidFill>
              </a:rPr>
              <a:t>User settings: save and load preferred default settings</a:t>
            </a:r>
          </a:p>
          <a:p>
            <a:pPr marL="171450" indent="-171450">
              <a:buFont typeface="Arial" panose="020B0604020202020204" pitchFamily="34" charset="0"/>
              <a:buChar char="•"/>
            </a:pPr>
            <a:r>
              <a:rPr lang="en-US" sz="1100" dirty="0">
                <a:solidFill>
                  <a:schemeClr val="accent1">
                    <a:lumMod val="50000"/>
                  </a:schemeClr>
                </a:solidFill>
              </a:rPr>
              <a:t>Guide and documentation for users</a:t>
            </a:r>
          </a:p>
          <a:p>
            <a:pPr marL="171450" indent="-171450">
              <a:buFont typeface="Arial" panose="020B0604020202020204" pitchFamily="34" charset="0"/>
              <a:buChar char="•"/>
            </a:pPr>
            <a:r>
              <a:rPr lang="en-US" sz="1100" dirty="0">
                <a:solidFill>
                  <a:schemeClr val="accent1">
                    <a:lumMod val="50000"/>
                  </a:schemeClr>
                </a:solidFill>
              </a:rPr>
              <a:t>Enhanced logging: replace terminal prints with structured logs</a:t>
            </a:r>
          </a:p>
        </p:txBody>
      </p:sp>
      <p:pic>
        <p:nvPicPr>
          <p:cNvPr id="8" name="Picture 7">
            <a:extLst>
              <a:ext uri="{FF2B5EF4-FFF2-40B4-BE49-F238E27FC236}">
                <a16:creationId xmlns:a16="http://schemas.microsoft.com/office/drawing/2014/main" id="{E4058144-80B7-C247-977F-D3A1EFE7A561}"/>
              </a:ext>
            </a:extLst>
          </p:cNvPr>
          <p:cNvPicPr>
            <a:picLocks noChangeAspect="1"/>
          </p:cNvPicPr>
          <p:nvPr/>
        </p:nvPicPr>
        <p:blipFill>
          <a:blip r:embed="rId2"/>
          <a:stretch>
            <a:fillRect/>
          </a:stretch>
        </p:blipFill>
        <p:spPr>
          <a:xfrm>
            <a:off x="4216356" y="534471"/>
            <a:ext cx="3551312" cy="1641414"/>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09D96A9-C5B4-E811-4ECF-B998C14DA320}"/>
              </a:ext>
            </a:extLst>
          </p:cNvPr>
          <p:cNvPicPr>
            <a:picLocks noChangeAspect="1"/>
          </p:cNvPicPr>
          <p:nvPr/>
        </p:nvPicPr>
        <p:blipFill>
          <a:blip r:embed="rId3"/>
          <a:stretch>
            <a:fillRect/>
          </a:stretch>
        </p:blipFill>
        <p:spPr>
          <a:xfrm>
            <a:off x="5079196" y="2568680"/>
            <a:ext cx="3420760" cy="3455164"/>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9BE4A15D-EC58-9AE6-DF7B-7ED2BAD60D0D}"/>
              </a:ext>
            </a:extLst>
          </p:cNvPr>
          <p:cNvPicPr>
            <a:picLocks noChangeAspect="1"/>
          </p:cNvPicPr>
          <p:nvPr/>
        </p:nvPicPr>
        <p:blipFill>
          <a:blip r:embed="rId4"/>
          <a:stretch>
            <a:fillRect/>
          </a:stretch>
        </p:blipFill>
        <p:spPr>
          <a:xfrm>
            <a:off x="7236313" y="1441647"/>
            <a:ext cx="1685436" cy="1641414"/>
          </a:xfrm>
          <a:prstGeom prst="rect">
            <a:avLst/>
          </a:prstGeom>
          <a:effectLst>
            <a:outerShdw blurRad="63500" sx="102000" sy="102000" algn="ctr" rotWithShape="0">
              <a:prstClr val="black">
                <a:alpha val="40000"/>
              </a:prstClr>
            </a:outerShdw>
          </a:effectLst>
        </p:spPr>
      </p:pic>
      <p:cxnSp>
        <p:nvCxnSpPr>
          <p:cNvPr id="13" name="Straight Arrow Connector 12">
            <a:extLst>
              <a:ext uri="{FF2B5EF4-FFF2-40B4-BE49-F238E27FC236}">
                <a16:creationId xmlns:a16="http://schemas.microsoft.com/office/drawing/2014/main" id="{FB4E6F9E-2AA7-FD21-B0D8-49A2C000EFB4}"/>
              </a:ext>
            </a:extLst>
          </p:cNvPr>
          <p:cNvCxnSpPr>
            <a:cxnSpLocks/>
          </p:cNvCxnSpPr>
          <p:nvPr/>
        </p:nvCxnSpPr>
        <p:spPr>
          <a:xfrm>
            <a:off x="5812076" y="1088097"/>
            <a:ext cx="2185792" cy="1008346"/>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AC5F8C2-45A9-9A4E-02B6-73E1AFB1FB57}"/>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6E672443-9645-19A8-3A1C-05F69B5029E6}"/>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pic>
        <p:nvPicPr>
          <p:cNvPr id="7" name="Picture 6">
            <a:extLst>
              <a:ext uri="{FF2B5EF4-FFF2-40B4-BE49-F238E27FC236}">
                <a16:creationId xmlns:a16="http://schemas.microsoft.com/office/drawing/2014/main" id="{576E1DB9-637B-2491-8D5A-0A144D8D2374}"/>
              </a:ext>
            </a:extLst>
          </p:cNvPr>
          <p:cNvPicPr>
            <a:picLocks noChangeAspect="1"/>
          </p:cNvPicPr>
          <p:nvPr/>
        </p:nvPicPr>
        <p:blipFill rotWithShape="1">
          <a:blip r:embed="rId5"/>
          <a:srcRect t="5651" r="49533" b="37637"/>
          <a:stretch/>
        </p:blipFill>
        <p:spPr>
          <a:xfrm>
            <a:off x="2470150" y="2582046"/>
            <a:ext cx="2395298" cy="1987613"/>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4A4F5CE8-C028-6631-D4F9-1AFF40AA36B2}"/>
              </a:ext>
            </a:extLst>
          </p:cNvPr>
          <p:cNvSpPr txBox="1"/>
          <p:nvPr/>
        </p:nvSpPr>
        <p:spPr>
          <a:xfrm>
            <a:off x="404019" y="2619125"/>
            <a:ext cx="2120899" cy="1408078"/>
          </a:xfrm>
          <a:prstGeom prst="rect">
            <a:avLst/>
          </a:prstGeom>
          <a:noFill/>
        </p:spPr>
        <p:txBody>
          <a:bodyPr wrap="square">
            <a:spAutoFit/>
          </a:bodyPr>
          <a:lstStyle/>
          <a:p>
            <a:pPr algn="ctr">
              <a:spcAft>
                <a:spcPts val="300"/>
              </a:spcAft>
            </a:pPr>
            <a:r>
              <a:rPr lang="en-US" sz="1050" b="1" i="1" dirty="0">
                <a:solidFill>
                  <a:schemeClr val="accent1">
                    <a:lumMod val="50000"/>
                  </a:schemeClr>
                </a:solidFill>
              </a:rPr>
              <a:t>Motivation:</a:t>
            </a:r>
          </a:p>
          <a:p>
            <a:pPr marL="171450" indent="-171450">
              <a:spcAft>
                <a:spcPts val="300"/>
              </a:spcAft>
              <a:buFont typeface="Arial" panose="020B0604020202020204" pitchFamily="34" charset="0"/>
              <a:buChar char="•"/>
            </a:pPr>
            <a:r>
              <a:rPr lang="en-US" sz="1000" i="1" dirty="0">
                <a:solidFill>
                  <a:schemeClr val="accent1">
                    <a:lumMod val="50000"/>
                  </a:schemeClr>
                </a:solidFill>
              </a:rPr>
              <a:t>Surprising peak in the dose rate map, positioned above the beamline</a:t>
            </a:r>
          </a:p>
          <a:p>
            <a:pPr marL="171450" indent="-171450">
              <a:spcAft>
                <a:spcPts val="300"/>
              </a:spcAft>
              <a:buFont typeface="Arial" panose="020B0604020202020204" pitchFamily="34" charset="0"/>
              <a:buChar char="•"/>
            </a:pPr>
            <a:r>
              <a:rPr lang="en-US" sz="1000" i="1" dirty="0">
                <a:solidFill>
                  <a:schemeClr val="accent1">
                    <a:lumMod val="50000"/>
                  </a:schemeClr>
                </a:solidFill>
              </a:rPr>
              <a:t>Seemingly no apparent features in the existing geometry correlate with the peak's location, raising questions about its origin</a:t>
            </a:r>
          </a:p>
        </p:txBody>
      </p:sp>
      <p:cxnSp>
        <p:nvCxnSpPr>
          <p:cNvPr id="11" name="Straight Arrow Connector 10">
            <a:extLst>
              <a:ext uri="{FF2B5EF4-FFF2-40B4-BE49-F238E27FC236}">
                <a16:creationId xmlns:a16="http://schemas.microsoft.com/office/drawing/2014/main" id="{03D56D90-3392-372A-4825-23898D7BBC8F}"/>
              </a:ext>
            </a:extLst>
          </p:cNvPr>
          <p:cNvCxnSpPr>
            <a:cxnSpLocks/>
          </p:cNvCxnSpPr>
          <p:nvPr/>
        </p:nvCxnSpPr>
        <p:spPr>
          <a:xfrm>
            <a:off x="2314575" y="2949844"/>
            <a:ext cx="1834079" cy="244206"/>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FB5B985B-1A12-E711-55C8-D1DD275AF994}"/>
              </a:ext>
            </a:extLst>
          </p:cNvPr>
          <p:cNvCxnSpPr>
            <a:cxnSpLocks/>
          </p:cNvCxnSpPr>
          <p:nvPr/>
        </p:nvCxnSpPr>
        <p:spPr>
          <a:xfrm>
            <a:off x="1229127" y="3244625"/>
            <a:ext cx="2464999" cy="672531"/>
          </a:xfrm>
          <a:prstGeom prst="bentConnector3">
            <a:avLst>
              <a:gd name="adj1" fmla="val 5415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6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E5642EA-87D0-4D86-AE7C-D7A2C53C75E8}"/>
              </a:ext>
            </a:extLst>
          </p:cNvPr>
          <p:cNvPicPr>
            <a:picLocks noChangeAspect="1"/>
          </p:cNvPicPr>
          <p:nvPr/>
        </p:nvPicPr>
        <p:blipFill>
          <a:blip r:embed="rId2"/>
          <a:stretch>
            <a:fillRect/>
          </a:stretch>
        </p:blipFill>
        <p:spPr>
          <a:xfrm>
            <a:off x="4374308" y="560303"/>
            <a:ext cx="3876670" cy="1641413"/>
          </a:xfrm>
          <a:prstGeom prst="rect">
            <a:avLst/>
          </a:prstGeom>
          <a:effectLst>
            <a:outerShdw blurRad="63500" sx="102000" sy="102000" algn="ctr" rotWithShape="0">
              <a:prstClr val="black">
                <a:alpha val="40000"/>
              </a:prstClr>
            </a:outerShdw>
          </a:effectLst>
        </p:spPr>
      </p:pic>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
        <p:nvSpPr>
          <p:cNvPr id="14" name="Rectangle 13">
            <a:extLst>
              <a:ext uri="{FF2B5EF4-FFF2-40B4-BE49-F238E27FC236}">
                <a16:creationId xmlns:a16="http://schemas.microsoft.com/office/drawing/2014/main" id="{EDDCA3B0-0BCC-9249-4D6A-231782343B3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3) Energy Spectra Analyzer (</a:t>
            </a:r>
            <a:r>
              <a:rPr lang="en-US" sz="1500" dirty="0" err="1"/>
              <a:t>ESpA</a:t>
            </a:r>
            <a:r>
              <a:rPr lang="en-US" sz="1500" dirty="0"/>
              <a:t>)</a:t>
            </a:r>
          </a:p>
        </p:txBody>
      </p:sp>
      <p:sp>
        <p:nvSpPr>
          <p:cNvPr id="2" name="TextBox 1">
            <a:extLst>
              <a:ext uri="{FF2B5EF4-FFF2-40B4-BE49-F238E27FC236}">
                <a16:creationId xmlns:a16="http://schemas.microsoft.com/office/drawing/2014/main" id="{6A265491-35AF-CC38-751A-C678D3BE2646}"/>
              </a:ext>
            </a:extLst>
          </p:cNvPr>
          <p:cNvSpPr txBox="1"/>
          <p:nvPr/>
        </p:nvSpPr>
        <p:spPr>
          <a:xfrm>
            <a:off x="140830" y="527181"/>
            <a:ext cx="4374802" cy="2369880"/>
          </a:xfrm>
          <a:prstGeom prst="rect">
            <a:avLst/>
          </a:prstGeom>
          <a:noFill/>
        </p:spPr>
        <p:txBody>
          <a:bodyPr wrap="square">
            <a:spAutoFit/>
          </a:bodyPr>
          <a:lstStyle/>
          <a:p>
            <a:pPr>
              <a:spcAft>
                <a:spcPts val="600"/>
              </a:spcAft>
            </a:pPr>
            <a:r>
              <a:rPr lang="en-US" sz="1100" u="sng" dirty="0">
                <a:solidFill>
                  <a:schemeClr val="accent1">
                    <a:lumMod val="50000"/>
                  </a:schemeClr>
                </a:solidFill>
              </a:rPr>
              <a:t>Energy Spectra Analyzer (</a:t>
            </a:r>
            <a:r>
              <a:rPr lang="en-US" sz="1100" u="sng" dirty="0" err="1">
                <a:solidFill>
                  <a:schemeClr val="accent1">
                    <a:lumMod val="50000"/>
                  </a:schemeClr>
                </a:solidFill>
              </a:rPr>
              <a:t>ESpa</a:t>
            </a:r>
            <a:r>
              <a:rPr lang="en-US" sz="1100" u="sng" dirty="0">
                <a:solidFill>
                  <a:schemeClr val="accent1">
                    <a:lumMod val="50000"/>
                  </a:schemeClr>
                </a:solidFill>
              </a:rPr>
              <a:t>)</a:t>
            </a:r>
          </a:p>
          <a:p>
            <a:pPr marL="171450" indent="-171450">
              <a:buFont typeface="Arial" panose="020B0604020202020204" pitchFamily="34" charset="0"/>
              <a:buChar char="•"/>
            </a:pPr>
            <a:r>
              <a:rPr lang="en-US" sz="1100" dirty="0">
                <a:solidFill>
                  <a:schemeClr val="accent1">
                    <a:lumMod val="50000"/>
                  </a:schemeClr>
                </a:solidFill>
              </a:rPr>
              <a:t>User-friendly </a:t>
            </a:r>
            <a:r>
              <a:rPr lang="en-US" sz="1100" b="1" dirty="0">
                <a:solidFill>
                  <a:schemeClr val="accent1">
                    <a:lumMod val="50000"/>
                  </a:schemeClr>
                </a:solidFill>
              </a:rPr>
              <a:t>GUI</a:t>
            </a:r>
            <a:r>
              <a:rPr lang="en-US" sz="1100" dirty="0">
                <a:solidFill>
                  <a:schemeClr val="accent1">
                    <a:lumMod val="50000"/>
                  </a:schemeClr>
                </a:solidFill>
              </a:rPr>
              <a:t> for easy usage</a:t>
            </a:r>
          </a:p>
          <a:p>
            <a:pPr marL="171450" indent="-171450">
              <a:buFont typeface="Arial" panose="020B0604020202020204" pitchFamily="34" charset="0"/>
              <a:buChar char="•"/>
            </a:pPr>
            <a:r>
              <a:rPr lang="en-US" sz="1100" dirty="0">
                <a:solidFill>
                  <a:schemeClr val="accent1">
                    <a:lumMod val="50000"/>
                  </a:schemeClr>
                </a:solidFill>
              </a:rPr>
              <a:t>File selection via an interactive pop-up window</a:t>
            </a:r>
          </a:p>
          <a:p>
            <a:pPr marL="171450" indent="-171450">
              <a:buFont typeface="Arial" panose="020B0604020202020204" pitchFamily="34" charset="0"/>
              <a:buChar char="•"/>
            </a:pPr>
            <a:r>
              <a:rPr lang="en-US" sz="1100" b="1" dirty="0">
                <a:solidFill>
                  <a:schemeClr val="accent1">
                    <a:lumMod val="50000"/>
                  </a:schemeClr>
                </a:solidFill>
              </a:rPr>
              <a:t>Particle selection </a:t>
            </a:r>
            <a:r>
              <a:rPr lang="en-US" sz="1100" dirty="0">
                <a:solidFill>
                  <a:schemeClr val="accent1">
                    <a:lumMod val="50000"/>
                  </a:schemeClr>
                </a:solidFill>
              </a:rPr>
              <a:t>via dropdown: all 40 particle types available</a:t>
            </a:r>
          </a:p>
          <a:p>
            <a:pPr marL="171450" indent="-171450">
              <a:buFont typeface="Arial" panose="020B0604020202020204" pitchFamily="34" charset="0"/>
              <a:buChar char="•"/>
            </a:pPr>
            <a:r>
              <a:rPr lang="en-US" sz="1100" dirty="0">
                <a:solidFill>
                  <a:schemeClr val="accent1">
                    <a:lumMod val="50000"/>
                  </a:schemeClr>
                </a:solidFill>
              </a:rPr>
              <a:t>Color selection for plots via dropdown menu</a:t>
            </a:r>
          </a:p>
          <a:p>
            <a:pPr marL="171450" indent="-171450">
              <a:buFont typeface="Arial" panose="020B0604020202020204" pitchFamily="34" charset="0"/>
              <a:buChar char="•"/>
            </a:pPr>
            <a:r>
              <a:rPr lang="en-US" sz="1100" b="1" dirty="0">
                <a:solidFill>
                  <a:schemeClr val="accent1">
                    <a:lumMod val="50000"/>
                  </a:schemeClr>
                </a:solidFill>
              </a:rPr>
              <a:t>Option to plot multiple energy spectra on the same graph</a:t>
            </a:r>
          </a:p>
          <a:p>
            <a:pPr marL="171450" indent="-171450">
              <a:buFont typeface="Arial" panose="020B0604020202020204" pitchFamily="34" charset="0"/>
              <a:buChar char="•"/>
            </a:pPr>
            <a:r>
              <a:rPr lang="en-US" sz="1100" b="1" dirty="0">
                <a:solidFill>
                  <a:schemeClr val="accent1">
                    <a:lumMod val="50000"/>
                  </a:schemeClr>
                </a:solidFill>
              </a:rPr>
              <a:t>Adjustable bin number </a:t>
            </a:r>
            <a:r>
              <a:rPr lang="en-US" sz="1100" dirty="0">
                <a:solidFill>
                  <a:schemeClr val="accent1">
                    <a:lumMod val="50000"/>
                  </a:schemeClr>
                </a:solidFill>
              </a:rPr>
              <a:t>with default value</a:t>
            </a:r>
          </a:p>
          <a:p>
            <a:pPr marL="171450" indent="-171450">
              <a:buFont typeface="Arial" panose="020B0604020202020204" pitchFamily="34" charset="0"/>
              <a:buChar char="•"/>
            </a:pPr>
            <a:r>
              <a:rPr lang="en-US" sz="1100" b="1" dirty="0">
                <a:solidFill>
                  <a:schemeClr val="accent1">
                    <a:lumMod val="50000"/>
                  </a:schemeClr>
                </a:solidFill>
              </a:rPr>
              <a:t>Adjustable axis limits</a:t>
            </a:r>
          </a:p>
          <a:p>
            <a:pPr marL="171450" indent="-171450">
              <a:buFont typeface="Arial" panose="020B0604020202020204" pitchFamily="34" charset="0"/>
              <a:buChar char="•"/>
            </a:pPr>
            <a:r>
              <a:rPr lang="en-US" sz="1100" dirty="0">
                <a:solidFill>
                  <a:schemeClr val="accent1">
                    <a:lumMod val="50000"/>
                  </a:schemeClr>
                </a:solidFill>
              </a:rPr>
              <a:t>Choice between </a:t>
            </a:r>
            <a:r>
              <a:rPr lang="en-US" sz="1100" b="1" dirty="0">
                <a:solidFill>
                  <a:schemeClr val="accent1">
                    <a:lumMod val="50000"/>
                  </a:schemeClr>
                </a:solidFill>
              </a:rPr>
              <a:t>linear or logarithmic plotting </a:t>
            </a:r>
            <a:r>
              <a:rPr lang="en-US" sz="1100" dirty="0">
                <a:solidFill>
                  <a:schemeClr val="accent1">
                    <a:lumMod val="50000"/>
                  </a:schemeClr>
                </a:solidFill>
              </a:rPr>
              <a:t>for X, Y axis via dropdown menus</a:t>
            </a:r>
          </a:p>
          <a:p>
            <a:pPr marL="171450" indent="-171450">
              <a:buFont typeface="Arial" panose="020B0604020202020204" pitchFamily="34" charset="0"/>
              <a:buChar char="•"/>
            </a:pPr>
            <a:r>
              <a:rPr lang="en-US" sz="1100" dirty="0">
                <a:solidFill>
                  <a:schemeClr val="accent1">
                    <a:lumMod val="50000"/>
                  </a:schemeClr>
                </a:solidFill>
              </a:rPr>
              <a:t>Grid toggle option via checkbox</a:t>
            </a:r>
          </a:p>
          <a:p>
            <a:pPr marL="171450" indent="-171450">
              <a:buFont typeface="Arial" panose="020B0604020202020204" pitchFamily="34" charset="0"/>
              <a:buChar char="•"/>
            </a:pPr>
            <a:r>
              <a:rPr lang="en-US" sz="1100" b="1" dirty="0">
                <a:solidFill>
                  <a:schemeClr val="accent1">
                    <a:lumMod val="50000"/>
                  </a:schemeClr>
                </a:solidFill>
              </a:rPr>
              <a:t>Editable header input field</a:t>
            </a:r>
            <a:r>
              <a:rPr lang="en-US" sz="1100" dirty="0">
                <a:solidFill>
                  <a:schemeClr val="accent1">
                    <a:lumMod val="50000"/>
                  </a:schemeClr>
                </a:solidFill>
              </a:rPr>
              <a:t> with a default option</a:t>
            </a:r>
          </a:p>
          <a:p>
            <a:pPr marL="171450" indent="-171450">
              <a:buFont typeface="Arial" panose="020B0604020202020204" pitchFamily="34" charset="0"/>
              <a:buChar char="•"/>
            </a:pPr>
            <a:r>
              <a:rPr lang="en-US" sz="1100" dirty="0">
                <a:solidFill>
                  <a:schemeClr val="accent1">
                    <a:lumMod val="50000"/>
                  </a:schemeClr>
                </a:solidFill>
              </a:rPr>
              <a:t>Save functionality for plots in .</a:t>
            </a:r>
            <a:r>
              <a:rPr lang="en-US" sz="1100" dirty="0" err="1">
                <a:solidFill>
                  <a:schemeClr val="accent1">
                    <a:lumMod val="50000"/>
                  </a:schemeClr>
                </a:solidFill>
              </a:rPr>
              <a:t>png</a:t>
            </a:r>
            <a:r>
              <a:rPr lang="en-US" sz="1100" dirty="0">
                <a:solidFill>
                  <a:schemeClr val="accent1">
                    <a:lumMod val="50000"/>
                  </a:schemeClr>
                </a:solidFill>
              </a:rPr>
              <a:t> format</a:t>
            </a:r>
          </a:p>
        </p:txBody>
      </p:sp>
      <p:sp>
        <p:nvSpPr>
          <p:cNvPr id="4" name="TextBox 3">
            <a:extLst>
              <a:ext uri="{FF2B5EF4-FFF2-40B4-BE49-F238E27FC236}">
                <a16:creationId xmlns:a16="http://schemas.microsoft.com/office/drawing/2014/main" id="{5D5298AA-613D-30A4-5117-938DC3EC5B0A}"/>
              </a:ext>
            </a:extLst>
          </p:cNvPr>
          <p:cNvSpPr txBox="1"/>
          <p:nvPr/>
        </p:nvSpPr>
        <p:spPr>
          <a:xfrm>
            <a:off x="140830" y="3007865"/>
            <a:ext cx="3301052" cy="1692771"/>
          </a:xfrm>
          <a:prstGeom prst="rect">
            <a:avLst/>
          </a:prstGeom>
          <a:noFill/>
        </p:spPr>
        <p:txBody>
          <a:bodyPr wrap="square">
            <a:spAutoFit/>
          </a:bodyPr>
          <a:lstStyle/>
          <a:p>
            <a:pPr>
              <a:spcAft>
                <a:spcPts val="600"/>
              </a:spcAft>
            </a:pPr>
            <a:r>
              <a:rPr lang="en-US" sz="1100" u="sng" dirty="0">
                <a:solidFill>
                  <a:schemeClr val="accent1">
                    <a:lumMod val="50000"/>
                  </a:schemeClr>
                </a:solidFill>
              </a:rPr>
              <a:t>Future enhancements</a:t>
            </a:r>
          </a:p>
          <a:p>
            <a:pPr marL="171450" indent="-171450">
              <a:buFont typeface="Arial" panose="020B0604020202020204" pitchFamily="34" charset="0"/>
              <a:buChar char="•"/>
            </a:pPr>
            <a:r>
              <a:rPr lang="en-US" sz="1100" dirty="0">
                <a:solidFill>
                  <a:schemeClr val="accent1">
                    <a:lumMod val="50000"/>
                  </a:schemeClr>
                </a:solidFill>
              </a:rPr>
              <a:t>Refresh button to update axis limits without replotting</a:t>
            </a:r>
          </a:p>
          <a:p>
            <a:pPr marL="171450" indent="-171450">
              <a:buFont typeface="Arial" panose="020B0604020202020204" pitchFamily="34" charset="0"/>
              <a:buChar char="•"/>
            </a:pPr>
            <a:r>
              <a:rPr lang="en-US" sz="1100" dirty="0">
                <a:solidFill>
                  <a:schemeClr val="accent1">
                    <a:lumMod val="50000"/>
                  </a:schemeClr>
                </a:solidFill>
              </a:rPr>
              <a:t>Predefined headers for quick selection</a:t>
            </a:r>
          </a:p>
          <a:p>
            <a:pPr marL="171450" indent="-171450">
              <a:buFont typeface="Arial" panose="020B0604020202020204" pitchFamily="34" charset="0"/>
              <a:buChar char="•"/>
            </a:pPr>
            <a:r>
              <a:rPr lang="en-US" sz="1100" dirty="0">
                <a:solidFill>
                  <a:schemeClr val="accent1">
                    <a:lumMod val="50000"/>
                  </a:schemeClr>
                </a:solidFill>
              </a:rPr>
              <a:t>Expanded visualization options: aspect ratios, font scaling, etc.</a:t>
            </a:r>
          </a:p>
          <a:p>
            <a:pPr marL="171450" indent="-171450">
              <a:buFont typeface="Arial" panose="020B0604020202020204" pitchFamily="34" charset="0"/>
              <a:buChar char="•"/>
            </a:pPr>
            <a:r>
              <a:rPr lang="en-US" sz="1100" dirty="0">
                <a:solidFill>
                  <a:schemeClr val="accent1">
                    <a:lumMod val="50000"/>
                  </a:schemeClr>
                </a:solidFill>
              </a:rPr>
              <a:t>Improved error handling for file and data issues</a:t>
            </a:r>
          </a:p>
          <a:p>
            <a:pPr marL="171450" indent="-171450">
              <a:buFont typeface="Arial" panose="020B0604020202020204" pitchFamily="34" charset="0"/>
              <a:buChar char="•"/>
            </a:pPr>
            <a:r>
              <a:rPr lang="en-US" sz="1100" dirty="0">
                <a:solidFill>
                  <a:schemeClr val="accent1">
                    <a:lumMod val="50000"/>
                  </a:schemeClr>
                </a:solidFill>
              </a:rPr>
              <a:t>User settings to save and load preferred defaults</a:t>
            </a:r>
          </a:p>
          <a:p>
            <a:pPr marL="171450" indent="-171450">
              <a:buFont typeface="Arial" panose="020B0604020202020204" pitchFamily="34" charset="0"/>
              <a:buChar char="•"/>
            </a:pPr>
            <a:r>
              <a:rPr lang="en-US" sz="1100" dirty="0">
                <a:solidFill>
                  <a:schemeClr val="accent1">
                    <a:lumMod val="50000"/>
                  </a:schemeClr>
                </a:solidFill>
              </a:rPr>
              <a:t>Comprehensive guide and documentation for users</a:t>
            </a:r>
          </a:p>
        </p:txBody>
      </p:sp>
      <p:sp>
        <p:nvSpPr>
          <p:cNvPr id="3" name="Date Placeholder 2">
            <a:extLst>
              <a:ext uri="{FF2B5EF4-FFF2-40B4-BE49-F238E27FC236}">
                <a16:creationId xmlns:a16="http://schemas.microsoft.com/office/drawing/2014/main" id="{5B2D90DD-1A7A-8B98-0198-C408CE5B40BD}"/>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6" name="Footer Placeholder 3">
            <a:extLst>
              <a:ext uri="{FF2B5EF4-FFF2-40B4-BE49-F238E27FC236}">
                <a16:creationId xmlns:a16="http://schemas.microsoft.com/office/drawing/2014/main" id="{94CBBDF0-7100-5C58-EF73-CBF770ECC63B}"/>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pic>
        <p:nvPicPr>
          <p:cNvPr id="20" name="Picture 19">
            <a:extLst>
              <a:ext uri="{FF2B5EF4-FFF2-40B4-BE49-F238E27FC236}">
                <a16:creationId xmlns:a16="http://schemas.microsoft.com/office/drawing/2014/main" id="{9725280E-6AE9-EE7B-6E46-E271FD7EFC15}"/>
              </a:ext>
            </a:extLst>
          </p:cNvPr>
          <p:cNvPicPr>
            <a:picLocks noChangeAspect="1"/>
          </p:cNvPicPr>
          <p:nvPr/>
        </p:nvPicPr>
        <p:blipFill>
          <a:blip r:embed="rId3"/>
          <a:stretch>
            <a:fillRect/>
          </a:stretch>
        </p:blipFill>
        <p:spPr>
          <a:xfrm>
            <a:off x="7082817" y="1847822"/>
            <a:ext cx="1615494" cy="1441716"/>
          </a:xfrm>
          <a:prstGeom prst="rect">
            <a:avLst/>
          </a:prstGeom>
        </p:spPr>
      </p:pic>
      <p:cxnSp>
        <p:nvCxnSpPr>
          <p:cNvPr id="13" name="Straight Arrow Connector 12">
            <a:extLst>
              <a:ext uri="{FF2B5EF4-FFF2-40B4-BE49-F238E27FC236}">
                <a16:creationId xmlns:a16="http://schemas.microsoft.com/office/drawing/2014/main" id="{FB4E6F9E-2AA7-FD21-B0D8-49A2C000EFB4}"/>
              </a:ext>
            </a:extLst>
          </p:cNvPr>
          <p:cNvCxnSpPr>
            <a:cxnSpLocks/>
          </p:cNvCxnSpPr>
          <p:nvPr/>
        </p:nvCxnSpPr>
        <p:spPr>
          <a:xfrm>
            <a:off x="5931074" y="1127342"/>
            <a:ext cx="2185792" cy="1008346"/>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graph showing the energy spectrum&#10;&#10;Description automatically generated">
            <a:extLst>
              <a:ext uri="{FF2B5EF4-FFF2-40B4-BE49-F238E27FC236}">
                <a16:creationId xmlns:a16="http://schemas.microsoft.com/office/drawing/2014/main" id="{EE89EE5A-A360-793A-C0E1-DC753F455E0A}"/>
              </a:ext>
            </a:extLst>
          </p:cNvPr>
          <p:cNvPicPr>
            <a:picLocks noChangeAspect="1"/>
          </p:cNvPicPr>
          <p:nvPr/>
        </p:nvPicPr>
        <p:blipFill rotWithShape="1">
          <a:blip r:embed="rId4"/>
          <a:srcRect l="2040" t="3125" r="1932" b="2796"/>
          <a:stretch/>
        </p:blipFill>
        <p:spPr>
          <a:xfrm>
            <a:off x="3441882" y="2332649"/>
            <a:ext cx="3262490" cy="2397189"/>
          </a:xfrm>
          <a:prstGeom prst="rect">
            <a:avLst/>
          </a:prstGeom>
        </p:spPr>
      </p:pic>
      <p:pic>
        <p:nvPicPr>
          <p:cNvPr id="24" name="Picture 23">
            <a:extLst>
              <a:ext uri="{FF2B5EF4-FFF2-40B4-BE49-F238E27FC236}">
                <a16:creationId xmlns:a16="http://schemas.microsoft.com/office/drawing/2014/main" id="{4A76DF67-C974-C44C-2E97-6F3A96FDA287}"/>
              </a:ext>
            </a:extLst>
          </p:cNvPr>
          <p:cNvPicPr>
            <a:picLocks noChangeAspect="1"/>
          </p:cNvPicPr>
          <p:nvPr/>
        </p:nvPicPr>
        <p:blipFill rotWithShape="1">
          <a:blip r:embed="rId5"/>
          <a:srcRect l="675" t="766" r="717"/>
          <a:stretch/>
        </p:blipFill>
        <p:spPr>
          <a:xfrm>
            <a:off x="5457825" y="3398044"/>
            <a:ext cx="3217069" cy="2780015"/>
          </a:xfrm>
          <a:prstGeom prst="rect">
            <a:avLst/>
          </a:prstGeom>
          <a:effectLst>
            <a:outerShdw blurRad="63500" sx="102000" sy="102000" algn="ctr" rotWithShape="0">
              <a:prstClr val="black">
                <a:alpha val="40000"/>
              </a:prstClr>
            </a:outerShdw>
          </a:effectLst>
        </p:spPr>
      </p:pic>
      <p:sp>
        <p:nvSpPr>
          <p:cNvPr id="25" name="TextBox 24">
            <a:extLst>
              <a:ext uri="{FF2B5EF4-FFF2-40B4-BE49-F238E27FC236}">
                <a16:creationId xmlns:a16="http://schemas.microsoft.com/office/drawing/2014/main" id="{EE550D0A-D5B2-6DC4-B1F6-9BAB43443B7F}"/>
              </a:ext>
            </a:extLst>
          </p:cNvPr>
          <p:cNvSpPr txBox="1"/>
          <p:nvPr/>
        </p:nvSpPr>
        <p:spPr>
          <a:xfrm>
            <a:off x="140830" y="5055992"/>
            <a:ext cx="5053470" cy="846386"/>
          </a:xfrm>
          <a:prstGeom prst="rect">
            <a:avLst/>
          </a:prstGeom>
          <a:noFill/>
        </p:spPr>
        <p:txBody>
          <a:bodyPr wrap="square">
            <a:spAutoFit/>
          </a:bodyPr>
          <a:lstStyle/>
          <a:p>
            <a:pPr>
              <a:spcAft>
                <a:spcPts val="600"/>
              </a:spcAft>
            </a:pPr>
            <a:r>
              <a:rPr lang="en-US" sz="1100" b="1" dirty="0">
                <a:solidFill>
                  <a:schemeClr val="accent1">
                    <a:lumMod val="50000"/>
                  </a:schemeClr>
                </a:solidFill>
              </a:rPr>
              <a:t>Potential integration with MARS GUI:</a:t>
            </a:r>
          </a:p>
          <a:p>
            <a:r>
              <a:rPr lang="en-US" sz="1100" dirty="0">
                <a:solidFill>
                  <a:schemeClr val="accent1">
                    <a:lumMod val="50000"/>
                  </a:schemeClr>
                </a:solidFill>
              </a:rPr>
              <a:t>If a Graphical User Interface for MARS is developed, similar to how Flair is used with FLUKA, these tools (PDA and </a:t>
            </a:r>
            <a:r>
              <a:rPr lang="en-US" sz="1100" dirty="0" err="1">
                <a:solidFill>
                  <a:schemeClr val="accent1">
                    <a:lumMod val="50000"/>
                  </a:schemeClr>
                </a:solidFill>
              </a:rPr>
              <a:t>ESpA</a:t>
            </a:r>
            <a:r>
              <a:rPr lang="en-US" sz="1100" dirty="0">
                <a:solidFill>
                  <a:schemeClr val="accent1">
                    <a:lumMod val="50000"/>
                  </a:schemeClr>
                </a:solidFill>
              </a:rPr>
              <a:t>) could be easily integrated. This would allow users to interact directly with MARS simulation inputs and outputs through these utilities.</a:t>
            </a:r>
          </a:p>
        </p:txBody>
      </p:sp>
    </p:spTree>
    <p:extLst>
      <p:ext uri="{BB962C8B-B14F-4D97-AF65-F5344CB8AC3E}">
        <p14:creationId xmlns:p14="http://schemas.microsoft.com/office/powerpoint/2010/main" val="4109126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2" name="TextBox 1">
            <a:extLst>
              <a:ext uri="{FF2B5EF4-FFF2-40B4-BE49-F238E27FC236}">
                <a16:creationId xmlns:a16="http://schemas.microsoft.com/office/drawing/2014/main" id="{5FED35FF-3714-A78A-FA1A-381D7F20D612}"/>
              </a:ext>
            </a:extLst>
          </p:cNvPr>
          <p:cNvSpPr txBox="1"/>
          <p:nvPr/>
        </p:nvSpPr>
        <p:spPr>
          <a:xfrm>
            <a:off x="1045028" y="1015712"/>
            <a:ext cx="7053944" cy="584775"/>
          </a:xfrm>
          <a:prstGeom prst="rect">
            <a:avLst/>
          </a:prstGeom>
          <a:noFill/>
        </p:spPr>
        <p:txBody>
          <a:bodyPr wrap="square">
            <a:spAutoFit/>
          </a:bodyPr>
          <a:lstStyle/>
          <a:p>
            <a:pPr algn="ctr"/>
            <a:r>
              <a:rPr lang="en-US" sz="3200" b="1" i="0" dirty="0">
                <a:solidFill>
                  <a:schemeClr val="accent1">
                    <a:lumMod val="50000"/>
                  </a:schemeClr>
                </a:solidFill>
                <a:effectLst/>
                <a:latin typeface="Arial" panose="020B0604020202020204" pitchFamily="34" charset="0"/>
              </a:rPr>
              <a:t>Thank you</a:t>
            </a:r>
            <a:endParaRPr lang="en-US" sz="3200" b="1" dirty="0">
              <a:solidFill>
                <a:schemeClr val="accent1">
                  <a:lumMod val="50000"/>
                </a:schemeClr>
              </a:solidFill>
            </a:endParaRPr>
          </a:p>
        </p:txBody>
      </p:sp>
      <p:sp>
        <p:nvSpPr>
          <p:cNvPr id="3" name="Date Placeholder 2">
            <a:extLst>
              <a:ext uri="{FF2B5EF4-FFF2-40B4-BE49-F238E27FC236}">
                <a16:creationId xmlns:a16="http://schemas.microsoft.com/office/drawing/2014/main" id="{72BE61AC-1A4F-C497-9F0B-26C9001290B7}"/>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4" name="Footer Placeholder 3">
            <a:extLst>
              <a:ext uri="{FF2B5EF4-FFF2-40B4-BE49-F238E27FC236}">
                <a16:creationId xmlns:a16="http://schemas.microsoft.com/office/drawing/2014/main" id="{37D8DE0D-A4CA-0E79-33A2-07F042F6B2BD}"/>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6" name="TextBox 5">
            <a:extLst>
              <a:ext uri="{FF2B5EF4-FFF2-40B4-BE49-F238E27FC236}">
                <a16:creationId xmlns:a16="http://schemas.microsoft.com/office/drawing/2014/main" id="{DA6BD6A4-B080-2046-5A4F-A246136EB5F5}"/>
              </a:ext>
            </a:extLst>
          </p:cNvPr>
          <p:cNvSpPr txBox="1"/>
          <p:nvPr/>
        </p:nvSpPr>
        <p:spPr>
          <a:xfrm>
            <a:off x="2025650" y="2021024"/>
            <a:ext cx="5092700" cy="1831271"/>
          </a:xfrm>
          <a:prstGeom prst="rect">
            <a:avLst/>
          </a:prstGeom>
          <a:noFill/>
        </p:spPr>
        <p:txBody>
          <a:bodyPr wrap="square">
            <a:spAutoFit/>
          </a:bodyPr>
          <a:lstStyle/>
          <a:p>
            <a:pPr algn="ctr">
              <a:spcAft>
                <a:spcPts val="600"/>
              </a:spcAft>
            </a:pPr>
            <a:r>
              <a:rPr lang="en-US" u="sng" dirty="0">
                <a:solidFill>
                  <a:schemeClr val="accent1">
                    <a:lumMod val="50000"/>
                  </a:schemeClr>
                </a:solidFill>
              </a:rPr>
              <a:t>Special thanks to my colleagues:</a:t>
            </a:r>
          </a:p>
          <a:p>
            <a:pPr marL="171450" indent="-171450" algn="ctr">
              <a:buFont typeface="Arial" panose="020B0604020202020204" pitchFamily="34" charset="0"/>
              <a:buChar char="•"/>
            </a:pPr>
            <a:r>
              <a:rPr lang="en-US" b="1" dirty="0">
                <a:solidFill>
                  <a:schemeClr val="accent1">
                    <a:lumMod val="50000"/>
                  </a:schemeClr>
                </a:solidFill>
              </a:rPr>
              <a:t>Igor Rakhno</a:t>
            </a:r>
          </a:p>
          <a:p>
            <a:pPr marL="171450" indent="-171450" algn="ctr">
              <a:buFont typeface="Arial" panose="020B0604020202020204" pitchFamily="34" charset="0"/>
              <a:buChar char="•"/>
            </a:pPr>
            <a:r>
              <a:rPr lang="en-US" b="1" dirty="0">
                <a:solidFill>
                  <a:schemeClr val="accent1">
                    <a:lumMod val="50000"/>
                  </a:schemeClr>
                </a:solidFill>
              </a:rPr>
              <a:t>Dali Georgobiani</a:t>
            </a:r>
          </a:p>
          <a:p>
            <a:pPr marL="171450" indent="-171450" algn="ctr">
              <a:buFont typeface="Arial" panose="020B0604020202020204" pitchFamily="34" charset="0"/>
              <a:buChar char="•"/>
            </a:pPr>
            <a:r>
              <a:rPr lang="en-US" b="1" dirty="0">
                <a:solidFill>
                  <a:schemeClr val="accent1">
                    <a:lumMod val="50000"/>
                  </a:schemeClr>
                </a:solidFill>
              </a:rPr>
              <a:t>Igor Tropin</a:t>
            </a:r>
          </a:p>
          <a:p>
            <a:endParaRPr lang="en-US" dirty="0">
              <a:solidFill>
                <a:schemeClr val="accent1">
                  <a:lumMod val="50000"/>
                </a:schemeClr>
              </a:solidFill>
            </a:endParaRPr>
          </a:p>
          <a:p>
            <a:pPr algn="ctr"/>
            <a:r>
              <a:rPr lang="en-US" dirty="0">
                <a:solidFill>
                  <a:schemeClr val="accent1">
                    <a:lumMod val="50000"/>
                  </a:schemeClr>
                </a:solidFill>
              </a:rPr>
              <a:t>Your assistance and expertise have been invaluable!</a:t>
            </a:r>
          </a:p>
        </p:txBody>
      </p:sp>
      <p:sp>
        <p:nvSpPr>
          <p:cNvPr id="7" name="TextBox 6">
            <a:extLst>
              <a:ext uri="{FF2B5EF4-FFF2-40B4-BE49-F238E27FC236}">
                <a16:creationId xmlns:a16="http://schemas.microsoft.com/office/drawing/2014/main" id="{29FF773F-0254-C0A2-F9B6-C97E31E15C33}"/>
              </a:ext>
            </a:extLst>
          </p:cNvPr>
          <p:cNvSpPr txBox="1"/>
          <p:nvPr/>
        </p:nvSpPr>
        <p:spPr>
          <a:xfrm>
            <a:off x="2025650" y="4549830"/>
            <a:ext cx="5092700" cy="369332"/>
          </a:xfrm>
          <a:prstGeom prst="rect">
            <a:avLst/>
          </a:prstGeom>
          <a:noFill/>
        </p:spPr>
        <p:txBody>
          <a:bodyPr wrap="square">
            <a:spAutoFit/>
          </a:bodyPr>
          <a:lstStyle/>
          <a:p>
            <a:pPr algn="ctr">
              <a:spcAft>
                <a:spcPts val="600"/>
              </a:spcAft>
            </a:pPr>
            <a:r>
              <a:rPr lang="en-US" u="sng" dirty="0">
                <a:solidFill>
                  <a:schemeClr val="accent1">
                    <a:lumMod val="50000"/>
                  </a:schemeClr>
                </a:solidFill>
              </a:rPr>
              <a:t>And a big Thank You to All for listening!</a:t>
            </a:r>
            <a:endParaRPr lang="en-US" dirty="0">
              <a:solidFill>
                <a:schemeClr val="accent1">
                  <a:lumMod val="50000"/>
                </a:schemeClr>
              </a:solidFill>
            </a:endParaRPr>
          </a:p>
        </p:txBody>
      </p:sp>
    </p:spTree>
    <p:extLst>
      <p:ext uri="{BB962C8B-B14F-4D97-AF65-F5344CB8AC3E}">
        <p14:creationId xmlns:p14="http://schemas.microsoft.com/office/powerpoint/2010/main" val="408175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Rectangle 6">
            <a:extLst>
              <a:ext uri="{FF2B5EF4-FFF2-40B4-BE49-F238E27FC236}">
                <a16:creationId xmlns:a16="http://schemas.microsoft.com/office/drawing/2014/main" id="{FE911D4D-9DE0-CD48-A4EA-DA6CF47B6AF0}"/>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 Methodology of the SINBAD benchmark (2/2)</a:t>
            </a:r>
          </a:p>
        </p:txBody>
      </p:sp>
      <p:sp>
        <p:nvSpPr>
          <p:cNvPr id="8" name="TextBox 7">
            <a:extLst>
              <a:ext uri="{FF2B5EF4-FFF2-40B4-BE49-F238E27FC236}">
                <a16:creationId xmlns:a16="http://schemas.microsoft.com/office/drawing/2014/main" id="{6BE684E7-4121-3B8D-936E-784685403533}"/>
              </a:ext>
            </a:extLst>
          </p:cNvPr>
          <p:cNvSpPr txBox="1"/>
          <p:nvPr/>
        </p:nvSpPr>
        <p:spPr>
          <a:xfrm>
            <a:off x="38818" y="5901700"/>
            <a:ext cx="9066362" cy="253916"/>
          </a:xfrm>
          <a:prstGeom prst="rect">
            <a:avLst/>
          </a:prstGeom>
          <a:solidFill>
            <a:schemeClr val="accent1">
              <a:lumMod val="20000"/>
              <a:lumOff val="80000"/>
            </a:schemeClr>
          </a:solidFill>
        </p:spPr>
        <p:txBody>
          <a:bodyPr wrap="square">
            <a:spAutoFit/>
          </a:bodyPr>
          <a:lstStyle/>
          <a:p>
            <a:pPr algn="ctr"/>
            <a:r>
              <a:rPr lang="en-US" sz="1050" b="1" dirty="0">
                <a:solidFill>
                  <a:schemeClr val="accent1">
                    <a:lumMod val="50000"/>
                  </a:schemeClr>
                </a:solidFill>
              </a:rPr>
              <a:t>[</a:t>
            </a:r>
            <a:r>
              <a:rPr lang="hu-HU" sz="1050" b="1" dirty="0">
                <a:solidFill>
                  <a:schemeClr val="accent1">
                    <a:lumMod val="50000"/>
                  </a:schemeClr>
                </a:solidFill>
              </a:rPr>
              <a:t>1</a:t>
            </a:r>
            <a:r>
              <a:rPr lang="en-US" sz="1050" b="1" dirty="0">
                <a:solidFill>
                  <a:schemeClr val="accent1">
                    <a:lumMod val="50000"/>
                  </a:schemeClr>
                </a:solidFill>
              </a:rPr>
              <a:t>] SINBAD ABSTRACT NEA-1552/26: CERF Residual Dose Rates (2003)</a:t>
            </a:r>
            <a:endParaRPr lang="hu-HU" sz="1050" b="1" dirty="0">
              <a:solidFill>
                <a:schemeClr val="accent1">
                  <a:lumMod val="50000"/>
                </a:schemeClr>
              </a:solidFill>
            </a:endParaRPr>
          </a:p>
        </p:txBody>
      </p:sp>
      <p:sp>
        <p:nvSpPr>
          <p:cNvPr id="9" name="TextBox 8">
            <a:extLst>
              <a:ext uri="{FF2B5EF4-FFF2-40B4-BE49-F238E27FC236}">
                <a16:creationId xmlns:a16="http://schemas.microsoft.com/office/drawing/2014/main" id="{C4850138-1E80-3677-327B-51FFE8857B81}"/>
              </a:ext>
            </a:extLst>
          </p:cNvPr>
          <p:cNvSpPr txBox="1"/>
          <p:nvPr/>
        </p:nvSpPr>
        <p:spPr>
          <a:xfrm>
            <a:off x="222247" y="552477"/>
            <a:ext cx="8699504" cy="5216813"/>
          </a:xfrm>
          <a:prstGeom prst="rect">
            <a:avLst/>
          </a:prstGeom>
          <a:noFill/>
        </p:spPr>
        <p:txBody>
          <a:bodyPr wrap="square">
            <a:spAutoFit/>
          </a:bodyPr>
          <a:lstStyle/>
          <a:p>
            <a:pPr algn="ctr">
              <a:spcAft>
                <a:spcPts val="1800"/>
              </a:spcAft>
            </a:pPr>
            <a:r>
              <a:rPr lang="en-US" sz="1400" dirty="0">
                <a:solidFill>
                  <a:schemeClr val="accent1">
                    <a:lumMod val="50000"/>
                  </a:schemeClr>
                </a:solidFill>
              </a:rPr>
              <a:t>BENCHMARK STUDY OF RESIDUAL DOSE RATES WITH FLUKA [1]</a:t>
            </a:r>
          </a:p>
          <a:p>
            <a:pPr>
              <a:spcAft>
                <a:spcPts val="600"/>
              </a:spcAft>
            </a:pPr>
            <a:r>
              <a:rPr lang="en-US" sz="1200" b="1" dirty="0">
                <a:solidFill>
                  <a:schemeClr val="accent1">
                    <a:lumMod val="50000"/>
                  </a:schemeClr>
                </a:solidFill>
              </a:rPr>
              <a:t>The irradiation experiment was simulated with the FLUKA code:</a:t>
            </a:r>
          </a:p>
          <a:p>
            <a:pPr marL="742950" lvl="1" indent="-285750">
              <a:spcAft>
                <a:spcPts val="600"/>
              </a:spcAft>
              <a:buFont typeface="Arial" panose="020B0604020202020204" pitchFamily="34" charset="0"/>
              <a:buChar char="•"/>
            </a:pPr>
            <a:r>
              <a:rPr lang="en-US" sz="1200" u="sng" dirty="0">
                <a:solidFill>
                  <a:schemeClr val="accent1">
                    <a:lumMod val="50000"/>
                  </a:schemeClr>
                </a:solidFill>
              </a:rPr>
              <a:t>Distinct simulations </a:t>
            </a:r>
            <a:r>
              <a:rPr lang="en-US" sz="1200" dirty="0">
                <a:solidFill>
                  <a:schemeClr val="accent1">
                    <a:lumMod val="50000"/>
                  </a:schemeClr>
                </a:solidFill>
              </a:rPr>
              <a:t>were performed </a:t>
            </a:r>
            <a:r>
              <a:rPr lang="en-US" sz="1200" u="sng" dirty="0">
                <a:solidFill>
                  <a:schemeClr val="accent1">
                    <a:lumMod val="50000"/>
                  </a:schemeClr>
                </a:solidFill>
              </a:rPr>
              <a:t>for proton and pion beam particles</a:t>
            </a:r>
            <a:r>
              <a:rPr lang="en-US" sz="1200" dirty="0">
                <a:solidFill>
                  <a:schemeClr val="accent1">
                    <a:lumMod val="50000"/>
                  </a:schemeClr>
                </a:solidFill>
              </a:rPr>
              <a:t> and their results were combined in a post-processing step to comply with the actual beam composition</a:t>
            </a:r>
          </a:p>
          <a:p>
            <a:pPr marL="742950" lvl="1" indent="-285750">
              <a:spcAft>
                <a:spcPts val="600"/>
              </a:spcAft>
              <a:buFont typeface="Arial" panose="020B0604020202020204" pitchFamily="34" charset="0"/>
              <a:buChar char="•"/>
            </a:pPr>
            <a:r>
              <a:rPr lang="en-US" sz="1200" dirty="0">
                <a:solidFill>
                  <a:schemeClr val="accent1">
                    <a:lumMod val="50000"/>
                  </a:schemeClr>
                </a:solidFill>
              </a:rPr>
              <a:t>Specific activities were calculated considering the decay chains and build-up of isotopes, as well as the </a:t>
            </a:r>
            <a:r>
              <a:rPr lang="en-US" sz="1200" u="sng" dirty="0">
                <a:solidFill>
                  <a:schemeClr val="accent1">
                    <a:lumMod val="50000"/>
                  </a:schemeClr>
                </a:solidFill>
              </a:rPr>
              <a:t>correct intensity profile </a:t>
            </a:r>
            <a:r>
              <a:rPr lang="en-US" sz="1200" dirty="0">
                <a:solidFill>
                  <a:schemeClr val="accent1">
                    <a:lumMod val="50000"/>
                  </a:schemeClr>
                </a:solidFill>
              </a:rPr>
              <a:t>of the respective irradiation experiment</a:t>
            </a:r>
          </a:p>
          <a:p>
            <a:pPr marL="742950" lvl="1" indent="-285750">
              <a:spcAft>
                <a:spcPts val="600"/>
              </a:spcAft>
              <a:buFont typeface="Arial" panose="020B0604020202020204" pitchFamily="34" charset="0"/>
              <a:buChar char="•"/>
            </a:pPr>
            <a:r>
              <a:rPr lang="en-US" sz="1200" dirty="0">
                <a:solidFill>
                  <a:schemeClr val="accent1">
                    <a:lumMod val="50000"/>
                  </a:schemeClr>
                </a:solidFill>
              </a:rPr>
              <a:t>Residual dose rates were calculated following a two-step approach based on specifically developed user routines:</a:t>
            </a:r>
          </a:p>
          <a:p>
            <a:pPr marL="1200150" lvl="2" indent="-285750">
              <a:buFont typeface="Arial" panose="020B0604020202020204" pitchFamily="34" charset="0"/>
              <a:buChar char="•"/>
            </a:pPr>
            <a:r>
              <a:rPr lang="en-US" sz="1200" dirty="0">
                <a:solidFill>
                  <a:schemeClr val="accent1">
                    <a:lumMod val="50000"/>
                  </a:schemeClr>
                </a:solidFill>
              </a:rPr>
              <a:t>Isotope information was written into files for a total of 12 cooling times</a:t>
            </a:r>
          </a:p>
          <a:p>
            <a:pPr marL="1200150" lvl="2" indent="-285750">
              <a:buFont typeface="Arial" panose="020B0604020202020204" pitchFamily="34" charset="0"/>
              <a:buChar char="•"/>
            </a:pPr>
            <a:r>
              <a:rPr lang="en-US" sz="1200" dirty="0">
                <a:solidFill>
                  <a:schemeClr val="accent1">
                    <a:lumMod val="50000"/>
                  </a:schemeClr>
                </a:solidFill>
              </a:rPr>
              <a:t>Simulation of the electromagnetic cascade caused by gamma and positron emitter was performed for each cooling time</a:t>
            </a:r>
          </a:p>
          <a:p>
            <a:pPr marL="1200150" lvl="2" indent="-285750">
              <a:spcAft>
                <a:spcPts val="1200"/>
              </a:spcAft>
              <a:buFont typeface="Arial" panose="020B0604020202020204" pitchFamily="34" charset="0"/>
              <a:buChar char="•"/>
            </a:pPr>
            <a:r>
              <a:rPr lang="en-US" sz="1200" dirty="0">
                <a:solidFill>
                  <a:schemeClr val="accent1">
                    <a:lumMod val="50000"/>
                  </a:schemeClr>
                </a:solidFill>
              </a:rPr>
              <a:t>Equivalent dose was calculated by folding the particle fluence with appropriate fluence-to-dose equivalent conversion factors</a:t>
            </a:r>
          </a:p>
          <a:p>
            <a:pPr marL="742950" lvl="1" indent="-285750">
              <a:spcAft>
                <a:spcPts val="600"/>
              </a:spcAft>
              <a:buFont typeface="Arial" panose="020B0604020202020204" pitchFamily="34" charset="0"/>
              <a:buChar char="•"/>
            </a:pPr>
            <a:r>
              <a:rPr lang="en-US" sz="1200" b="1" dirty="0">
                <a:solidFill>
                  <a:schemeClr val="accent1">
                    <a:lumMod val="50000"/>
                  </a:schemeClr>
                </a:solidFill>
              </a:rPr>
              <a:t>Simulation parameters used:</a:t>
            </a:r>
          </a:p>
          <a:p>
            <a:pPr marL="1200150" lvl="2" indent="-285750">
              <a:buFont typeface="Arial" panose="020B0604020202020204" pitchFamily="34" charset="0"/>
              <a:buChar char="•"/>
            </a:pPr>
            <a:r>
              <a:rPr lang="en-US" sz="1200" dirty="0">
                <a:solidFill>
                  <a:schemeClr val="accent1">
                    <a:lumMod val="50000"/>
                  </a:schemeClr>
                </a:solidFill>
              </a:rPr>
              <a:t>The standard FLUKA preset, "NEWDEFAULTS," dictated the physics processes.</a:t>
            </a:r>
          </a:p>
          <a:p>
            <a:pPr marL="1200150" lvl="2" indent="-285750">
              <a:buFont typeface="Arial" panose="020B0604020202020204" pitchFamily="34" charset="0"/>
              <a:buChar char="•"/>
            </a:pPr>
            <a:r>
              <a:rPr lang="en-US" sz="1200" u="sng" dirty="0">
                <a:solidFill>
                  <a:schemeClr val="accent1">
                    <a:lumMod val="50000"/>
                  </a:schemeClr>
                </a:solidFill>
              </a:rPr>
              <a:t>During the irradiation </a:t>
            </a:r>
            <a:r>
              <a:rPr lang="en-US" sz="1200" dirty="0">
                <a:solidFill>
                  <a:schemeClr val="accent1">
                    <a:lumMod val="50000"/>
                  </a:schemeClr>
                </a:solidFill>
              </a:rPr>
              <a:t>simulation</a:t>
            </a:r>
            <a:r>
              <a:rPr lang="en-US" sz="1200" u="sng" dirty="0">
                <a:solidFill>
                  <a:schemeClr val="accent1">
                    <a:lumMod val="50000"/>
                  </a:schemeClr>
                </a:solidFill>
              </a:rPr>
              <a:t>, transport of electrons, positrons, gammas, muons, and neutrinos was omitted</a:t>
            </a:r>
            <a:r>
              <a:rPr lang="en-US" sz="1200" dirty="0">
                <a:solidFill>
                  <a:schemeClr val="accent1">
                    <a:lumMod val="50000"/>
                  </a:schemeClr>
                </a:solidFill>
              </a:rPr>
              <a:t>.</a:t>
            </a:r>
          </a:p>
          <a:p>
            <a:pPr marL="1200150" lvl="2" indent="-285750">
              <a:buFont typeface="Arial" panose="020B0604020202020204" pitchFamily="34" charset="0"/>
              <a:buChar char="•"/>
            </a:pPr>
            <a:r>
              <a:rPr lang="en-US" sz="1200" dirty="0">
                <a:solidFill>
                  <a:schemeClr val="accent1">
                    <a:lumMod val="50000"/>
                  </a:schemeClr>
                </a:solidFill>
              </a:rPr>
              <a:t>An energy transport cut-off was set at 1 keV for all particles, except </a:t>
            </a:r>
            <a:r>
              <a:rPr lang="en-US" sz="1200" u="sng" dirty="0">
                <a:solidFill>
                  <a:schemeClr val="accent1">
                    <a:lumMod val="50000"/>
                  </a:schemeClr>
                </a:solidFill>
              </a:rPr>
              <a:t>for neutrons and K_L</a:t>
            </a:r>
            <a:r>
              <a:rPr lang="en-US" sz="1200" dirty="0">
                <a:solidFill>
                  <a:schemeClr val="accent1">
                    <a:lumMod val="50000"/>
                  </a:schemeClr>
                </a:solidFill>
              </a:rPr>
              <a:t>, which had </a:t>
            </a:r>
            <a:r>
              <a:rPr lang="en-US" sz="1200" u="sng" dirty="0">
                <a:solidFill>
                  <a:schemeClr val="accent1">
                    <a:lumMod val="50000"/>
                  </a:schemeClr>
                </a:solidFill>
              </a:rPr>
              <a:t>a threshold of 50 MeV</a:t>
            </a:r>
            <a:r>
              <a:rPr lang="en-US" sz="1200" dirty="0">
                <a:solidFill>
                  <a:schemeClr val="accent1">
                    <a:lumMod val="50000"/>
                  </a:schemeClr>
                </a:solidFill>
              </a:rPr>
              <a:t>.</a:t>
            </a:r>
          </a:p>
          <a:p>
            <a:pPr marL="1200150" lvl="2" indent="-285750">
              <a:buFont typeface="Arial" panose="020B0604020202020204" pitchFamily="34" charset="0"/>
              <a:buChar char="•"/>
            </a:pPr>
            <a:r>
              <a:rPr lang="en-US" sz="1200" dirty="0">
                <a:solidFill>
                  <a:schemeClr val="accent1">
                    <a:lumMod val="50000"/>
                  </a:schemeClr>
                </a:solidFill>
              </a:rPr>
              <a:t>Full transport was applied to both light and heavy ions.</a:t>
            </a:r>
          </a:p>
          <a:p>
            <a:pPr marL="1200150" lvl="2" indent="-285750">
              <a:buFont typeface="Arial" panose="020B0604020202020204" pitchFamily="34" charset="0"/>
              <a:buChar char="•"/>
            </a:pPr>
            <a:r>
              <a:rPr lang="en-US" sz="1200" dirty="0">
                <a:solidFill>
                  <a:schemeClr val="accent1">
                    <a:lumMod val="50000"/>
                  </a:schemeClr>
                </a:solidFill>
              </a:rPr>
              <a:t>The </a:t>
            </a:r>
            <a:r>
              <a:rPr lang="en-US" sz="1200" u="sng" dirty="0">
                <a:solidFill>
                  <a:schemeClr val="accent1">
                    <a:lumMod val="50000"/>
                  </a:schemeClr>
                </a:solidFill>
              </a:rPr>
              <a:t>coalescence mechanism wasn't applied</a:t>
            </a:r>
            <a:r>
              <a:rPr lang="en-US" sz="1200" dirty="0">
                <a:solidFill>
                  <a:schemeClr val="accent1">
                    <a:lumMod val="50000"/>
                  </a:schemeClr>
                </a:solidFill>
              </a:rPr>
              <a:t>, and </a:t>
            </a:r>
            <a:r>
              <a:rPr lang="en-US" sz="1200" u="sng" dirty="0">
                <a:solidFill>
                  <a:schemeClr val="accent1">
                    <a:lumMod val="50000"/>
                  </a:schemeClr>
                </a:solidFill>
              </a:rPr>
              <a:t>no superposition model </a:t>
            </a:r>
            <a:r>
              <a:rPr lang="en-US" sz="1200" dirty="0">
                <a:solidFill>
                  <a:schemeClr val="accent1">
                    <a:lumMod val="50000"/>
                  </a:schemeClr>
                </a:solidFill>
              </a:rPr>
              <a:t>(i.e., ion splitting into nucleons during nonelastic interactions) was in place.</a:t>
            </a:r>
          </a:p>
          <a:p>
            <a:pPr marL="1200150" lvl="2" indent="-285750">
              <a:buFont typeface="Arial" panose="020B0604020202020204" pitchFamily="34" charset="0"/>
              <a:buChar char="•"/>
            </a:pPr>
            <a:r>
              <a:rPr lang="en-US" sz="1200" dirty="0">
                <a:solidFill>
                  <a:schemeClr val="accent1">
                    <a:lumMod val="50000"/>
                  </a:schemeClr>
                </a:solidFill>
              </a:rPr>
              <a:t>Additionally, </a:t>
            </a:r>
            <a:r>
              <a:rPr lang="en-US" sz="1200" u="sng" dirty="0">
                <a:solidFill>
                  <a:schemeClr val="accent1">
                    <a:lumMod val="50000"/>
                  </a:schemeClr>
                </a:solidFill>
              </a:rPr>
              <a:t>photonuclear interactions and muon pair production by photons were disregarded</a:t>
            </a:r>
            <a:r>
              <a:rPr lang="en-US" sz="1200" dirty="0">
                <a:solidFill>
                  <a:schemeClr val="accent1">
                    <a:lumMod val="50000"/>
                  </a:schemeClr>
                </a:solidFill>
              </a:rPr>
              <a:t>.</a:t>
            </a:r>
          </a:p>
          <a:p>
            <a:pPr marL="1200150" lvl="2" indent="-285750">
              <a:buFont typeface="Arial" panose="020B0604020202020204" pitchFamily="34" charset="0"/>
              <a:buChar char="•"/>
            </a:pPr>
            <a:r>
              <a:rPr lang="en-US" sz="1200" dirty="0">
                <a:solidFill>
                  <a:schemeClr val="accent1">
                    <a:lumMod val="50000"/>
                  </a:schemeClr>
                </a:solidFill>
              </a:rPr>
              <a:t>Pair production and bremsstrahlung by high energy muons, charged hadrons, and light ions were also excluded from the simulation.</a:t>
            </a:r>
          </a:p>
        </p:txBody>
      </p:sp>
      <p:sp>
        <p:nvSpPr>
          <p:cNvPr id="10" name="Date Placeholder 2">
            <a:extLst>
              <a:ext uri="{FF2B5EF4-FFF2-40B4-BE49-F238E27FC236}">
                <a16:creationId xmlns:a16="http://schemas.microsoft.com/office/drawing/2014/main" id="{035F1EA5-64A2-09A1-0A0A-B42A8406B8EB}"/>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11" name="Footer Placeholder 3">
            <a:extLst>
              <a:ext uri="{FF2B5EF4-FFF2-40B4-BE49-F238E27FC236}">
                <a16:creationId xmlns:a16="http://schemas.microsoft.com/office/drawing/2014/main" id="{A47C4A37-A219-B55A-2E36-4C3B3731DE8C}"/>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262668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2" name="Rectangle 1">
            <a:extLst>
              <a:ext uri="{FF2B5EF4-FFF2-40B4-BE49-F238E27FC236}">
                <a16:creationId xmlns:a16="http://schemas.microsoft.com/office/drawing/2014/main" id="{57B25C70-5AAF-FE94-A669-5D53B5C946A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 Methodology of the SINBAD benchmark</a:t>
            </a:r>
          </a:p>
        </p:txBody>
      </p:sp>
      <p:sp>
        <p:nvSpPr>
          <p:cNvPr id="8" name="TextBox 7">
            <a:extLst>
              <a:ext uri="{FF2B5EF4-FFF2-40B4-BE49-F238E27FC236}">
                <a16:creationId xmlns:a16="http://schemas.microsoft.com/office/drawing/2014/main" id="{52E437FE-A2CC-18F8-F3EC-F5F782726421}"/>
              </a:ext>
            </a:extLst>
          </p:cNvPr>
          <p:cNvSpPr txBox="1"/>
          <p:nvPr/>
        </p:nvSpPr>
        <p:spPr>
          <a:xfrm>
            <a:off x="327818" y="1026618"/>
            <a:ext cx="8435181" cy="3293209"/>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1400" dirty="0">
                <a:solidFill>
                  <a:schemeClr val="accent1">
                    <a:lumMod val="50000"/>
                  </a:schemeClr>
                </a:solidFill>
              </a:rPr>
              <a:t>According to the SINBAD paper, there are three sources of uncertainty for the measurement:</a:t>
            </a:r>
          </a:p>
          <a:p>
            <a:pPr marL="742950" lvl="1" indent="-285750" algn="just">
              <a:spcAft>
                <a:spcPts val="600"/>
              </a:spcAft>
              <a:buFont typeface="Arial" panose="020B0604020202020204" pitchFamily="34" charset="0"/>
              <a:buChar char="•"/>
            </a:pPr>
            <a:r>
              <a:rPr lang="en-US" sz="1400" dirty="0">
                <a:solidFill>
                  <a:schemeClr val="accent1">
                    <a:lumMod val="50000"/>
                  </a:schemeClr>
                </a:solidFill>
              </a:rPr>
              <a:t>“All measured data points carry errors which include the following uncertainties: a </a:t>
            </a:r>
            <a:r>
              <a:rPr lang="en-US" sz="1400" b="1" dirty="0">
                <a:solidFill>
                  <a:schemeClr val="accent1">
                    <a:lumMod val="50000"/>
                  </a:schemeClr>
                </a:solidFill>
              </a:rPr>
              <a:t>2 mm </a:t>
            </a:r>
            <a:r>
              <a:rPr lang="en-US" sz="1400" dirty="0">
                <a:solidFill>
                  <a:schemeClr val="accent1">
                    <a:lumMod val="50000"/>
                  </a:schemeClr>
                </a:solidFill>
              </a:rPr>
              <a:t>uncertainty for the determination of the </a:t>
            </a:r>
            <a:r>
              <a:rPr lang="en-US" sz="1400" b="1" dirty="0">
                <a:solidFill>
                  <a:schemeClr val="accent1">
                    <a:lumMod val="50000"/>
                  </a:schemeClr>
                </a:solidFill>
              </a:rPr>
              <a:t>effective </a:t>
            </a:r>
            <a:r>
              <a:rPr lang="en-US" sz="1400" b="1" dirty="0" err="1">
                <a:solidFill>
                  <a:schemeClr val="accent1">
                    <a:lumMod val="50000"/>
                  </a:schemeClr>
                </a:solidFill>
              </a:rPr>
              <a:t>centre</a:t>
            </a:r>
            <a:r>
              <a:rPr lang="en-US" sz="1400" b="1" dirty="0">
                <a:solidFill>
                  <a:schemeClr val="accent1">
                    <a:lumMod val="50000"/>
                  </a:schemeClr>
                </a:solidFill>
              </a:rPr>
              <a:t> of the detector</a:t>
            </a:r>
            <a:r>
              <a:rPr lang="en-US" sz="1400" dirty="0">
                <a:solidFill>
                  <a:schemeClr val="accent1">
                    <a:lumMod val="50000"/>
                  </a:schemeClr>
                </a:solidFill>
              </a:rPr>
              <a:t>, a </a:t>
            </a:r>
            <a:r>
              <a:rPr lang="en-US" sz="1400" b="1" dirty="0">
                <a:solidFill>
                  <a:schemeClr val="accent1">
                    <a:lumMod val="50000"/>
                  </a:schemeClr>
                </a:solidFill>
              </a:rPr>
              <a:t>2 mm </a:t>
            </a:r>
            <a:r>
              <a:rPr lang="en-US" sz="1400" dirty="0">
                <a:solidFill>
                  <a:schemeClr val="accent1">
                    <a:lumMod val="50000"/>
                  </a:schemeClr>
                </a:solidFill>
              </a:rPr>
              <a:t>uncertainty for the </a:t>
            </a:r>
            <a:r>
              <a:rPr lang="en-US" sz="1400" b="1" dirty="0">
                <a:solidFill>
                  <a:schemeClr val="accent1">
                    <a:lumMod val="50000"/>
                  </a:schemeClr>
                </a:solidFill>
              </a:rPr>
              <a:t>positioning of the sample with the holder </a:t>
            </a:r>
            <a:r>
              <a:rPr lang="en-US" sz="1400" dirty="0">
                <a:solidFill>
                  <a:schemeClr val="accent1">
                    <a:lumMod val="50000"/>
                  </a:schemeClr>
                </a:solidFill>
              </a:rPr>
              <a:t>(i.e., distance to the detector), and a </a:t>
            </a:r>
            <a:r>
              <a:rPr lang="en-US" sz="1400" b="1" dirty="0">
                <a:solidFill>
                  <a:schemeClr val="accent1">
                    <a:lumMod val="50000"/>
                  </a:schemeClr>
                </a:solidFill>
              </a:rPr>
              <a:t>systematic instrument uncertainty of 1 </a:t>
            </a:r>
            <a:r>
              <a:rPr lang="en-US" sz="1400" b="1" dirty="0" err="1">
                <a:solidFill>
                  <a:schemeClr val="accent1">
                    <a:lumMod val="50000"/>
                  </a:schemeClr>
                </a:solidFill>
              </a:rPr>
              <a:t>nSv</a:t>
            </a:r>
            <a:r>
              <a:rPr lang="en-US" sz="1400" b="1" dirty="0">
                <a:solidFill>
                  <a:schemeClr val="accent1">
                    <a:lumMod val="50000"/>
                  </a:schemeClr>
                </a:solidFill>
              </a:rPr>
              <a:t>/h </a:t>
            </a:r>
            <a:r>
              <a:rPr lang="en-US" sz="1400" dirty="0">
                <a:solidFill>
                  <a:schemeClr val="accent1">
                    <a:lumMod val="50000"/>
                  </a:schemeClr>
                </a:solidFill>
              </a:rPr>
              <a:t>corresponding to the last significant figure on the display of the respective devices.” [1]</a:t>
            </a:r>
          </a:p>
          <a:p>
            <a:pPr marL="285750" indent="-285750" algn="just">
              <a:spcAft>
                <a:spcPts val="600"/>
              </a:spcAft>
              <a:buFont typeface="Arial" panose="020B0604020202020204" pitchFamily="34" charset="0"/>
              <a:buChar char="•"/>
            </a:pPr>
            <a:r>
              <a:rPr lang="en-US" sz="1400" dirty="0">
                <a:solidFill>
                  <a:schemeClr val="accent1">
                    <a:lumMod val="50000"/>
                  </a:schemeClr>
                </a:solidFill>
              </a:rPr>
              <a:t>The table below lists the sum of geometry related uncertainties:</a:t>
            </a:r>
          </a:p>
          <a:p>
            <a:pPr marL="742950" lvl="1" indent="-285750" algn="just">
              <a:spcAft>
                <a:spcPts val="600"/>
              </a:spcAft>
              <a:buFont typeface="Arial" panose="020B0604020202020204" pitchFamily="34" charset="0"/>
              <a:buChar char="•"/>
            </a:pPr>
            <a:r>
              <a:rPr lang="en-US" sz="1400" dirty="0">
                <a:solidFill>
                  <a:schemeClr val="accent1">
                    <a:lumMod val="50000"/>
                  </a:schemeClr>
                </a:solidFill>
              </a:rPr>
              <a:t>Dose rates are calculated based on the inverse square law</a:t>
            </a:r>
          </a:p>
          <a:p>
            <a:pPr marL="742950" lvl="1" indent="-285750" algn="just">
              <a:spcAft>
                <a:spcPts val="600"/>
              </a:spcAft>
              <a:buFont typeface="Arial" panose="020B0604020202020204" pitchFamily="34" charset="0"/>
              <a:buChar char="•"/>
            </a:pPr>
            <a:r>
              <a:rPr lang="en-US" sz="1400" dirty="0">
                <a:solidFill>
                  <a:schemeClr val="accent1">
                    <a:lumMod val="50000"/>
                  </a:schemeClr>
                </a:solidFill>
              </a:rPr>
              <a:t>Differences in dose rates due to geometry uncertainty are calculated for both upper and lower limits:</a:t>
            </a:r>
          </a:p>
          <a:p>
            <a:pPr marL="1200150" lvl="2" indent="-285750" algn="just">
              <a:spcAft>
                <a:spcPts val="600"/>
              </a:spcAft>
              <a:buFont typeface="Arial" panose="020B0604020202020204" pitchFamily="34" charset="0"/>
              <a:buChar char="•"/>
            </a:pPr>
            <a:r>
              <a:rPr lang="en-US" sz="1400" dirty="0">
                <a:solidFill>
                  <a:schemeClr val="accent1">
                    <a:lumMod val="50000"/>
                  </a:schemeClr>
                </a:solidFill>
              </a:rPr>
              <a:t>At 0 cm, the mean total geometry related uncertainty is	21.9%</a:t>
            </a:r>
          </a:p>
          <a:p>
            <a:pPr marL="1200150" lvl="2" indent="-285750" algn="just">
              <a:spcAft>
                <a:spcPts val="600"/>
              </a:spcAft>
              <a:buFont typeface="Arial" panose="020B0604020202020204" pitchFamily="34" charset="0"/>
              <a:buChar char="•"/>
            </a:pPr>
            <a:r>
              <a:rPr lang="en-US" sz="1400" dirty="0">
                <a:solidFill>
                  <a:schemeClr val="accent1">
                    <a:lumMod val="50000"/>
                  </a:schemeClr>
                </a:solidFill>
              </a:rPr>
              <a:t>At 30 cm, the mean total geometry related uncertainty is	2.7%</a:t>
            </a:r>
          </a:p>
          <a:p>
            <a:pPr marL="1200150" lvl="2" indent="-285750" algn="just">
              <a:spcAft>
                <a:spcPts val="600"/>
              </a:spcAft>
              <a:buFont typeface="Arial" panose="020B0604020202020204" pitchFamily="34" charset="0"/>
              <a:buChar char="•"/>
            </a:pPr>
            <a:r>
              <a:rPr lang="en-US" sz="1400" dirty="0">
                <a:solidFill>
                  <a:schemeClr val="accent1">
                    <a:lumMod val="50000"/>
                  </a:schemeClr>
                </a:solidFill>
              </a:rPr>
              <a:t>Plus ±1 </a:t>
            </a:r>
            <a:r>
              <a:rPr lang="en-US" sz="1400" dirty="0" err="1">
                <a:solidFill>
                  <a:schemeClr val="accent1">
                    <a:lumMod val="50000"/>
                  </a:schemeClr>
                </a:solidFill>
              </a:rPr>
              <a:t>nSv</a:t>
            </a:r>
            <a:r>
              <a:rPr lang="en-US" sz="1400" dirty="0">
                <a:solidFill>
                  <a:schemeClr val="accent1">
                    <a:lumMod val="50000"/>
                  </a:schemeClr>
                </a:solidFill>
              </a:rPr>
              <a:t>/h systematic instrument uncertainty</a:t>
            </a:r>
          </a:p>
          <a:p>
            <a:pPr marL="1200150" lvl="2" indent="-285750" algn="just">
              <a:spcAft>
                <a:spcPts val="600"/>
              </a:spcAft>
              <a:buFont typeface="Arial" panose="020B0604020202020204" pitchFamily="34" charset="0"/>
              <a:buChar char="•"/>
            </a:pPr>
            <a:endParaRPr lang="en-US" sz="1400" dirty="0">
              <a:solidFill>
                <a:schemeClr val="accent1">
                  <a:lumMod val="50000"/>
                </a:schemeClr>
              </a:solidFill>
            </a:endParaRPr>
          </a:p>
        </p:txBody>
      </p:sp>
      <p:sp>
        <p:nvSpPr>
          <p:cNvPr id="10" name="TextBox 9">
            <a:extLst>
              <a:ext uri="{FF2B5EF4-FFF2-40B4-BE49-F238E27FC236}">
                <a16:creationId xmlns:a16="http://schemas.microsoft.com/office/drawing/2014/main" id="{232ADE09-2C78-EA85-7C8C-6950F633ED7E}"/>
              </a:ext>
            </a:extLst>
          </p:cNvPr>
          <p:cNvSpPr txBox="1"/>
          <p:nvPr/>
        </p:nvSpPr>
        <p:spPr>
          <a:xfrm>
            <a:off x="38818" y="5901700"/>
            <a:ext cx="9066362" cy="253916"/>
          </a:xfrm>
          <a:prstGeom prst="rect">
            <a:avLst/>
          </a:prstGeom>
          <a:solidFill>
            <a:schemeClr val="accent1">
              <a:lumMod val="20000"/>
              <a:lumOff val="80000"/>
            </a:schemeClr>
          </a:solidFill>
        </p:spPr>
        <p:txBody>
          <a:bodyPr wrap="square">
            <a:spAutoFit/>
          </a:bodyPr>
          <a:lstStyle/>
          <a:p>
            <a:pPr algn="ctr"/>
            <a:r>
              <a:rPr lang="en-US" sz="1050" b="1" dirty="0">
                <a:solidFill>
                  <a:schemeClr val="accent1">
                    <a:lumMod val="50000"/>
                  </a:schemeClr>
                </a:solidFill>
              </a:rPr>
              <a:t>[</a:t>
            </a:r>
            <a:r>
              <a:rPr lang="hu-HU" sz="1050" b="1" dirty="0">
                <a:solidFill>
                  <a:schemeClr val="accent1">
                    <a:lumMod val="50000"/>
                  </a:schemeClr>
                </a:solidFill>
              </a:rPr>
              <a:t>1</a:t>
            </a:r>
            <a:r>
              <a:rPr lang="en-US" sz="1050" b="1" dirty="0">
                <a:solidFill>
                  <a:schemeClr val="accent1">
                    <a:lumMod val="50000"/>
                  </a:schemeClr>
                </a:solidFill>
              </a:rPr>
              <a:t>] SINBAD ABSTRACT NEA-1552/26: CERF Residual Dose Rates (2003)</a:t>
            </a:r>
            <a:endParaRPr lang="hu-HU" sz="1050" b="1" dirty="0">
              <a:solidFill>
                <a:schemeClr val="accent1">
                  <a:lumMod val="50000"/>
                </a:schemeClr>
              </a:solidFill>
            </a:endParaRPr>
          </a:p>
        </p:txBody>
      </p:sp>
      <p:graphicFrame>
        <p:nvGraphicFramePr>
          <p:cNvPr id="12" name="Table 11">
            <a:extLst>
              <a:ext uri="{FF2B5EF4-FFF2-40B4-BE49-F238E27FC236}">
                <a16:creationId xmlns:a16="http://schemas.microsoft.com/office/drawing/2014/main" id="{1CF2ABC1-E794-46C0-5BBB-532B02F501A8}"/>
              </a:ext>
            </a:extLst>
          </p:cNvPr>
          <p:cNvGraphicFramePr>
            <a:graphicFrameLocks noGrp="1"/>
          </p:cNvGraphicFramePr>
          <p:nvPr>
            <p:extLst>
              <p:ext uri="{D42A27DB-BD31-4B8C-83A1-F6EECF244321}">
                <p14:modId xmlns:p14="http://schemas.microsoft.com/office/powerpoint/2010/main" val="1758605393"/>
              </p:ext>
            </p:extLst>
          </p:nvPr>
        </p:nvGraphicFramePr>
        <p:xfrm>
          <a:off x="68221" y="4231405"/>
          <a:ext cx="9011558" cy="1532899"/>
        </p:xfrm>
        <a:graphic>
          <a:graphicData uri="http://schemas.openxmlformats.org/drawingml/2006/table">
            <a:tbl>
              <a:tblPr>
                <a:tableStyleId>{69012ECD-51FC-41F1-AA8D-1B2483CD663E}</a:tableStyleId>
              </a:tblPr>
              <a:tblGrid>
                <a:gridCol w="914744">
                  <a:extLst>
                    <a:ext uri="{9D8B030D-6E8A-4147-A177-3AD203B41FA5}">
                      <a16:colId xmlns:a16="http://schemas.microsoft.com/office/drawing/2014/main" val="1644863072"/>
                    </a:ext>
                  </a:extLst>
                </a:gridCol>
                <a:gridCol w="1620689">
                  <a:extLst>
                    <a:ext uri="{9D8B030D-6E8A-4147-A177-3AD203B41FA5}">
                      <a16:colId xmlns:a16="http://schemas.microsoft.com/office/drawing/2014/main" val="4162190743"/>
                    </a:ext>
                  </a:extLst>
                </a:gridCol>
                <a:gridCol w="1024116">
                  <a:extLst>
                    <a:ext uri="{9D8B030D-6E8A-4147-A177-3AD203B41FA5}">
                      <a16:colId xmlns:a16="http://schemas.microsoft.com/office/drawing/2014/main" val="1878290334"/>
                    </a:ext>
                  </a:extLst>
                </a:gridCol>
                <a:gridCol w="2717718">
                  <a:extLst>
                    <a:ext uri="{9D8B030D-6E8A-4147-A177-3AD203B41FA5}">
                      <a16:colId xmlns:a16="http://schemas.microsoft.com/office/drawing/2014/main" val="777749343"/>
                    </a:ext>
                  </a:extLst>
                </a:gridCol>
                <a:gridCol w="2734291">
                  <a:extLst>
                    <a:ext uri="{9D8B030D-6E8A-4147-A177-3AD203B41FA5}">
                      <a16:colId xmlns:a16="http://schemas.microsoft.com/office/drawing/2014/main" val="3100006891"/>
                    </a:ext>
                  </a:extLst>
                </a:gridCol>
              </a:tblGrid>
              <a:tr h="338431">
                <a:tc>
                  <a:txBody>
                    <a:bodyPr/>
                    <a:lstStyle/>
                    <a:p>
                      <a:pPr algn="ctr" fontAlgn="b"/>
                      <a:r>
                        <a:rPr lang="en-US" sz="1100" b="1" u="none" strike="noStrike" dirty="0">
                          <a:effectLst/>
                        </a:rPr>
                        <a:t>Distance [cm]</a:t>
                      </a:r>
                      <a:endParaRPr lang="en-US" sz="1100" b="1" i="0" u="none" strike="noStrike" dirty="0">
                        <a:solidFill>
                          <a:srgbClr val="000000"/>
                        </a:solidFill>
                        <a:effectLst/>
                        <a:latin typeface="Calibri" panose="020F0502020204030204" pitchFamily="34" charset="0"/>
                      </a:endParaRPr>
                    </a:p>
                  </a:txBody>
                  <a:tcPr marL="9953" marR="9953" marT="9953" marB="0" anchor="ctr"/>
                </a:tc>
                <a:tc>
                  <a:txBody>
                    <a:bodyPr/>
                    <a:lstStyle/>
                    <a:p>
                      <a:pPr algn="ctr" fontAlgn="b"/>
                      <a:r>
                        <a:rPr lang="en-US" sz="1100" b="1" u="none" strike="noStrike" dirty="0">
                          <a:effectLst/>
                        </a:rPr>
                        <a:t>Dose rate [arbitrary unit]</a:t>
                      </a:r>
                      <a:endParaRPr lang="en-US" sz="1100" b="1" i="0" u="none" strike="noStrike" dirty="0">
                        <a:solidFill>
                          <a:srgbClr val="000000"/>
                        </a:solidFill>
                        <a:effectLst/>
                        <a:latin typeface="Calibri" panose="020F0502020204030204" pitchFamily="34" charset="0"/>
                      </a:endParaRPr>
                    </a:p>
                  </a:txBody>
                  <a:tcPr marL="9953" marR="9953" marT="9953" marB="0" anchor="ctr"/>
                </a:tc>
                <a:tc>
                  <a:txBody>
                    <a:bodyPr/>
                    <a:lstStyle/>
                    <a:p>
                      <a:pPr algn="ctr" fontAlgn="b"/>
                      <a:r>
                        <a:rPr lang="en-US" sz="1100" b="1" u="none" strike="noStrike" dirty="0">
                          <a:effectLst/>
                        </a:rPr>
                        <a:t>Difference [%]</a:t>
                      </a:r>
                      <a:endParaRPr lang="en-US" sz="1100" b="1" i="0" u="none" strike="noStrike" dirty="0">
                        <a:solidFill>
                          <a:srgbClr val="000000"/>
                        </a:solidFill>
                        <a:effectLst/>
                        <a:latin typeface="Calibri" panose="020F0502020204030204" pitchFamily="34" charset="0"/>
                      </a:endParaRPr>
                    </a:p>
                  </a:txBody>
                  <a:tcPr marL="9953" marR="9953" marT="9953" marB="0" anchor="ctr"/>
                </a:tc>
                <a:tc>
                  <a:txBody>
                    <a:bodyPr/>
                    <a:lstStyle/>
                    <a:p>
                      <a:pPr algn="ctr" fontAlgn="ctr"/>
                      <a:r>
                        <a:rPr lang="en-US" sz="1000" b="1" u="none" strike="noStrike" dirty="0">
                          <a:effectLst/>
                        </a:rPr>
                        <a:t>2 mm uncertainty for the determination of the effective </a:t>
                      </a:r>
                      <a:r>
                        <a:rPr lang="en-US" sz="1000" b="1" u="none" strike="noStrike" dirty="0" err="1">
                          <a:effectLst/>
                        </a:rPr>
                        <a:t>centre</a:t>
                      </a:r>
                      <a:r>
                        <a:rPr lang="en-US" sz="1000" b="1" u="none" strike="noStrike" dirty="0">
                          <a:effectLst/>
                        </a:rPr>
                        <a:t> of the detector</a:t>
                      </a:r>
                      <a:endParaRPr lang="en-US" sz="1000" b="1" i="0" u="none" strike="noStrike" dirty="0">
                        <a:solidFill>
                          <a:srgbClr val="000000"/>
                        </a:solidFill>
                        <a:effectLst/>
                        <a:latin typeface="Arial Unicode MS"/>
                      </a:endParaRPr>
                    </a:p>
                  </a:txBody>
                  <a:tcPr marL="9953" marR="9953" marT="9953" marB="0" anchor="ctr"/>
                </a:tc>
                <a:tc>
                  <a:txBody>
                    <a:bodyPr/>
                    <a:lstStyle/>
                    <a:p>
                      <a:pPr algn="ctr" fontAlgn="ctr"/>
                      <a:r>
                        <a:rPr lang="en-US" sz="1000" b="1" u="none" strike="noStrike" dirty="0">
                          <a:effectLst/>
                        </a:rPr>
                        <a:t>2 mm uncertainty for distance to the detector</a:t>
                      </a:r>
                      <a:endParaRPr lang="en-US" sz="1000" b="1" i="0" u="none" strike="noStrike" dirty="0">
                        <a:solidFill>
                          <a:srgbClr val="000000"/>
                        </a:solidFill>
                        <a:effectLst/>
                        <a:latin typeface="Arial Unicode MS"/>
                      </a:endParaRPr>
                    </a:p>
                  </a:txBody>
                  <a:tcPr marL="9953" marR="9953" marT="9953" marB="0" anchor="ctr"/>
                </a:tc>
                <a:extLst>
                  <a:ext uri="{0D108BD9-81ED-4DB2-BD59-A6C34878D82A}">
                    <a16:rowId xmlns:a16="http://schemas.microsoft.com/office/drawing/2014/main" val="4294905395"/>
                  </a:ext>
                </a:extLst>
              </a:tr>
              <a:tr h="199078">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953" marR="9953" marT="9953" marB="0" anchor="b"/>
                </a:tc>
                <a:tc>
                  <a:txBody>
                    <a:bodyPr/>
                    <a:lstStyle/>
                    <a:p>
                      <a:pPr algn="r" fontAlgn="b"/>
                      <a:r>
                        <a:rPr lang="en-US" sz="1100" u="none" strike="noStrike" dirty="0">
                          <a:effectLst/>
                        </a:rPr>
                        <a:t>118.15</a:t>
                      </a:r>
                      <a:endParaRPr lang="en-US" sz="1100" b="0"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r>
                        <a:rPr lang="en-US" sz="1100" b="1" u="none" strike="noStrike" dirty="0">
                          <a:effectLst/>
                        </a:rPr>
                        <a:t>18.1</a:t>
                      </a:r>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ctr"/>
                      <a:r>
                        <a:rPr lang="en-US" sz="1000" u="none" strike="noStrike" dirty="0">
                          <a:effectLst/>
                        </a:rPr>
                        <a:t> -2 mm</a:t>
                      </a:r>
                      <a:endParaRPr lang="en-US" sz="1000" b="0" i="0" u="none" strike="noStrike" dirty="0">
                        <a:solidFill>
                          <a:srgbClr val="000000"/>
                        </a:solidFill>
                        <a:effectLst/>
                        <a:latin typeface="Arial Unicode MS"/>
                      </a:endParaRPr>
                    </a:p>
                  </a:txBody>
                  <a:tcPr marL="9953" marR="9953" marT="9953" marB="0" anchor="ctr"/>
                </a:tc>
                <a:tc>
                  <a:txBody>
                    <a:bodyPr/>
                    <a:lstStyle/>
                    <a:p>
                      <a:pPr algn="ctr" fontAlgn="b"/>
                      <a:r>
                        <a:rPr lang="en-US" sz="1100" u="none" strike="noStrike">
                          <a:effectLst/>
                        </a:rPr>
                        <a:t>0 mm, could not be put closer than contact</a:t>
                      </a:r>
                      <a:endParaRPr lang="en-US" sz="1100" b="0" i="0" u="none" strike="noStrike">
                        <a:solidFill>
                          <a:srgbClr val="000000"/>
                        </a:solidFill>
                        <a:effectLst/>
                        <a:latin typeface="Calibri" panose="020F0502020204030204" pitchFamily="34" charset="0"/>
                      </a:endParaRPr>
                    </a:p>
                  </a:txBody>
                  <a:tcPr marL="9953" marR="9953" marT="9953" marB="0" anchor="b"/>
                </a:tc>
                <a:extLst>
                  <a:ext uri="{0D108BD9-81ED-4DB2-BD59-A6C34878D82A}">
                    <a16:rowId xmlns:a16="http://schemas.microsoft.com/office/drawing/2014/main" val="1282661537"/>
                  </a:ext>
                </a:extLst>
              </a:tr>
              <a:tr h="199078">
                <a:tc>
                  <a:txBody>
                    <a:bodyPr/>
                    <a:lstStyle/>
                    <a:p>
                      <a:pPr algn="r" fontAlgn="b"/>
                      <a:r>
                        <a:rPr lang="en-US" sz="1100" b="1" u="none" strike="noStrike" dirty="0">
                          <a:effectLst/>
                        </a:rPr>
                        <a:t>2.5</a:t>
                      </a:r>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r" fontAlgn="b"/>
                      <a:r>
                        <a:rPr lang="en-US" sz="1100" b="1" u="none" strike="noStrike" dirty="0">
                          <a:effectLst/>
                        </a:rPr>
                        <a:t>100.00</a:t>
                      </a:r>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953" marR="9953" marT="9953" marB="0" anchor="b"/>
                </a:tc>
                <a:extLst>
                  <a:ext uri="{0D108BD9-81ED-4DB2-BD59-A6C34878D82A}">
                    <a16:rowId xmlns:a16="http://schemas.microsoft.com/office/drawing/2014/main" val="1882899481"/>
                  </a:ext>
                </a:extLst>
              </a:tr>
              <a:tr h="199078">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953" marR="9953" marT="9953" marB="0" anchor="b"/>
                </a:tc>
                <a:tc>
                  <a:txBody>
                    <a:bodyPr/>
                    <a:lstStyle/>
                    <a:p>
                      <a:pPr algn="r" fontAlgn="b"/>
                      <a:r>
                        <a:rPr lang="en-US" sz="1100" u="none" strike="noStrike">
                          <a:effectLst/>
                        </a:rPr>
                        <a:t>74.32</a:t>
                      </a:r>
                      <a:endParaRPr lang="en-US" sz="1100" b="0" i="0" u="none" strike="noStrike">
                        <a:solidFill>
                          <a:srgbClr val="000000"/>
                        </a:solidFill>
                        <a:effectLst/>
                        <a:latin typeface="Calibri" panose="020F0502020204030204" pitchFamily="34" charset="0"/>
                      </a:endParaRPr>
                    </a:p>
                  </a:txBody>
                  <a:tcPr marL="9953" marR="9953" marT="9953" marB="0" anchor="b"/>
                </a:tc>
                <a:tc>
                  <a:txBody>
                    <a:bodyPr/>
                    <a:lstStyle/>
                    <a:p>
                      <a:pPr algn="ctr" fontAlgn="b"/>
                      <a:r>
                        <a:rPr lang="en-US" sz="1100" b="1" u="none" strike="noStrike" dirty="0">
                          <a:effectLst/>
                        </a:rPr>
                        <a:t>-25.7</a:t>
                      </a:r>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r>
                        <a:rPr lang="en-US" sz="1100" u="none" strike="noStrike" dirty="0">
                          <a:effectLst/>
                        </a:rPr>
                        <a:t> + 2 mm</a:t>
                      </a:r>
                      <a:endParaRPr lang="en-US" sz="1100" b="0"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r>
                        <a:rPr lang="en-US" sz="1100" u="none" strike="noStrike">
                          <a:effectLst/>
                        </a:rPr>
                        <a:t> + 2 mm</a:t>
                      </a:r>
                      <a:endParaRPr lang="en-US" sz="1100" b="0" i="0" u="none" strike="noStrike">
                        <a:solidFill>
                          <a:srgbClr val="000000"/>
                        </a:solidFill>
                        <a:effectLst/>
                        <a:latin typeface="Calibri" panose="020F0502020204030204" pitchFamily="34" charset="0"/>
                      </a:endParaRPr>
                    </a:p>
                  </a:txBody>
                  <a:tcPr marL="9953" marR="9953" marT="9953" marB="0" anchor="b"/>
                </a:tc>
                <a:extLst>
                  <a:ext uri="{0D108BD9-81ED-4DB2-BD59-A6C34878D82A}">
                    <a16:rowId xmlns:a16="http://schemas.microsoft.com/office/drawing/2014/main" val="1273900428"/>
                  </a:ext>
                </a:extLst>
              </a:tr>
              <a:tr h="199078">
                <a:tc>
                  <a:txBody>
                    <a:bodyPr/>
                    <a:lstStyle/>
                    <a:p>
                      <a:pPr algn="r" fontAlgn="b"/>
                      <a:r>
                        <a:rPr lang="en-US" sz="1100" u="none" strike="noStrike">
                          <a:effectLst/>
                        </a:rPr>
                        <a:t>29.6</a:t>
                      </a:r>
                      <a:endParaRPr lang="en-US" sz="1100" b="0" i="0" u="none" strike="noStrike">
                        <a:solidFill>
                          <a:srgbClr val="000000"/>
                        </a:solidFill>
                        <a:effectLst/>
                        <a:latin typeface="Calibri" panose="020F0502020204030204" pitchFamily="34" charset="0"/>
                      </a:endParaRPr>
                    </a:p>
                  </a:txBody>
                  <a:tcPr marL="9953" marR="9953" marT="9953" marB="0" anchor="b"/>
                </a:tc>
                <a:tc>
                  <a:txBody>
                    <a:bodyPr/>
                    <a:lstStyle/>
                    <a:p>
                      <a:pPr algn="r" fontAlgn="b"/>
                      <a:r>
                        <a:rPr lang="en-US" sz="1100" u="none" strike="noStrike">
                          <a:effectLst/>
                        </a:rPr>
                        <a:t>102.72</a:t>
                      </a:r>
                      <a:endParaRPr lang="en-US" sz="1100" b="0" i="0" u="none" strike="noStrike">
                        <a:solidFill>
                          <a:srgbClr val="000000"/>
                        </a:solidFill>
                        <a:effectLst/>
                        <a:latin typeface="Calibri" panose="020F0502020204030204" pitchFamily="34" charset="0"/>
                      </a:endParaRPr>
                    </a:p>
                  </a:txBody>
                  <a:tcPr marL="9953" marR="9953" marT="9953" marB="0" anchor="b"/>
                </a:tc>
                <a:tc>
                  <a:txBody>
                    <a:bodyPr/>
                    <a:lstStyle/>
                    <a:p>
                      <a:pPr algn="ctr" fontAlgn="b"/>
                      <a:r>
                        <a:rPr lang="en-US" sz="1100" b="1" u="none" strike="noStrike" dirty="0">
                          <a:effectLst/>
                        </a:rPr>
                        <a:t>2.7</a:t>
                      </a:r>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ctr"/>
                      <a:r>
                        <a:rPr lang="en-US" sz="1000" u="none" strike="noStrike" dirty="0">
                          <a:effectLst/>
                        </a:rPr>
                        <a:t> -2 mm</a:t>
                      </a:r>
                      <a:endParaRPr lang="en-US" sz="1000" b="0" i="0" u="none" strike="noStrike" dirty="0">
                        <a:solidFill>
                          <a:srgbClr val="000000"/>
                        </a:solidFill>
                        <a:effectLst/>
                        <a:latin typeface="Arial Unicode MS"/>
                      </a:endParaRPr>
                    </a:p>
                  </a:txBody>
                  <a:tcPr marL="9953" marR="9953" marT="9953" marB="0" anchor="ctr"/>
                </a:tc>
                <a:tc>
                  <a:txBody>
                    <a:bodyPr/>
                    <a:lstStyle/>
                    <a:p>
                      <a:pPr algn="ctr" fontAlgn="ctr"/>
                      <a:r>
                        <a:rPr lang="en-US" sz="1000" u="none" strike="noStrike">
                          <a:effectLst/>
                        </a:rPr>
                        <a:t> -2 mm</a:t>
                      </a:r>
                      <a:endParaRPr lang="en-US" sz="1000" b="0" i="0" u="none" strike="noStrike">
                        <a:solidFill>
                          <a:srgbClr val="000000"/>
                        </a:solidFill>
                        <a:effectLst/>
                        <a:latin typeface="Arial Unicode MS"/>
                      </a:endParaRPr>
                    </a:p>
                  </a:txBody>
                  <a:tcPr marL="9953" marR="9953" marT="9953" marB="0" anchor="ctr"/>
                </a:tc>
                <a:extLst>
                  <a:ext uri="{0D108BD9-81ED-4DB2-BD59-A6C34878D82A}">
                    <a16:rowId xmlns:a16="http://schemas.microsoft.com/office/drawing/2014/main" val="1846291669"/>
                  </a:ext>
                </a:extLst>
              </a:tr>
              <a:tr h="199078">
                <a:tc>
                  <a:txBody>
                    <a:bodyPr/>
                    <a:lstStyle/>
                    <a:p>
                      <a:pPr algn="r" fontAlgn="b"/>
                      <a:r>
                        <a:rPr lang="en-US" sz="1100" b="1" u="none" strike="noStrike" dirty="0">
                          <a:effectLst/>
                        </a:rPr>
                        <a:t>30</a:t>
                      </a:r>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r" fontAlgn="b"/>
                      <a:r>
                        <a:rPr lang="en-US" sz="1100" b="1" u="none" strike="noStrike" dirty="0">
                          <a:effectLst/>
                        </a:rPr>
                        <a:t>100.00</a:t>
                      </a:r>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953" marR="9953" marT="9953" marB="0" anchor="b"/>
                </a:tc>
                <a:extLst>
                  <a:ext uri="{0D108BD9-81ED-4DB2-BD59-A6C34878D82A}">
                    <a16:rowId xmlns:a16="http://schemas.microsoft.com/office/drawing/2014/main" val="4124571511"/>
                  </a:ext>
                </a:extLst>
              </a:tr>
              <a:tr h="199078">
                <a:tc>
                  <a:txBody>
                    <a:bodyPr/>
                    <a:lstStyle/>
                    <a:p>
                      <a:pPr algn="r" fontAlgn="b"/>
                      <a:r>
                        <a:rPr lang="en-US" sz="1100" u="none" strike="noStrike">
                          <a:effectLst/>
                        </a:rPr>
                        <a:t>30.4</a:t>
                      </a:r>
                      <a:endParaRPr lang="en-US" sz="1100" b="0" i="0" u="none" strike="noStrike">
                        <a:solidFill>
                          <a:srgbClr val="000000"/>
                        </a:solidFill>
                        <a:effectLst/>
                        <a:latin typeface="Calibri" panose="020F0502020204030204" pitchFamily="34" charset="0"/>
                      </a:endParaRPr>
                    </a:p>
                  </a:txBody>
                  <a:tcPr marL="9953" marR="9953" marT="9953" marB="0" anchor="b"/>
                </a:tc>
                <a:tc>
                  <a:txBody>
                    <a:bodyPr/>
                    <a:lstStyle/>
                    <a:p>
                      <a:pPr algn="r" fontAlgn="b"/>
                      <a:r>
                        <a:rPr lang="en-US" sz="1100" u="none" strike="noStrike">
                          <a:effectLst/>
                        </a:rPr>
                        <a:t>97.39</a:t>
                      </a:r>
                      <a:endParaRPr lang="en-US" sz="1100" b="0" i="0" u="none" strike="noStrike">
                        <a:solidFill>
                          <a:srgbClr val="000000"/>
                        </a:solidFill>
                        <a:effectLst/>
                        <a:latin typeface="Calibri" panose="020F0502020204030204" pitchFamily="34" charset="0"/>
                      </a:endParaRPr>
                    </a:p>
                  </a:txBody>
                  <a:tcPr marL="9953" marR="9953" marT="9953" marB="0" anchor="b"/>
                </a:tc>
                <a:tc>
                  <a:txBody>
                    <a:bodyPr/>
                    <a:lstStyle/>
                    <a:p>
                      <a:pPr algn="ctr" fontAlgn="b"/>
                      <a:r>
                        <a:rPr lang="en-US" sz="1100" b="1" u="none" strike="noStrike" dirty="0">
                          <a:effectLst/>
                        </a:rPr>
                        <a:t>-2.6</a:t>
                      </a:r>
                      <a:endParaRPr lang="en-US" sz="1100" b="1"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r>
                        <a:rPr lang="en-US" sz="1100" u="none" strike="noStrike" dirty="0">
                          <a:effectLst/>
                        </a:rPr>
                        <a:t> + 2 mm</a:t>
                      </a:r>
                      <a:endParaRPr lang="en-US" sz="1100" b="0" i="0" u="none" strike="noStrike" dirty="0">
                        <a:solidFill>
                          <a:srgbClr val="000000"/>
                        </a:solidFill>
                        <a:effectLst/>
                        <a:latin typeface="Calibri" panose="020F0502020204030204" pitchFamily="34" charset="0"/>
                      </a:endParaRPr>
                    </a:p>
                  </a:txBody>
                  <a:tcPr marL="9953" marR="9953" marT="9953" marB="0" anchor="b"/>
                </a:tc>
                <a:tc>
                  <a:txBody>
                    <a:bodyPr/>
                    <a:lstStyle/>
                    <a:p>
                      <a:pPr algn="ctr" fontAlgn="b"/>
                      <a:r>
                        <a:rPr lang="en-US" sz="1100" u="none" strike="noStrike" dirty="0">
                          <a:effectLst/>
                        </a:rPr>
                        <a:t> + 2 mm</a:t>
                      </a:r>
                      <a:endParaRPr lang="en-US" sz="1100" b="0" i="0" u="none" strike="noStrike" dirty="0">
                        <a:solidFill>
                          <a:srgbClr val="000000"/>
                        </a:solidFill>
                        <a:effectLst/>
                        <a:latin typeface="Calibri" panose="020F0502020204030204" pitchFamily="34" charset="0"/>
                      </a:endParaRPr>
                    </a:p>
                  </a:txBody>
                  <a:tcPr marL="9953" marR="9953" marT="9953" marB="0" anchor="b"/>
                </a:tc>
                <a:extLst>
                  <a:ext uri="{0D108BD9-81ED-4DB2-BD59-A6C34878D82A}">
                    <a16:rowId xmlns:a16="http://schemas.microsoft.com/office/drawing/2014/main" val="1440834674"/>
                  </a:ext>
                </a:extLst>
              </a:tr>
            </a:tbl>
          </a:graphicData>
        </a:graphic>
      </p:graphicFrame>
      <p:cxnSp>
        <p:nvCxnSpPr>
          <p:cNvPr id="6" name="Straight Arrow Connector 5">
            <a:extLst>
              <a:ext uri="{FF2B5EF4-FFF2-40B4-BE49-F238E27FC236}">
                <a16:creationId xmlns:a16="http://schemas.microsoft.com/office/drawing/2014/main" id="{F4837426-FD26-41B6-3D31-C790DA635DAA}"/>
              </a:ext>
            </a:extLst>
          </p:cNvPr>
          <p:cNvCxnSpPr>
            <a:cxnSpLocks/>
          </p:cNvCxnSpPr>
          <p:nvPr/>
        </p:nvCxnSpPr>
        <p:spPr>
          <a:xfrm flipV="1">
            <a:off x="2650067" y="4687074"/>
            <a:ext cx="313266" cy="194733"/>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1530F09-28B6-E2C6-A2A4-E163419C81C3}"/>
              </a:ext>
            </a:extLst>
          </p:cNvPr>
          <p:cNvCxnSpPr>
            <a:cxnSpLocks/>
          </p:cNvCxnSpPr>
          <p:nvPr/>
        </p:nvCxnSpPr>
        <p:spPr>
          <a:xfrm flipV="1">
            <a:off x="2650067" y="5286677"/>
            <a:ext cx="313266" cy="194733"/>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08558A9-1EB7-7B3D-B854-43A0A8AD3B62}"/>
              </a:ext>
            </a:extLst>
          </p:cNvPr>
          <p:cNvCxnSpPr>
            <a:cxnSpLocks/>
          </p:cNvCxnSpPr>
          <p:nvPr/>
        </p:nvCxnSpPr>
        <p:spPr>
          <a:xfrm>
            <a:off x="2650067" y="5481410"/>
            <a:ext cx="313266" cy="213197"/>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9E50B1-31F9-9168-C0C8-B9AD20F6E2E3}"/>
              </a:ext>
            </a:extLst>
          </p:cNvPr>
          <p:cNvCxnSpPr>
            <a:cxnSpLocks/>
          </p:cNvCxnSpPr>
          <p:nvPr/>
        </p:nvCxnSpPr>
        <p:spPr>
          <a:xfrm>
            <a:off x="2650067" y="4889243"/>
            <a:ext cx="313266" cy="213197"/>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D014E8-9C89-3919-D98E-12C9E57720A7}"/>
              </a:ext>
            </a:extLst>
          </p:cNvPr>
          <p:cNvSpPr txBox="1"/>
          <p:nvPr/>
        </p:nvSpPr>
        <p:spPr>
          <a:xfrm>
            <a:off x="437066" y="589867"/>
            <a:ext cx="8216683" cy="338554"/>
          </a:xfrm>
          <a:prstGeom prst="rect">
            <a:avLst/>
          </a:prstGeom>
          <a:noFill/>
        </p:spPr>
        <p:txBody>
          <a:bodyPr wrap="square">
            <a:spAutoFit/>
          </a:bodyPr>
          <a:lstStyle/>
          <a:p>
            <a:pPr algn="ctr">
              <a:spcAft>
                <a:spcPts val="3000"/>
              </a:spcAft>
            </a:pPr>
            <a:r>
              <a:rPr lang="en-US" sz="1600" dirty="0">
                <a:solidFill>
                  <a:schemeClr val="accent1">
                    <a:lumMod val="50000"/>
                  </a:schemeClr>
                </a:solidFill>
              </a:rPr>
              <a:t>CALCULATING MEASUREMENT UNCERTAINTY</a:t>
            </a:r>
          </a:p>
        </p:txBody>
      </p:sp>
      <p:sp>
        <p:nvSpPr>
          <p:cNvPr id="9" name="Date Placeholder 2">
            <a:extLst>
              <a:ext uri="{FF2B5EF4-FFF2-40B4-BE49-F238E27FC236}">
                <a16:creationId xmlns:a16="http://schemas.microsoft.com/office/drawing/2014/main" id="{C8ED4A7D-2A94-327F-2F90-58409B395178}"/>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14" name="Footer Placeholder 3">
            <a:extLst>
              <a:ext uri="{FF2B5EF4-FFF2-40B4-BE49-F238E27FC236}">
                <a16:creationId xmlns:a16="http://schemas.microsoft.com/office/drawing/2014/main" id="{A3AFA173-FE98-CA27-1B81-F053E87FC83C}"/>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2803994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2" name="Rectangle 1">
            <a:extLst>
              <a:ext uri="{FF2B5EF4-FFF2-40B4-BE49-F238E27FC236}">
                <a16:creationId xmlns:a16="http://schemas.microsoft.com/office/drawing/2014/main" id="{57B25C70-5AAF-FE94-A669-5D53B5C946A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 Residual dose rate calculations with the DORIAN code (1/3)</a:t>
            </a:r>
          </a:p>
        </p:txBody>
      </p:sp>
      <p:graphicFrame>
        <p:nvGraphicFramePr>
          <p:cNvPr id="6" name="Table 5">
            <a:extLst>
              <a:ext uri="{FF2B5EF4-FFF2-40B4-BE49-F238E27FC236}">
                <a16:creationId xmlns:a16="http://schemas.microsoft.com/office/drawing/2014/main" id="{B4A4E761-0DBA-E18B-271F-10B36564CE40}"/>
              </a:ext>
            </a:extLst>
          </p:cNvPr>
          <p:cNvGraphicFramePr>
            <a:graphicFrameLocks noGrp="1"/>
          </p:cNvGraphicFramePr>
          <p:nvPr>
            <p:extLst>
              <p:ext uri="{D42A27DB-BD31-4B8C-83A1-F6EECF244321}">
                <p14:modId xmlns:p14="http://schemas.microsoft.com/office/powerpoint/2010/main" val="2874527392"/>
              </p:ext>
            </p:extLst>
          </p:nvPr>
        </p:nvGraphicFramePr>
        <p:xfrm>
          <a:off x="5291953" y="1900741"/>
          <a:ext cx="3464767" cy="3650943"/>
        </p:xfrm>
        <a:graphic>
          <a:graphicData uri="http://schemas.openxmlformats.org/drawingml/2006/table">
            <a:tbl>
              <a:tblPr firstRow="1" bandRow="1">
                <a:tableStyleId>{5C22544A-7EE6-4342-B048-85BDC9FD1C3A}</a:tableStyleId>
              </a:tblPr>
              <a:tblGrid>
                <a:gridCol w="1436897">
                  <a:extLst>
                    <a:ext uri="{9D8B030D-6E8A-4147-A177-3AD203B41FA5}">
                      <a16:colId xmlns:a16="http://schemas.microsoft.com/office/drawing/2014/main" val="3665212727"/>
                    </a:ext>
                  </a:extLst>
                </a:gridCol>
                <a:gridCol w="2027870">
                  <a:extLst>
                    <a:ext uri="{9D8B030D-6E8A-4147-A177-3AD203B41FA5}">
                      <a16:colId xmlns:a16="http://schemas.microsoft.com/office/drawing/2014/main" val="2062556998"/>
                    </a:ext>
                  </a:extLst>
                </a:gridCol>
              </a:tblGrid>
              <a:tr h="249717">
                <a:tc>
                  <a:txBody>
                    <a:bodyPr/>
                    <a:lstStyle/>
                    <a:p>
                      <a:pPr algn="ctr"/>
                      <a:r>
                        <a:rPr lang="en-US" sz="1200" dirty="0"/>
                        <a:t>Parameter</a:t>
                      </a:r>
                    </a:p>
                  </a:txBody>
                  <a:tcPr marL="68104" marR="68104" marT="34052" marB="34052"/>
                </a:tc>
                <a:tc>
                  <a:txBody>
                    <a:bodyPr/>
                    <a:lstStyle/>
                    <a:p>
                      <a:pPr algn="ctr"/>
                      <a:r>
                        <a:rPr lang="en-US" sz="1200" dirty="0"/>
                        <a:t>Value</a:t>
                      </a:r>
                    </a:p>
                  </a:txBody>
                  <a:tcPr marL="68104" marR="68104" marT="34052" marB="34052"/>
                </a:tc>
                <a:extLst>
                  <a:ext uri="{0D108BD9-81ED-4DB2-BD59-A6C34878D82A}">
                    <a16:rowId xmlns:a16="http://schemas.microsoft.com/office/drawing/2014/main" val="3418002569"/>
                  </a:ext>
                </a:extLst>
              </a:tr>
              <a:tr h="249717">
                <a:tc>
                  <a:txBody>
                    <a:bodyPr/>
                    <a:lstStyle/>
                    <a:p>
                      <a:r>
                        <a:rPr lang="en-US" sz="1100" dirty="0"/>
                        <a:t>FLUKA version</a:t>
                      </a:r>
                    </a:p>
                  </a:txBody>
                  <a:tcPr marL="68104" marR="68104" marT="34052" marB="34052"/>
                </a:tc>
                <a:tc>
                  <a:txBody>
                    <a:bodyPr/>
                    <a:lstStyle/>
                    <a:p>
                      <a:r>
                        <a:rPr lang="en-US" sz="1100" dirty="0"/>
                        <a:t>CERN FLUKA 4-3.0</a:t>
                      </a:r>
                    </a:p>
                  </a:txBody>
                  <a:tcPr marL="68104" marR="68104" marT="34052" marB="34052"/>
                </a:tc>
                <a:extLst>
                  <a:ext uri="{0D108BD9-81ED-4DB2-BD59-A6C34878D82A}">
                    <a16:rowId xmlns:a16="http://schemas.microsoft.com/office/drawing/2014/main" val="2893088508"/>
                  </a:ext>
                </a:extLst>
              </a:tr>
              <a:tr h="249717">
                <a:tc>
                  <a:txBody>
                    <a:bodyPr/>
                    <a:lstStyle/>
                    <a:p>
                      <a:r>
                        <a:rPr lang="en-US" sz="1100" dirty="0"/>
                        <a:t>Momentum</a:t>
                      </a:r>
                    </a:p>
                  </a:txBody>
                  <a:tcPr marL="68104" marR="68104" marT="34052" marB="34052"/>
                </a:tc>
                <a:tc>
                  <a:txBody>
                    <a:bodyPr/>
                    <a:lstStyle/>
                    <a:p>
                      <a:r>
                        <a:rPr lang="hu-HU" sz="1100" dirty="0"/>
                        <a:t>120 GeV/c </a:t>
                      </a:r>
                      <a:endParaRPr lang="en-US" sz="1100" dirty="0"/>
                    </a:p>
                  </a:txBody>
                  <a:tcPr marL="68104" marR="68104" marT="34052" marB="34052"/>
                </a:tc>
                <a:extLst>
                  <a:ext uri="{0D108BD9-81ED-4DB2-BD59-A6C34878D82A}">
                    <a16:rowId xmlns:a16="http://schemas.microsoft.com/office/drawing/2014/main" val="1318486744"/>
                  </a:ext>
                </a:extLst>
              </a:tr>
              <a:tr h="249717">
                <a:tc>
                  <a:txBody>
                    <a:bodyPr/>
                    <a:lstStyle/>
                    <a:p>
                      <a:r>
                        <a:rPr lang="en-US" sz="1100" dirty="0"/>
                        <a:t>Beam</a:t>
                      </a:r>
                    </a:p>
                  </a:txBody>
                  <a:tcPr marL="68104" marR="68104" marT="34052" marB="34052"/>
                </a:tc>
                <a:tc>
                  <a:txBody>
                    <a:bodyPr/>
                    <a:lstStyle/>
                    <a:p>
                      <a:r>
                        <a:rPr lang="en-US" sz="1100" dirty="0"/>
                        <a:t>1/3 protons</a:t>
                      </a:r>
                    </a:p>
                    <a:p>
                      <a:r>
                        <a:rPr lang="en-US" sz="1100" dirty="0"/>
                        <a:t>2/3 positively charged </a:t>
                      </a:r>
                      <a:r>
                        <a:rPr lang="en-US" sz="1100" dirty="0" err="1"/>
                        <a:t>pions</a:t>
                      </a:r>
                      <a:endParaRPr lang="en-US" sz="1100" dirty="0"/>
                    </a:p>
                  </a:txBody>
                  <a:tcPr marL="68104" marR="68104" marT="34052" marB="34052"/>
                </a:tc>
                <a:extLst>
                  <a:ext uri="{0D108BD9-81ED-4DB2-BD59-A6C34878D82A}">
                    <a16:rowId xmlns:a16="http://schemas.microsoft.com/office/drawing/2014/main" val="3770889209"/>
                  </a:ext>
                </a:extLst>
              </a:tr>
              <a:tr h="249717">
                <a:tc>
                  <a:txBody>
                    <a:bodyPr/>
                    <a:lstStyle/>
                    <a:p>
                      <a:r>
                        <a:rPr lang="en-US" sz="1100" dirty="0"/>
                        <a:t>Irradiation profile</a:t>
                      </a:r>
                    </a:p>
                  </a:txBody>
                  <a:tcPr marL="68104" marR="68104" marT="34052" marB="34052" anchor="ctr"/>
                </a:tc>
                <a:tc>
                  <a:txBody>
                    <a:bodyPr/>
                    <a:lstStyle/>
                    <a:p>
                      <a:r>
                        <a:rPr lang="en-US" sz="1100" dirty="0"/>
                        <a:t>from the corresponding file</a:t>
                      </a:r>
                    </a:p>
                  </a:txBody>
                  <a:tcPr marL="68104" marR="68104" marT="34052" marB="34052"/>
                </a:tc>
                <a:extLst>
                  <a:ext uri="{0D108BD9-81ED-4DB2-BD59-A6C34878D82A}">
                    <a16:rowId xmlns:a16="http://schemas.microsoft.com/office/drawing/2014/main" val="3026511092"/>
                  </a:ext>
                </a:extLst>
              </a:tr>
              <a:tr h="249717">
                <a:tc>
                  <a:txBody>
                    <a:bodyPr/>
                    <a:lstStyle/>
                    <a:p>
                      <a:r>
                        <a:rPr lang="en-US" sz="1100" dirty="0"/>
                        <a:t>Cool-down times (s)</a:t>
                      </a:r>
                    </a:p>
                  </a:txBody>
                  <a:tcPr marL="68104" marR="68104" marT="34052" marB="34052"/>
                </a:tc>
                <a:tc>
                  <a:txBody>
                    <a:bodyPr/>
                    <a:lstStyle/>
                    <a:p>
                      <a:pPr algn="r"/>
                      <a:r>
                        <a:rPr lang="en-US" sz="1100" dirty="0"/>
                        <a:t>At measurement of given sample</a:t>
                      </a:r>
                    </a:p>
                    <a:p>
                      <a:pPr algn="r"/>
                      <a:r>
                        <a:rPr lang="en-US" sz="1100" dirty="0"/>
                        <a:t>360.0</a:t>
                      </a:r>
                    </a:p>
                    <a:p>
                      <a:pPr algn="r"/>
                      <a:r>
                        <a:rPr lang="en-US" sz="1100" dirty="0"/>
                        <a:t>720.0</a:t>
                      </a:r>
                    </a:p>
                    <a:p>
                      <a:pPr algn="r"/>
                      <a:r>
                        <a:rPr lang="en-US" sz="1100" dirty="0"/>
                        <a:t>1800.0</a:t>
                      </a:r>
                    </a:p>
                    <a:p>
                      <a:pPr algn="r"/>
                      <a:r>
                        <a:rPr lang="en-US" sz="1100" dirty="0"/>
                        <a:t>3600.0</a:t>
                      </a:r>
                    </a:p>
                    <a:p>
                      <a:pPr algn="r"/>
                      <a:r>
                        <a:rPr lang="en-US" sz="1100" dirty="0"/>
                        <a:t>7200.0</a:t>
                      </a:r>
                    </a:p>
                    <a:p>
                      <a:pPr algn="r"/>
                      <a:r>
                        <a:rPr lang="en-US" sz="1100" dirty="0"/>
                        <a:t>18000.0</a:t>
                      </a:r>
                    </a:p>
                    <a:p>
                      <a:pPr algn="r"/>
                      <a:r>
                        <a:rPr lang="en-US" sz="1100" dirty="0"/>
                        <a:t>36000.0</a:t>
                      </a:r>
                    </a:p>
                    <a:p>
                      <a:pPr algn="r"/>
                      <a:r>
                        <a:rPr lang="en-US" sz="1100" dirty="0"/>
                        <a:t>72000.0</a:t>
                      </a:r>
                    </a:p>
                    <a:p>
                      <a:pPr algn="r"/>
                      <a:r>
                        <a:rPr lang="en-US" sz="1100" dirty="0"/>
                        <a:t>180000.0</a:t>
                      </a:r>
                    </a:p>
                    <a:p>
                      <a:pPr algn="r"/>
                      <a:r>
                        <a:rPr lang="en-US" sz="1100" dirty="0"/>
                        <a:t>360000.0</a:t>
                      </a:r>
                    </a:p>
                    <a:p>
                      <a:pPr algn="r"/>
                      <a:r>
                        <a:rPr lang="en-US" sz="1100" dirty="0"/>
                        <a:t>720000.0</a:t>
                      </a:r>
                    </a:p>
                    <a:p>
                      <a:pPr algn="r"/>
                      <a:r>
                        <a:rPr lang="en-US" sz="1100" dirty="0"/>
                        <a:t>3600000.0</a:t>
                      </a:r>
                    </a:p>
                  </a:txBody>
                  <a:tcPr marL="68104" marR="68104" marT="34052" marB="34052"/>
                </a:tc>
                <a:extLst>
                  <a:ext uri="{0D108BD9-81ED-4DB2-BD59-A6C34878D82A}">
                    <a16:rowId xmlns:a16="http://schemas.microsoft.com/office/drawing/2014/main" val="3845688004"/>
                  </a:ext>
                </a:extLst>
              </a:tr>
            </a:tbl>
          </a:graphicData>
        </a:graphic>
      </p:graphicFrame>
      <p:pic>
        <p:nvPicPr>
          <p:cNvPr id="7" name="Picture 6">
            <a:extLst>
              <a:ext uri="{FF2B5EF4-FFF2-40B4-BE49-F238E27FC236}">
                <a16:creationId xmlns:a16="http://schemas.microsoft.com/office/drawing/2014/main" id="{E0C49FC3-CBAE-4106-DEFC-10BFA51A5063}"/>
              </a:ext>
            </a:extLst>
          </p:cNvPr>
          <p:cNvPicPr>
            <a:picLocks noChangeAspect="1"/>
          </p:cNvPicPr>
          <p:nvPr/>
        </p:nvPicPr>
        <p:blipFill rotWithShape="1">
          <a:blip r:embed="rId2"/>
          <a:srcRect l="9566" t="62237" b="15958"/>
          <a:stretch/>
        </p:blipFill>
        <p:spPr>
          <a:xfrm>
            <a:off x="5167546" y="690231"/>
            <a:ext cx="3713582" cy="1069374"/>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2E437FE-A2CC-18F8-F3EC-F5F782726421}"/>
              </a:ext>
            </a:extLst>
          </p:cNvPr>
          <p:cNvSpPr txBox="1"/>
          <p:nvPr/>
        </p:nvSpPr>
        <p:spPr>
          <a:xfrm>
            <a:off x="99526" y="504762"/>
            <a:ext cx="4980934" cy="5724644"/>
          </a:xfrm>
          <a:prstGeom prst="rect">
            <a:avLst/>
          </a:prstGeom>
          <a:noFill/>
        </p:spPr>
        <p:txBody>
          <a:bodyPr wrap="square">
            <a:spAutoFit/>
          </a:bodyPr>
          <a:lstStyle/>
          <a:p>
            <a:pPr algn="ctr">
              <a:spcAft>
                <a:spcPts val="1200"/>
              </a:spcAft>
            </a:pPr>
            <a:r>
              <a:rPr lang="en-US" sz="1100" b="1" dirty="0">
                <a:solidFill>
                  <a:schemeClr val="accent1">
                    <a:lumMod val="50000"/>
                  </a:schemeClr>
                </a:solidFill>
              </a:rPr>
              <a:t>The DORIAN (</a:t>
            </a:r>
            <a:r>
              <a:rPr lang="en-US" sz="1100" b="1" dirty="0" err="1">
                <a:solidFill>
                  <a:schemeClr val="accent1">
                    <a:lumMod val="50000"/>
                  </a:schemeClr>
                </a:solidFill>
              </a:rPr>
              <a:t>DOse</a:t>
            </a:r>
            <a:r>
              <a:rPr lang="en-US" sz="1100" b="1" dirty="0">
                <a:solidFill>
                  <a:schemeClr val="accent1">
                    <a:lumMod val="50000"/>
                  </a:schemeClr>
                </a:solidFill>
              </a:rPr>
              <a:t> Rate Inspector and Analyzer) code splits</a:t>
            </a:r>
            <a:br>
              <a:rPr lang="en-US" sz="1100" b="1" dirty="0">
                <a:solidFill>
                  <a:schemeClr val="accent1">
                    <a:lumMod val="50000"/>
                  </a:schemeClr>
                </a:solidFill>
              </a:rPr>
            </a:br>
            <a:r>
              <a:rPr lang="en-US" sz="1100" b="1" dirty="0">
                <a:solidFill>
                  <a:schemeClr val="accent1">
                    <a:lumMod val="50000"/>
                  </a:schemeClr>
                </a:solidFill>
              </a:rPr>
              <a:t>the computation of residual dose rates into three steps [2].</a:t>
            </a:r>
          </a:p>
          <a:p>
            <a:pPr>
              <a:spcAft>
                <a:spcPts val="600"/>
              </a:spcAft>
            </a:pPr>
            <a:r>
              <a:rPr lang="en-US" sz="1100" b="1" dirty="0">
                <a:solidFill>
                  <a:schemeClr val="accent1">
                    <a:lumMod val="50000"/>
                  </a:schemeClr>
                </a:solidFill>
              </a:rPr>
              <a:t>Step 1:</a:t>
            </a:r>
          </a:p>
          <a:p>
            <a:pPr marL="285750" indent="-285750">
              <a:spcAft>
                <a:spcPts val="600"/>
              </a:spcAft>
              <a:buFont typeface="Arial" panose="020B0604020202020204" pitchFamily="34" charset="0"/>
              <a:buChar char="•"/>
            </a:pPr>
            <a:r>
              <a:rPr lang="en-US" sz="1100" dirty="0">
                <a:solidFill>
                  <a:schemeClr val="accent1">
                    <a:lumMod val="50000"/>
                  </a:schemeClr>
                </a:solidFill>
              </a:rPr>
              <a:t>FLUKA input file from SINBAD benchmark (aug03c1offp-neweva.inp) is used for the irradiation part of the simulation with updated parameters (see next slide)</a:t>
            </a:r>
          </a:p>
          <a:p>
            <a:pPr marL="285750" indent="-285750">
              <a:spcAft>
                <a:spcPts val="600"/>
              </a:spcAft>
              <a:buFont typeface="Arial" panose="020B0604020202020204" pitchFamily="34" charset="0"/>
              <a:buChar char="•"/>
            </a:pPr>
            <a:r>
              <a:rPr lang="en-US" sz="1100" dirty="0">
                <a:solidFill>
                  <a:schemeClr val="accent1">
                    <a:lumMod val="50000"/>
                  </a:schemeClr>
                </a:solidFill>
              </a:rPr>
              <a:t>Creation of radionuclides in the copper, iron, titanium, aluminum and concrete samples (SINBAD indexes 05, 04, 01, 02, and 03, respectively) is recorded</a:t>
            </a:r>
          </a:p>
          <a:p>
            <a:pPr marL="285750" indent="-285750">
              <a:buFont typeface="Arial" panose="020B0604020202020204" pitchFamily="34" charset="0"/>
              <a:buChar char="•"/>
            </a:pPr>
            <a:r>
              <a:rPr lang="en-US" sz="1100" dirty="0">
                <a:solidFill>
                  <a:schemeClr val="accent1">
                    <a:lumMod val="50000"/>
                  </a:schemeClr>
                </a:solidFill>
              </a:rPr>
              <a:t>Separate simulations are performed for proton and pions:</a:t>
            </a:r>
          </a:p>
          <a:p>
            <a:pPr marL="742950" lvl="1" indent="-285750">
              <a:spcAft>
                <a:spcPts val="1800"/>
              </a:spcAft>
              <a:buFont typeface="Arial" panose="020B0604020202020204" pitchFamily="34" charset="0"/>
              <a:buChar char="•"/>
            </a:pPr>
            <a:r>
              <a:rPr lang="en-US" sz="1100" dirty="0">
                <a:solidFill>
                  <a:schemeClr val="accent1">
                    <a:lumMod val="50000"/>
                  </a:schemeClr>
                </a:solidFill>
              </a:rPr>
              <a:t>250k / 500k primaries for protons / positively charged pions</a:t>
            </a:r>
          </a:p>
          <a:p>
            <a:pPr>
              <a:spcAft>
                <a:spcPts val="600"/>
              </a:spcAft>
            </a:pPr>
            <a:r>
              <a:rPr lang="en-US" sz="1100" b="1" dirty="0">
                <a:solidFill>
                  <a:schemeClr val="accent1">
                    <a:lumMod val="50000"/>
                  </a:schemeClr>
                </a:solidFill>
              </a:rPr>
              <a:t>Step 2:</a:t>
            </a:r>
          </a:p>
          <a:p>
            <a:pPr marL="285750" indent="-285750">
              <a:spcAft>
                <a:spcPts val="600"/>
              </a:spcAft>
              <a:buFont typeface="Arial" panose="020B0604020202020204" pitchFamily="34" charset="0"/>
              <a:buChar char="•"/>
            </a:pPr>
            <a:r>
              <a:rPr lang="en-US" sz="1100" dirty="0">
                <a:solidFill>
                  <a:schemeClr val="accent1">
                    <a:lumMod val="50000"/>
                  </a:schemeClr>
                </a:solidFill>
              </a:rPr>
              <a:t>Simplified geometry is used, where the sample of interest is positioned in air and all other regions are removed</a:t>
            </a:r>
          </a:p>
          <a:p>
            <a:pPr marL="285750" indent="-285750">
              <a:buFont typeface="Arial" panose="020B0604020202020204" pitchFamily="34" charset="0"/>
              <a:buChar char="•"/>
            </a:pPr>
            <a:r>
              <a:rPr lang="en-US" sz="1100" dirty="0">
                <a:solidFill>
                  <a:schemeClr val="accent1">
                    <a:lumMod val="50000"/>
                  </a:schemeClr>
                </a:solidFill>
              </a:rPr>
              <a:t>Decay of radioactive isotopes is enabled using a RADDECAY card with the semi-analogue decay option (the isotope of interest must have a decay data available in the FLUKA isotope database, see Appendix I)</a:t>
            </a:r>
          </a:p>
          <a:p>
            <a:pPr marL="285750" indent="-285750">
              <a:spcAft>
                <a:spcPts val="1800"/>
              </a:spcAft>
              <a:buFont typeface="Arial" panose="020B0604020202020204" pitchFamily="34" charset="0"/>
              <a:buChar char="•"/>
            </a:pPr>
            <a:r>
              <a:rPr lang="en-US" sz="1100" dirty="0">
                <a:solidFill>
                  <a:schemeClr val="accent1">
                    <a:lumMod val="50000"/>
                  </a:schemeClr>
                </a:solidFill>
              </a:rPr>
              <a:t>(*) See in Step 3</a:t>
            </a:r>
          </a:p>
          <a:p>
            <a:pPr>
              <a:spcAft>
                <a:spcPts val="600"/>
              </a:spcAft>
            </a:pPr>
            <a:r>
              <a:rPr lang="en-US" sz="1100" b="1" dirty="0">
                <a:solidFill>
                  <a:schemeClr val="accent1">
                    <a:lumMod val="50000"/>
                  </a:schemeClr>
                </a:solidFill>
              </a:rPr>
              <a:t>Step 3:</a:t>
            </a:r>
          </a:p>
          <a:p>
            <a:pPr marL="285750" indent="-285750">
              <a:spcAft>
                <a:spcPts val="600"/>
              </a:spcAft>
              <a:buFont typeface="Arial" panose="020B0604020202020204" pitchFamily="34" charset="0"/>
              <a:buChar char="•"/>
            </a:pPr>
            <a:r>
              <a:rPr lang="en-US" sz="1100" dirty="0">
                <a:solidFill>
                  <a:schemeClr val="accent1">
                    <a:lumMod val="50000"/>
                  </a:schemeClr>
                </a:solidFill>
              </a:rPr>
              <a:t>All calculations are based on a typical </a:t>
            </a:r>
            <a:r>
              <a:rPr lang="en-US" sz="1100" u="sng" dirty="0">
                <a:solidFill>
                  <a:schemeClr val="accent1">
                    <a:lumMod val="50000"/>
                  </a:schemeClr>
                </a:solidFill>
              </a:rPr>
              <a:t>SPS cycle </a:t>
            </a:r>
            <a:r>
              <a:rPr lang="en-US" sz="1100" dirty="0">
                <a:solidFill>
                  <a:schemeClr val="accent1">
                    <a:lumMod val="50000"/>
                  </a:schemeClr>
                </a:solidFill>
              </a:rPr>
              <a:t>with a cycle length of 16.8 seconds and a 5.1-second spill at the beginning of in each cycle, following the recorded irradiation profile</a:t>
            </a:r>
          </a:p>
          <a:p>
            <a:pPr marL="285750" indent="-285750">
              <a:spcAft>
                <a:spcPts val="600"/>
              </a:spcAft>
              <a:buFont typeface="Arial" panose="020B0604020202020204" pitchFamily="34" charset="0"/>
              <a:buChar char="•"/>
            </a:pPr>
            <a:r>
              <a:rPr lang="en-US" sz="1100" dirty="0">
                <a:solidFill>
                  <a:schemeClr val="accent1">
                    <a:lumMod val="50000"/>
                  </a:schemeClr>
                </a:solidFill>
              </a:rPr>
              <a:t>(*) </a:t>
            </a:r>
            <a:r>
              <a:rPr lang="en-US" sz="1100" b="1" i="1" dirty="0">
                <a:solidFill>
                  <a:schemeClr val="accent1">
                    <a:lumMod val="50000"/>
                  </a:schemeClr>
                </a:solidFill>
              </a:rPr>
              <a:t>Algorithm added and validated </a:t>
            </a:r>
            <a:r>
              <a:rPr lang="en-US" sz="1100" dirty="0">
                <a:solidFill>
                  <a:schemeClr val="accent1">
                    <a:lumMod val="50000"/>
                  </a:schemeClr>
                </a:solidFill>
              </a:rPr>
              <a:t>for calculating statistical uncertainty for DORIAN results:</a:t>
            </a:r>
          </a:p>
          <a:p>
            <a:pPr marL="742950" lvl="1" indent="-285750">
              <a:spcAft>
                <a:spcPts val="600"/>
              </a:spcAft>
              <a:buFont typeface="Arial" panose="020B0604020202020204" pitchFamily="34" charset="0"/>
              <a:buChar char="•"/>
            </a:pPr>
            <a:r>
              <a:rPr lang="en-US" sz="1100" dirty="0">
                <a:solidFill>
                  <a:schemeClr val="accent1">
                    <a:lumMod val="50000"/>
                  </a:schemeClr>
                </a:solidFill>
              </a:rPr>
              <a:t>It works by dividing the recorded isotope list into five parts, performing 5 parallel cycles of DORIAN’s second and third steps using these parts as inputs, and then calculating the mean values and statistical uncertainties based on the results</a:t>
            </a:r>
          </a:p>
        </p:txBody>
      </p:sp>
      <p:cxnSp>
        <p:nvCxnSpPr>
          <p:cNvPr id="9" name="Straight Arrow Connector 8">
            <a:extLst>
              <a:ext uri="{FF2B5EF4-FFF2-40B4-BE49-F238E27FC236}">
                <a16:creationId xmlns:a16="http://schemas.microsoft.com/office/drawing/2014/main" id="{F7D109F3-9890-D5B3-3D47-12395CAED430}"/>
              </a:ext>
            </a:extLst>
          </p:cNvPr>
          <p:cNvCxnSpPr>
            <a:cxnSpLocks/>
          </p:cNvCxnSpPr>
          <p:nvPr/>
        </p:nvCxnSpPr>
        <p:spPr>
          <a:xfrm flipV="1">
            <a:off x="4940300" y="1224918"/>
            <a:ext cx="465235" cy="439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AC868C-E30C-D42D-B655-4146D607D992}"/>
              </a:ext>
            </a:extLst>
          </p:cNvPr>
          <p:cNvSpPr txBox="1"/>
          <p:nvPr/>
        </p:nvSpPr>
        <p:spPr>
          <a:xfrm>
            <a:off x="5080460" y="5664622"/>
            <a:ext cx="3964014" cy="507831"/>
          </a:xfrm>
          <a:prstGeom prst="rect">
            <a:avLst/>
          </a:prstGeom>
          <a:solidFill>
            <a:schemeClr val="accent1">
              <a:lumMod val="20000"/>
              <a:lumOff val="80000"/>
            </a:schemeClr>
          </a:solidFill>
        </p:spPr>
        <p:txBody>
          <a:bodyPr wrap="square">
            <a:spAutoFit/>
          </a:bodyPr>
          <a:lstStyle/>
          <a:p>
            <a:pPr algn="ctr"/>
            <a:r>
              <a:rPr lang="en-US" sz="900" b="1" dirty="0">
                <a:solidFill>
                  <a:schemeClr val="accent1">
                    <a:lumMod val="50000"/>
                  </a:schemeClr>
                </a:solidFill>
              </a:rPr>
              <a:t>[2] R. Froeschl, “The DORIAN code for the prediction and analysis of residual dose rates due to accelerator radiation induced activation”, CERN EDMS 1333693 v.1 (2013), CERN-OPEN-2022-017</a:t>
            </a:r>
            <a:endParaRPr lang="hu-HU" sz="900" b="1" dirty="0">
              <a:solidFill>
                <a:schemeClr val="accent1">
                  <a:lumMod val="50000"/>
                </a:schemeClr>
              </a:solidFill>
            </a:endParaRPr>
          </a:p>
        </p:txBody>
      </p:sp>
      <p:sp>
        <p:nvSpPr>
          <p:cNvPr id="3" name="Date Placeholder 2">
            <a:extLst>
              <a:ext uri="{FF2B5EF4-FFF2-40B4-BE49-F238E27FC236}">
                <a16:creationId xmlns:a16="http://schemas.microsoft.com/office/drawing/2014/main" id="{090337EB-5EAD-0713-5C55-391FF9108291}"/>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10" name="Footer Placeholder 3">
            <a:extLst>
              <a:ext uri="{FF2B5EF4-FFF2-40B4-BE49-F238E27FC236}">
                <a16:creationId xmlns:a16="http://schemas.microsoft.com/office/drawing/2014/main" id="{4E1E8F76-26C3-F049-2F22-347F4B16F557}"/>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12" name="Rectangle 11">
            <a:extLst>
              <a:ext uri="{FF2B5EF4-FFF2-40B4-BE49-F238E27FC236}">
                <a16:creationId xmlns:a16="http://schemas.microsoft.com/office/drawing/2014/main" id="{AF641FEF-AA81-8D29-D0E3-9065FCC0C0A4}"/>
              </a:ext>
            </a:extLst>
          </p:cNvPr>
          <p:cNvSpPr/>
          <p:nvPr/>
        </p:nvSpPr>
        <p:spPr>
          <a:xfrm>
            <a:off x="99526" y="4999484"/>
            <a:ext cx="4907480" cy="1267959"/>
          </a:xfrm>
          <a:custGeom>
            <a:avLst/>
            <a:gdLst>
              <a:gd name="connsiteX0" fmla="*/ 0 w 4907480"/>
              <a:gd name="connsiteY0" fmla="*/ 0 h 1267959"/>
              <a:gd name="connsiteX1" fmla="*/ 496201 w 4907480"/>
              <a:gd name="connsiteY1" fmla="*/ 0 h 1267959"/>
              <a:gd name="connsiteX2" fmla="*/ 894252 w 4907480"/>
              <a:gd name="connsiteY2" fmla="*/ 0 h 1267959"/>
              <a:gd name="connsiteX3" fmla="*/ 1537677 w 4907480"/>
              <a:gd name="connsiteY3" fmla="*/ 0 h 1267959"/>
              <a:gd name="connsiteX4" fmla="*/ 2033878 w 4907480"/>
              <a:gd name="connsiteY4" fmla="*/ 0 h 1267959"/>
              <a:gd name="connsiteX5" fmla="*/ 2530079 w 4907480"/>
              <a:gd name="connsiteY5" fmla="*/ 0 h 1267959"/>
              <a:gd name="connsiteX6" fmla="*/ 3173504 w 4907480"/>
              <a:gd name="connsiteY6" fmla="*/ 0 h 1267959"/>
              <a:gd name="connsiteX7" fmla="*/ 3620630 w 4907480"/>
              <a:gd name="connsiteY7" fmla="*/ 0 h 1267959"/>
              <a:gd name="connsiteX8" fmla="*/ 4264055 w 4907480"/>
              <a:gd name="connsiteY8" fmla="*/ 0 h 1267959"/>
              <a:gd name="connsiteX9" fmla="*/ 4907480 w 4907480"/>
              <a:gd name="connsiteY9" fmla="*/ 0 h 1267959"/>
              <a:gd name="connsiteX10" fmla="*/ 4907480 w 4907480"/>
              <a:gd name="connsiteY10" fmla="*/ 422653 h 1267959"/>
              <a:gd name="connsiteX11" fmla="*/ 4907480 w 4907480"/>
              <a:gd name="connsiteY11" fmla="*/ 845306 h 1267959"/>
              <a:gd name="connsiteX12" fmla="*/ 4907480 w 4907480"/>
              <a:gd name="connsiteY12" fmla="*/ 1267959 h 1267959"/>
              <a:gd name="connsiteX13" fmla="*/ 4509429 w 4907480"/>
              <a:gd name="connsiteY13" fmla="*/ 1267959 h 1267959"/>
              <a:gd name="connsiteX14" fmla="*/ 3866004 w 4907480"/>
              <a:gd name="connsiteY14" fmla="*/ 1267959 h 1267959"/>
              <a:gd name="connsiteX15" fmla="*/ 3418878 w 4907480"/>
              <a:gd name="connsiteY15" fmla="*/ 1267959 h 1267959"/>
              <a:gd name="connsiteX16" fmla="*/ 2873602 w 4907480"/>
              <a:gd name="connsiteY16" fmla="*/ 1267959 h 1267959"/>
              <a:gd name="connsiteX17" fmla="*/ 2230177 w 4907480"/>
              <a:gd name="connsiteY17" fmla="*/ 1267959 h 1267959"/>
              <a:gd name="connsiteX18" fmla="*/ 1684901 w 4907480"/>
              <a:gd name="connsiteY18" fmla="*/ 1267959 h 1267959"/>
              <a:gd name="connsiteX19" fmla="*/ 1286850 w 4907480"/>
              <a:gd name="connsiteY19" fmla="*/ 1267959 h 1267959"/>
              <a:gd name="connsiteX20" fmla="*/ 839724 w 4907480"/>
              <a:gd name="connsiteY20" fmla="*/ 1267959 h 1267959"/>
              <a:gd name="connsiteX21" fmla="*/ 0 w 4907480"/>
              <a:gd name="connsiteY21" fmla="*/ 1267959 h 1267959"/>
              <a:gd name="connsiteX22" fmla="*/ 0 w 4907480"/>
              <a:gd name="connsiteY22" fmla="*/ 845306 h 1267959"/>
              <a:gd name="connsiteX23" fmla="*/ 0 w 4907480"/>
              <a:gd name="connsiteY23" fmla="*/ 422653 h 1267959"/>
              <a:gd name="connsiteX24" fmla="*/ 0 w 4907480"/>
              <a:gd name="connsiteY24" fmla="*/ 0 h 126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7480" h="1267959" extrusionOk="0">
                <a:moveTo>
                  <a:pt x="0" y="0"/>
                </a:moveTo>
                <a:cubicBezTo>
                  <a:pt x="241330" y="-28121"/>
                  <a:pt x="322920" y="11460"/>
                  <a:pt x="496201" y="0"/>
                </a:cubicBezTo>
                <a:cubicBezTo>
                  <a:pt x="669482" y="-11460"/>
                  <a:pt x="724264" y="22074"/>
                  <a:pt x="894252" y="0"/>
                </a:cubicBezTo>
                <a:cubicBezTo>
                  <a:pt x="1064240" y="-22074"/>
                  <a:pt x="1408388" y="69962"/>
                  <a:pt x="1537677" y="0"/>
                </a:cubicBezTo>
                <a:cubicBezTo>
                  <a:pt x="1666966" y="-69962"/>
                  <a:pt x="1850401" y="31416"/>
                  <a:pt x="2033878" y="0"/>
                </a:cubicBezTo>
                <a:cubicBezTo>
                  <a:pt x="2217355" y="-31416"/>
                  <a:pt x="2322119" y="27300"/>
                  <a:pt x="2530079" y="0"/>
                </a:cubicBezTo>
                <a:cubicBezTo>
                  <a:pt x="2738039" y="-27300"/>
                  <a:pt x="2867048" y="22915"/>
                  <a:pt x="3173504" y="0"/>
                </a:cubicBezTo>
                <a:cubicBezTo>
                  <a:pt x="3479961" y="-22915"/>
                  <a:pt x="3497064" y="42472"/>
                  <a:pt x="3620630" y="0"/>
                </a:cubicBezTo>
                <a:cubicBezTo>
                  <a:pt x="3744196" y="-42472"/>
                  <a:pt x="4080446" y="62529"/>
                  <a:pt x="4264055" y="0"/>
                </a:cubicBezTo>
                <a:cubicBezTo>
                  <a:pt x="4447664" y="-62529"/>
                  <a:pt x="4642085" y="17320"/>
                  <a:pt x="4907480" y="0"/>
                </a:cubicBezTo>
                <a:cubicBezTo>
                  <a:pt x="4941933" y="104915"/>
                  <a:pt x="4866709" y="315434"/>
                  <a:pt x="4907480" y="422653"/>
                </a:cubicBezTo>
                <a:cubicBezTo>
                  <a:pt x="4948251" y="529872"/>
                  <a:pt x="4858503" y="692562"/>
                  <a:pt x="4907480" y="845306"/>
                </a:cubicBezTo>
                <a:cubicBezTo>
                  <a:pt x="4956457" y="998050"/>
                  <a:pt x="4863563" y="1135010"/>
                  <a:pt x="4907480" y="1267959"/>
                </a:cubicBezTo>
                <a:cubicBezTo>
                  <a:pt x="4708895" y="1270005"/>
                  <a:pt x="4601200" y="1238384"/>
                  <a:pt x="4509429" y="1267959"/>
                </a:cubicBezTo>
                <a:cubicBezTo>
                  <a:pt x="4417658" y="1297534"/>
                  <a:pt x="4056081" y="1261237"/>
                  <a:pt x="3866004" y="1267959"/>
                </a:cubicBezTo>
                <a:cubicBezTo>
                  <a:pt x="3675927" y="1274681"/>
                  <a:pt x="3611775" y="1228687"/>
                  <a:pt x="3418878" y="1267959"/>
                </a:cubicBezTo>
                <a:cubicBezTo>
                  <a:pt x="3225981" y="1307231"/>
                  <a:pt x="2991982" y="1250490"/>
                  <a:pt x="2873602" y="1267959"/>
                </a:cubicBezTo>
                <a:cubicBezTo>
                  <a:pt x="2755222" y="1285428"/>
                  <a:pt x="2451788" y="1235143"/>
                  <a:pt x="2230177" y="1267959"/>
                </a:cubicBezTo>
                <a:cubicBezTo>
                  <a:pt x="2008566" y="1300775"/>
                  <a:pt x="1933400" y="1238563"/>
                  <a:pt x="1684901" y="1267959"/>
                </a:cubicBezTo>
                <a:cubicBezTo>
                  <a:pt x="1436402" y="1297355"/>
                  <a:pt x="1444627" y="1254546"/>
                  <a:pt x="1286850" y="1267959"/>
                </a:cubicBezTo>
                <a:cubicBezTo>
                  <a:pt x="1129073" y="1281372"/>
                  <a:pt x="1063088" y="1263537"/>
                  <a:pt x="839724" y="1267959"/>
                </a:cubicBezTo>
                <a:cubicBezTo>
                  <a:pt x="616360" y="1272381"/>
                  <a:pt x="354689" y="1218564"/>
                  <a:pt x="0" y="1267959"/>
                </a:cubicBezTo>
                <a:cubicBezTo>
                  <a:pt x="-44326" y="1066400"/>
                  <a:pt x="14869" y="943860"/>
                  <a:pt x="0" y="845306"/>
                </a:cubicBezTo>
                <a:cubicBezTo>
                  <a:pt x="-14869" y="746752"/>
                  <a:pt x="14899" y="594393"/>
                  <a:pt x="0" y="422653"/>
                </a:cubicBezTo>
                <a:cubicBezTo>
                  <a:pt x="-14899" y="250913"/>
                  <a:pt x="15197" y="206891"/>
                  <a:pt x="0" y="0"/>
                </a:cubicBezTo>
                <a:close/>
              </a:path>
            </a:pathLst>
          </a:custGeom>
          <a:noFill/>
          <a:ln w="15875">
            <a:solidFill>
              <a:srgbClr val="FF0000"/>
            </a:solidFill>
            <a:prstDash val="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10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2" name="Rectangle 1">
            <a:extLst>
              <a:ext uri="{FF2B5EF4-FFF2-40B4-BE49-F238E27FC236}">
                <a16:creationId xmlns:a16="http://schemas.microsoft.com/office/drawing/2014/main" id="{0CC1D88C-D155-B319-DDDF-A6E0561985AF}"/>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 Residual dose rate calculations with the DORIAN code [2] (2/3)</a:t>
            </a:r>
          </a:p>
        </p:txBody>
      </p:sp>
      <p:graphicFrame>
        <p:nvGraphicFramePr>
          <p:cNvPr id="6" name="Table 5">
            <a:extLst>
              <a:ext uri="{FF2B5EF4-FFF2-40B4-BE49-F238E27FC236}">
                <a16:creationId xmlns:a16="http://schemas.microsoft.com/office/drawing/2014/main" id="{163D6C97-3751-C73E-251B-7CD66B328990}"/>
              </a:ext>
            </a:extLst>
          </p:cNvPr>
          <p:cNvGraphicFramePr>
            <a:graphicFrameLocks noGrp="1"/>
          </p:cNvGraphicFramePr>
          <p:nvPr>
            <p:extLst>
              <p:ext uri="{D42A27DB-BD31-4B8C-83A1-F6EECF244321}">
                <p14:modId xmlns:p14="http://schemas.microsoft.com/office/powerpoint/2010/main" val="4196130948"/>
              </p:ext>
            </p:extLst>
          </p:nvPr>
        </p:nvGraphicFramePr>
        <p:xfrm>
          <a:off x="1279533" y="2445484"/>
          <a:ext cx="6584933" cy="3243374"/>
        </p:xfrm>
        <a:graphic>
          <a:graphicData uri="http://schemas.openxmlformats.org/drawingml/2006/table">
            <a:tbl>
              <a:tblPr>
                <a:tableStyleId>{3B4B98B0-60AC-42C2-AFA5-B58CD77FA1E5}</a:tableStyleId>
              </a:tblPr>
              <a:tblGrid>
                <a:gridCol w="1318041">
                  <a:extLst>
                    <a:ext uri="{9D8B030D-6E8A-4147-A177-3AD203B41FA5}">
                      <a16:colId xmlns:a16="http://schemas.microsoft.com/office/drawing/2014/main" val="2514609019"/>
                    </a:ext>
                  </a:extLst>
                </a:gridCol>
                <a:gridCol w="1318041">
                  <a:extLst>
                    <a:ext uri="{9D8B030D-6E8A-4147-A177-3AD203B41FA5}">
                      <a16:colId xmlns:a16="http://schemas.microsoft.com/office/drawing/2014/main" val="2562623384"/>
                    </a:ext>
                  </a:extLst>
                </a:gridCol>
                <a:gridCol w="1318041">
                  <a:extLst>
                    <a:ext uri="{9D8B030D-6E8A-4147-A177-3AD203B41FA5}">
                      <a16:colId xmlns:a16="http://schemas.microsoft.com/office/drawing/2014/main" val="992995893"/>
                    </a:ext>
                  </a:extLst>
                </a:gridCol>
                <a:gridCol w="1312769">
                  <a:extLst>
                    <a:ext uri="{9D8B030D-6E8A-4147-A177-3AD203B41FA5}">
                      <a16:colId xmlns:a16="http://schemas.microsoft.com/office/drawing/2014/main" val="3178109072"/>
                    </a:ext>
                  </a:extLst>
                </a:gridCol>
                <a:gridCol w="1318041">
                  <a:extLst>
                    <a:ext uri="{9D8B030D-6E8A-4147-A177-3AD203B41FA5}">
                      <a16:colId xmlns:a16="http://schemas.microsoft.com/office/drawing/2014/main" val="1142296913"/>
                    </a:ext>
                  </a:extLst>
                </a:gridCol>
              </a:tblGrid>
              <a:tr h="254850">
                <a:tc>
                  <a:txBody>
                    <a:bodyPr/>
                    <a:lstStyle/>
                    <a:p>
                      <a:pPr algn="ctr" fontAlgn="b"/>
                      <a:r>
                        <a:rPr lang="en-US" sz="1000" b="1" u="none" strike="noStrike" dirty="0">
                          <a:solidFill>
                            <a:schemeClr val="accent1">
                              <a:lumMod val="50000"/>
                            </a:schemeClr>
                          </a:solidFill>
                          <a:effectLst/>
                        </a:rPr>
                        <a:t>Copper (Cu1)</a:t>
                      </a:r>
                      <a:endParaRPr lang="en-US" sz="1000" b="1" i="0" u="none" strike="noStrike" dirty="0">
                        <a:solidFill>
                          <a:schemeClr val="accent1">
                            <a:lumMod val="50000"/>
                          </a:schemeClr>
                        </a:solidFill>
                        <a:effectLst/>
                        <a:latin typeface="Calibri" panose="020F0502020204030204" pitchFamily="34" charset="0"/>
                      </a:endParaRPr>
                    </a:p>
                  </a:txBody>
                  <a:tcPr marL="7894" marR="7894" marT="7894" marB="0" anchor="ctr"/>
                </a:tc>
                <a:tc>
                  <a:txBody>
                    <a:bodyPr/>
                    <a:lstStyle/>
                    <a:p>
                      <a:pPr algn="ctr" fontAlgn="b"/>
                      <a:r>
                        <a:rPr lang="en-US" sz="1000" b="1" u="none" strike="noStrike" dirty="0">
                          <a:solidFill>
                            <a:schemeClr val="accent1">
                              <a:lumMod val="50000"/>
                            </a:schemeClr>
                          </a:solidFill>
                          <a:effectLst/>
                        </a:rPr>
                        <a:t>Iron (SSZ)</a:t>
                      </a:r>
                      <a:endParaRPr lang="en-US" sz="1000" b="1" i="0" u="none" strike="noStrike" dirty="0">
                        <a:solidFill>
                          <a:schemeClr val="accent1">
                            <a:lumMod val="50000"/>
                          </a:schemeClr>
                        </a:solidFill>
                        <a:effectLst/>
                        <a:latin typeface="Calibri" panose="020F0502020204030204" pitchFamily="34" charset="0"/>
                      </a:endParaRPr>
                    </a:p>
                  </a:txBody>
                  <a:tcPr marL="7894" marR="7894" marT="7894" marB="0" anchor="ctr"/>
                </a:tc>
                <a:tc>
                  <a:txBody>
                    <a:bodyPr/>
                    <a:lstStyle/>
                    <a:p>
                      <a:pPr algn="ctr" fontAlgn="b"/>
                      <a:r>
                        <a:rPr lang="en-US" sz="1000" b="1" u="none" strike="noStrike" dirty="0">
                          <a:solidFill>
                            <a:schemeClr val="accent1">
                              <a:lumMod val="50000"/>
                            </a:schemeClr>
                          </a:solidFill>
                          <a:effectLst/>
                        </a:rPr>
                        <a:t>Titanium (</a:t>
                      </a:r>
                      <a:r>
                        <a:rPr lang="en-US" sz="1000" b="1" u="none" strike="noStrike" dirty="0" err="1">
                          <a:solidFill>
                            <a:schemeClr val="accent1">
                              <a:lumMod val="50000"/>
                            </a:schemeClr>
                          </a:solidFill>
                          <a:effectLst/>
                        </a:rPr>
                        <a:t>Ti</a:t>
                      </a:r>
                      <a:r>
                        <a:rPr lang="en-US" sz="1000" b="1" u="none" strike="noStrike" dirty="0">
                          <a:solidFill>
                            <a:schemeClr val="accent1">
                              <a:lumMod val="50000"/>
                            </a:schemeClr>
                          </a:solidFill>
                          <a:effectLst/>
                        </a:rPr>
                        <a:t>)</a:t>
                      </a:r>
                      <a:endParaRPr lang="en-US" sz="1000" b="1" i="0" u="none" strike="noStrike" dirty="0">
                        <a:solidFill>
                          <a:schemeClr val="accent1">
                            <a:lumMod val="50000"/>
                          </a:schemeClr>
                        </a:solidFill>
                        <a:effectLst/>
                        <a:latin typeface="Calibri" panose="020F0502020204030204" pitchFamily="34" charset="0"/>
                      </a:endParaRPr>
                    </a:p>
                  </a:txBody>
                  <a:tcPr marL="7894" marR="7894" marT="789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a:solidFill>
                            <a:schemeClr val="accent1">
                              <a:lumMod val="50000"/>
                            </a:schemeClr>
                          </a:solidFill>
                          <a:effectLst/>
                        </a:rPr>
                        <a:t>Aluminum (Al1)</a:t>
                      </a:r>
                      <a:endParaRPr lang="en-US" sz="1000" b="1" i="0" u="none" strike="noStrike" dirty="0">
                        <a:solidFill>
                          <a:schemeClr val="accent1">
                            <a:lumMod val="50000"/>
                          </a:schemeClr>
                        </a:solidFill>
                        <a:effectLst/>
                        <a:latin typeface="Calibri" panose="020F0502020204030204" pitchFamily="34" charset="0"/>
                      </a:endParaRPr>
                    </a:p>
                  </a:txBody>
                  <a:tcPr marL="106788" marR="106788" marT="53394" marB="53394" anchor="ctr"/>
                </a:tc>
                <a:tc>
                  <a:txBody>
                    <a:bodyPr/>
                    <a:lstStyle/>
                    <a:p>
                      <a:pPr algn="ctr" fontAlgn="b"/>
                      <a:r>
                        <a:rPr lang="en-US" sz="1000" b="1" u="none" strike="noStrike" dirty="0">
                          <a:solidFill>
                            <a:schemeClr val="accent1">
                              <a:lumMod val="50000"/>
                            </a:schemeClr>
                          </a:solidFill>
                          <a:effectLst/>
                        </a:rPr>
                        <a:t>Concrete (CN1/CNMIX)</a:t>
                      </a:r>
                      <a:endParaRPr lang="en-US" sz="1000" b="1" i="0" u="none" strike="noStrike" dirty="0">
                        <a:solidFill>
                          <a:schemeClr val="accent1">
                            <a:lumMod val="50000"/>
                          </a:schemeClr>
                        </a:solidFill>
                        <a:effectLst/>
                        <a:latin typeface="Calibri" panose="020F0502020204030204" pitchFamily="34" charset="0"/>
                      </a:endParaRPr>
                    </a:p>
                  </a:txBody>
                  <a:tcPr marL="7894" marR="7894" marT="7894" marB="0" anchor="ctr"/>
                </a:tc>
                <a:extLst>
                  <a:ext uri="{0D108BD9-81ED-4DB2-BD59-A6C34878D82A}">
                    <a16:rowId xmlns:a16="http://schemas.microsoft.com/office/drawing/2014/main" val="3114275055"/>
                  </a:ext>
                </a:extLst>
              </a:tr>
              <a:tr h="254850">
                <a:tc>
                  <a:txBody>
                    <a:bodyPr/>
                    <a:lstStyle/>
                    <a:p>
                      <a:pPr marL="0" algn="ctr" defTabSz="914400" rtl="0" eaLnBrk="1" fontAlgn="b" latinLnBrk="0" hangingPunct="1"/>
                      <a:r>
                        <a:rPr lang="en-US" sz="1000" b="0" i="0" u="none" strike="noStrike" kern="1200" dirty="0">
                          <a:solidFill>
                            <a:schemeClr val="accent1">
                              <a:lumMod val="50000"/>
                            </a:schemeClr>
                          </a:solidFill>
                          <a:effectLst/>
                          <a:latin typeface="Calibri" panose="020F0502020204030204" pitchFamily="34" charset="0"/>
                          <a:ea typeface="+mn-ea"/>
                          <a:cs typeface="+mn-cs"/>
                        </a:rPr>
                        <a:t>~8%</a:t>
                      </a:r>
                    </a:p>
                  </a:txBody>
                  <a:tcPr marL="7894" marR="7894" marT="7894" marB="0" anchor="ctr"/>
                </a:tc>
                <a:tc>
                  <a:txBody>
                    <a:bodyPr/>
                    <a:lstStyle/>
                    <a:p>
                      <a:pPr marL="0" algn="ctr" defTabSz="914400" rtl="0" eaLnBrk="1" fontAlgn="b" latinLnBrk="0" hangingPunct="1"/>
                      <a:r>
                        <a:rPr lang="en-US" sz="1000" b="0" i="0" u="none" strike="noStrike" kern="1200" dirty="0">
                          <a:solidFill>
                            <a:schemeClr val="accent1">
                              <a:lumMod val="50000"/>
                            </a:schemeClr>
                          </a:solidFill>
                          <a:effectLst/>
                          <a:latin typeface="Calibri" panose="020F0502020204030204" pitchFamily="34" charset="0"/>
                          <a:ea typeface="+mn-ea"/>
                          <a:cs typeface="+mn-cs"/>
                        </a:rPr>
                        <a:t>~6%</a:t>
                      </a:r>
                    </a:p>
                  </a:txBody>
                  <a:tcPr marL="7894" marR="7894" marT="7894" marB="0" anchor="ctr"/>
                </a:tc>
                <a:tc>
                  <a:txBody>
                    <a:bodyPr/>
                    <a:lstStyle/>
                    <a:p>
                      <a:pPr marL="0" algn="ctr" defTabSz="914400" rtl="0" eaLnBrk="1" fontAlgn="b" latinLnBrk="0" hangingPunct="1"/>
                      <a:r>
                        <a:rPr lang="en-US" sz="1000" b="0" i="0" u="none" strike="noStrike" kern="1200" dirty="0">
                          <a:solidFill>
                            <a:schemeClr val="accent1">
                              <a:lumMod val="50000"/>
                            </a:schemeClr>
                          </a:solidFill>
                          <a:effectLst/>
                          <a:latin typeface="Calibri" panose="020F0502020204030204" pitchFamily="34" charset="0"/>
                          <a:ea typeface="+mn-ea"/>
                          <a:cs typeface="+mn-cs"/>
                        </a:rPr>
                        <a:t>~2%</a:t>
                      </a:r>
                    </a:p>
                  </a:txBody>
                  <a:tcPr marL="7894" marR="7894" marT="789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dirty="0">
                          <a:solidFill>
                            <a:schemeClr val="accent1">
                              <a:lumMod val="50000"/>
                            </a:schemeClr>
                          </a:solidFill>
                          <a:effectLst/>
                          <a:latin typeface="Calibri" panose="020F0502020204030204" pitchFamily="34" charset="0"/>
                          <a:ea typeface="+mn-ea"/>
                          <a:cs typeface="+mn-cs"/>
                        </a:rPr>
                        <a:t>~11%</a:t>
                      </a:r>
                    </a:p>
                  </a:txBody>
                  <a:tcPr marL="106788" marR="106788" marT="53394" marB="53394" anchor="ctr"/>
                </a:tc>
                <a:tc>
                  <a:txBody>
                    <a:bodyPr/>
                    <a:lstStyle/>
                    <a:p>
                      <a:pPr marL="0" algn="ctr" defTabSz="914400" rtl="0" eaLnBrk="1" fontAlgn="b" latinLnBrk="0" hangingPunct="1"/>
                      <a:r>
                        <a:rPr lang="en-US" sz="1000" b="0" i="0" u="none" strike="noStrike" kern="1200" dirty="0">
                          <a:solidFill>
                            <a:schemeClr val="accent1">
                              <a:lumMod val="50000"/>
                            </a:schemeClr>
                          </a:solidFill>
                          <a:effectLst/>
                          <a:latin typeface="Calibri" panose="020F0502020204030204" pitchFamily="34" charset="0"/>
                          <a:ea typeface="+mn-ea"/>
                          <a:cs typeface="+mn-cs"/>
                        </a:rPr>
                        <a:t>~3%</a:t>
                      </a:r>
                    </a:p>
                  </a:txBody>
                  <a:tcPr marL="7894" marR="7894" marT="7894" marB="0" anchor="ctr"/>
                </a:tc>
                <a:extLst>
                  <a:ext uri="{0D108BD9-81ED-4DB2-BD59-A6C34878D82A}">
                    <a16:rowId xmlns:a16="http://schemas.microsoft.com/office/drawing/2014/main" val="253560642"/>
                  </a:ext>
                </a:extLst>
              </a:tr>
              <a:tr h="157894">
                <a:tc>
                  <a:txBody>
                    <a:bodyPr/>
                    <a:lstStyle/>
                    <a:p>
                      <a:pPr algn="ctr" fontAlgn="b"/>
                      <a:r>
                        <a:rPr lang="en-US" sz="1000" u="none" strike="noStrike" dirty="0">
                          <a:solidFill>
                            <a:schemeClr val="accent1">
                              <a:lumMod val="50000"/>
                            </a:schemeClr>
                          </a:solidFill>
                          <a:effectLst/>
                        </a:rPr>
                        <a:t>Ag-106_Cd-106</a:t>
                      </a:r>
                      <a:endParaRPr lang="en-US" sz="1000" b="0" i="0" u="none" strike="noStrike" dirty="0">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dirty="0">
                          <a:solidFill>
                            <a:schemeClr val="accent1">
                              <a:lumMod val="50000"/>
                            </a:schemeClr>
                          </a:solidFill>
                          <a:effectLst/>
                        </a:rPr>
                        <a:t>Cr-50_Cr-50</a:t>
                      </a:r>
                      <a:endParaRPr lang="en-US" sz="1000" b="0" i="0" u="none" strike="noStrike" dirty="0">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dirty="0">
                          <a:solidFill>
                            <a:schemeClr val="accent1">
                              <a:lumMod val="50000"/>
                            </a:schemeClr>
                          </a:solidFill>
                          <a:effectLst/>
                        </a:rPr>
                        <a:t>Ca-48_Ca-48</a:t>
                      </a:r>
                      <a:endParaRPr lang="en-US" sz="1000" b="0" i="0" u="none" strike="noStrike" dirty="0">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Am-242_Bi-209</a:t>
                      </a:r>
                    </a:p>
                  </a:txBody>
                  <a:tcPr marL="7894" marR="7894" marT="7894" marB="0" anchor="b"/>
                </a:tc>
                <a:tc>
                  <a:txBody>
                    <a:bodyPr/>
                    <a:lstStyle/>
                    <a:p>
                      <a:pPr algn="ctr" fontAlgn="b"/>
                      <a:r>
                        <a:rPr lang="en-US" sz="1000" u="none" strike="noStrike" dirty="0">
                          <a:solidFill>
                            <a:schemeClr val="accent1">
                              <a:lumMod val="50000"/>
                            </a:schemeClr>
                          </a:solidFill>
                          <a:effectLst/>
                        </a:rPr>
                        <a:t>Ca-48_Ca-48</a:t>
                      </a:r>
                      <a:endParaRPr lang="en-US" sz="1000" b="0" i="0" u="none" strike="noStrike" dirty="0">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139601317"/>
                  </a:ext>
                </a:extLst>
              </a:tr>
              <a:tr h="157894">
                <a:tc>
                  <a:txBody>
                    <a:bodyPr/>
                    <a:lstStyle/>
                    <a:p>
                      <a:pPr algn="ctr" fontAlgn="b"/>
                      <a:r>
                        <a:rPr lang="en-US" sz="1000" u="none" strike="noStrike" dirty="0">
                          <a:solidFill>
                            <a:schemeClr val="accent1">
                              <a:lumMod val="50000"/>
                            </a:schemeClr>
                          </a:solidFill>
                          <a:effectLst/>
                        </a:rPr>
                        <a:t>Ag-108_Cd-108</a:t>
                      </a:r>
                      <a:endParaRPr lang="en-US" sz="1000" b="0" i="0" u="none" strike="noStrike" dirty="0">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Cu-64_Zn-64</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Cr-50_Cr-50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Bi-204_Pb-204</a:t>
                      </a:r>
                    </a:p>
                  </a:txBody>
                  <a:tcPr marL="7894" marR="7894" marT="7894" marB="0" anchor="b"/>
                </a:tc>
                <a:tc>
                  <a:txBody>
                    <a:bodyPr/>
                    <a:lstStyle/>
                    <a:p>
                      <a:pPr algn="ctr" fontAlgn="b"/>
                      <a:r>
                        <a:rPr lang="en-US" sz="1000" u="none" strike="noStrike">
                          <a:solidFill>
                            <a:schemeClr val="accent1">
                              <a:lumMod val="50000"/>
                            </a:schemeClr>
                          </a:solidFill>
                          <a:effectLst/>
                        </a:rPr>
                        <a:t>Cr-50_Cr-50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1180369829"/>
                  </a:ext>
                </a:extLst>
              </a:tr>
              <a:tr h="157894">
                <a:tc>
                  <a:txBody>
                    <a:bodyPr/>
                    <a:lstStyle/>
                    <a:p>
                      <a:pPr algn="ctr" fontAlgn="b"/>
                      <a:r>
                        <a:rPr lang="en-US" sz="1000" u="none" strike="noStrike">
                          <a:solidFill>
                            <a:schemeClr val="accent1">
                              <a:lumMod val="50000"/>
                            </a:schemeClr>
                          </a:solidFill>
                          <a:effectLst/>
                        </a:rPr>
                        <a:t>Ag-110_Pd-110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Dy-153_Sm-149</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Ni-58_Ni-58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Bi-209_Bi-209</a:t>
                      </a:r>
                    </a:p>
                  </a:txBody>
                  <a:tcPr marL="7894" marR="7894" marT="7894" marB="0" anchor="b"/>
                </a:tc>
                <a:tc>
                  <a:txBody>
                    <a:bodyPr/>
                    <a:lstStyle/>
                    <a:p>
                      <a:pPr algn="ctr" fontAlgn="b"/>
                      <a:r>
                        <a:rPr lang="en-US" sz="1000" u="none" strike="noStrike">
                          <a:solidFill>
                            <a:schemeClr val="accent1">
                              <a:lumMod val="50000"/>
                            </a:schemeClr>
                          </a:solidFill>
                          <a:effectLst/>
                        </a:rPr>
                        <a:t>Kr-78_Kr-78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3154067306"/>
                  </a:ext>
                </a:extLst>
              </a:tr>
              <a:tr h="157894">
                <a:tc>
                  <a:txBody>
                    <a:bodyPr/>
                    <a:lstStyle/>
                    <a:p>
                      <a:pPr algn="ctr" fontAlgn="b"/>
                      <a:r>
                        <a:rPr lang="en-US" sz="1000" u="none" strike="noStrike">
                          <a:solidFill>
                            <a:schemeClr val="accent1">
                              <a:lumMod val="50000"/>
                            </a:schemeClr>
                          </a:solidFill>
                          <a:effectLst/>
                        </a:rPr>
                        <a:t>Ca-48_Ca-48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Fe-50_Cr-50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V-50_Cr-50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Cd-108_Cd-108</a:t>
                      </a:r>
                    </a:p>
                  </a:txBody>
                  <a:tcPr marL="7894" marR="7894" marT="7894" marB="0" anchor="b"/>
                </a:tc>
                <a:tc>
                  <a:txBody>
                    <a:bodyPr/>
                    <a:lstStyle/>
                    <a:p>
                      <a:pPr algn="ctr" fontAlgn="b"/>
                      <a:r>
                        <a:rPr lang="en-US" sz="1000" u="none" strike="noStrike">
                          <a:solidFill>
                            <a:schemeClr val="accent1">
                              <a:lumMod val="50000"/>
                            </a:schemeClr>
                          </a:solidFill>
                          <a:effectLst/>
                        </a:rPr>
                        <a:t>Mn-50_Cr-50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4064029552"/>
                  </a:ext>
                </a:extLst>
              </a:tr>
              <a:tr h="157894">
                <a:tc>
                  <a:txBody>
                    <a:bodyPr/>
                    <a:lstStyle/>
                    <a:p>
                      <a:pPr algn="ctr" fontAlgn="b"/>
                      <a:r>
                        <a:rPr lang="en-US" sz="1000" u="none" strike="noStrike">
                          <a:solidFill>
                            <a:schemeClr val="accent1">
                              <a:lumMod val="50000"/>
                            </a:schemeClr>
                          </a:solidFill>
                          <a:effectLst/>
                        </a:rPr>
                        <a:t>Cd-106_Cd-106</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Hf-168_Yb-168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Cr-50_Cr-50</a:t>
                      </a:r>
                    </a:p>
                  </a:txBody>
                  <a:tcPr marL="7894" marR="7894" marT="7894" marB="0" anchor="b"/>
                </a:tc>
                <a:tc>
                  <a:txBody>
                    <a:bodyPr/>
                    <a:lstStyle/>
                    <a:p>
                      <a:pPr algn="ctr" fontAlgn="b"/>
                      <a:r>
                        <a:rPr lang="en-US" sz="1000" u="none" strike="noStrike">
                          <a:solidFill>
                            <a:schemeClr val="accent1">
                              <a:lumMod val="50000"/>
                            </a:schemeClr>
                          </a:solidFill>
                          <a:effectLst/>
                        </a:rPr>
                        <a:t>Rb-78_Kr-78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770999674"/>
                  </a:ext>
                </a:extLst>
              </a:tr>
              <a:tr h="157894">
                <a:tc>
                  <a:txBody>
                    <a:bodyPr/>
                    <a:lstStyle/>
                    <a:p>
                      <a:pPr algn="ctr" fontAlgn="b"/>
                      <a:r>
                        <a:rPr lang="en-US" sz="1000" u="none" strike="noStrike">
                          <a:solidFill>
                            <a:schemeClr val="accent1">
                              <a:lumMod val="50000"/>
                            </a:schemeClr>
                          </a:solidFill>
                          <a:effectLst/>
                        </a:rPr>
                        <a:t>Cr-50_Cr-50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Mn-50_Cr-50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Cu-64_Zn-64</a:t>
                      </a:r>
                    </a:p>
                  </a:txBody>
                  <a:tcPr marL="7894" marR="7894" marT="7894" marB="0" anchor="b"/>
                </a:tc>
                <a:tc>
                  <a:txBody>
                    <a:bodyPr/>
                    <a:lstStyle/>
                    <a:p>
                      <a:pPr algn="ctr" fontAlgn="b"/>
                      <a:r>
                        <a:rPr lang="en-US" sz="1000" u="none" strike="noStrike">
                          <a:solidFill>
                            <a:schemeClr val="accent1">
                              <a:lumMod val="50000"/>
                            </a:schemeClr>
                          </a:solidFill>
                          <a:effectLst/>
                        </a:rPr>
                        <a:t>V-50_Cr-50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1166402530"/>
                  </a:ext>
                </a:extLst>
              </a:tr>
              <a:tr h="157894">
                <a:tc>
                  <a:txBody>
                    <a:bodyPr/>
                    <a:lstStyle/>
                    <a:p>
                      <a:pPr algn="ctr" fontAlgn="b"/>
                      <a:r>
                        <a:rPr lang="en-US" sz="1000" u="none" strike="noStrike">
                          <a:solidFill>
                            <a:schemeClr val="accent1">
                              <a:lumMod val="50000"/>
                            </a:schemeClr>
                          </a:solidFill>
                          <a:effectLst/>
                        </a:rPr>
                        <a:t>Cu-58_Ni-58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Ni-58_Ni-58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La-142_Ce-142</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2666455780"/>
                  </a:ext>
                </a:extLst>
              </a:tr>
              <a:tr h="157894">
                <a:tc>
                  <a:txBody>
                    <a:bodyPr/>
                    <a:lstStyle/>
                    <a:p>
                      <a:pPr algn="ctr" fontAlgn="b"/>
                      <a:r>
                        <a:rPr lang="en-US" sz="1000" u="none" strike="noStrike">
                          <a:solidFill>
                            <a:schemeClr val="accent1">
                              <a:lumMod val="50000"/>
                            </a:schemeClr>
                          </a:solidFill>
                          <a:effectLst/>
                        </a:rPr>
                        <a:t>Cu-64_Zn-64</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Re-171_Hf-171M</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Mn-50_Cr-50</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595324544"/>
                  </a:ext>
                </a:extLst>
              </a:tr>
              <a:tr h="157894">
                <a:tc>
                  <a:txBody>
                    <a:bodyPr/>
                    <a:lstStyle/>
                    <a:p>
                      <a:pPr algn="ctr" fontAlgn="b"/>
                      <a:r>
                        <a:rPr lang="en-US" sz="1000" u="none" strike="noStrike">
                          <a:solidFill>
                            <a:schemeClr val="accent1">
                              <a:lumMod val="50000"/>
                            </a:schemeClr>
                          </a:solidFill>
                          <a:effectLst/>
                        </a:rPr>
                        <a:t>Mn-50_Cr-50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V-50_Cr-50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Ni-58_Ni-58</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1280390877"/>
                  </a:ext>
                </a:extLst>
              </a:tr>
              <a:tr h="157894">
                <a:tc>
                  <a:txBody>
                    <a:bodyPr/>
                    <a:lstStyle/>
                    <a:p>
                      <a:pPr algn="ctr" fontAlgn="b"/>
                      <a:r>
                        <a:rPr lang="en-US" sz="1000" u="none" strike="noStrike">
                          <a:solidFill>
                            <a:schemeClr val="accent1">
                              <a:lumMod val="50000"/>
                            </a:schemeClr>
                          </a:solidFill>
                          <a:effectLst/>
                        </a:rPr>
                        <a:t>Mo-100_Mo-100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W-183_W-183</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Pb-204_Pb-204</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602788444"/>
                  </a:ext>
                </a:extLst>
              </a:tr>
              <a:tr h="157894">
                <a:tc>
                  <a:txBody>
                    <a:bodyPr/>
                    <a:lstStyle/>
                    <a:p>
                      <a:pPr algn="ctr" fontAlgn="b"/>
                      <a:r>
                        <a:rPr lang="en-US" sz="1000" u="none" strike="noStrike">
                          <a:solidFill>
                            <a:schemeClr val="accent1">
                              <a:lumMod val="50000"/>
                            </a:schemeClr>
                          </a:solidFill>
                          <a:effectLst/>
                        </a:rPr>
                        <a:t>Mo-92_Mo-92</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W-184_W-184</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Pb-209_Bi-209</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1499871054"/>
                  </a:ext>
                </a:extLst>
              </a:tr>
              <a:tr h="157894">
                <a:tc>
                  <a:txBody>
                    <a:bodyPr/>
                    <a:lstStyle/>
                    <a:p>
                      <a:pPr algn="ctr" fontAlgn="b"/>
                      <a:r>
                        <a:rPr lang="en-US" sz="1000" u="none" strike="noStrike">
                          <a:solidFill>
                            <a:schemeClr val="accent1">
                              <a:lumMod val="50000"/>
                            </a:schemeClr>
                          </a:solidFill>
                          <a:effectLst/>
                        </a:rPr>
                        <a:t>Mo-98_Mo-98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W-186_W-186</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Re-171_Hf-171M</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1215388939"/>
                  </a:ext>
                </a:extLst>
              </a:tr>
              <a:tr h="157894">
                <a:tc>
                  <a:txBody>
                    <a:bodyPr/>
                    <a:lstStyle/>
                    <a:p>
                      <a:pPr algn="ctr" fontAlgn="b"/>
                      <a:r>
                        <a:rPr lang="en-US" sz="1000" u="none" strike="noStrike">
                          <a:solidFill>
                            <a:schemeClr val="accent1">
                              <a:lumMod val="50000"/>
                            </a:schemeClr>
                          </a:solidFill>
                          <a:effectLst/>
                        </a:rPr>
                        <a:t>Ni-58_Ni-58</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Yb-161_Tm-161M</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Ru-96_Ru-96</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260018679"/>
                  </a:ext>
                </a:extLst>
              </a:tr>
              <a:tr h="157894">
                <a:tc>
                  <a:txBody>
                    <a:bodyPr/>
                    <a:lstStyle/>
                    <a:p>
                      <a:pPr algn="ctr" fontAlgn="b"/>
                      <a:r>
                        <a:rPr lang="en-US" sz="1000" u="none" strike="noStrike">
                          <a:solidFill>
                            <a:schemeClr val="accent1">
                              <a:lumMod val="50000"/>
                            </a:schemeClr>
                          </a:solidFill>
                          <a:effectLst/>
                        </a:rPr>
                        <a:t>V-50_Cr-50</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u="none" strike="noStrike">
                          <a:solidFill>
                            <a:schemeClr val="accent1">
                              <a:lumMod val="50000"/>
                            </a:schemeClr>
                          </a:solidFill>
                          <a:effectLst/>
                        </a:rPr>
                        <a:t>Zn-64_Zn-64</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Sn-124_Sn-124</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3960729864"/>
                  </a:ext>
                </a:extLst>
              </a:tr>
              <a:tr h="157894">
                <a:tc>
                  <a:txBody>
                    <a:bodyPr/>
                    <a:lstStyle/>
                    <a:p>
                      <a:pPr algn="ctr" fontAlgn="b"/>
                      <a:r>
                        <a:rPr lang="en-US" sz="1000" u="none" strike="noStrike">
                          <a:solidFill>
                            <a:schemeClr val="accent1">
                              <a:lumMod val="50000"/>
                            </a:schemeClr>
                          </a:solidFill>
                          <a:effectLst/>
                        </a:rPr>
                        <a:t>Zn-64_Zn-64</a:t>
                      </a:r>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V-50_Cr-50</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4079439218"/>
                  </a:ext>
                </a:extLst>
              </a:tr>
              <a:tr h="157894">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Zn-64_Zn-64</a:t>
                      </a: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235536099"/>
                  </a:ext>
                </a:extLst>
              </a:tr>
              <a:tr h="157894">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endParaRPr lang="en-US" sz="1000" b="0" i="0" u="none" strike="noStrike">
                        <a:solidFill>
                          <a:schemeClr val="accent1">
                            <a:lumMod val="50000"/>
                          </a:schemeClr>
                        </a:solidFill>
                        <a:effectLst/>
                        <a:latin typeface="Calibri" panose="020F0502020204030204" pitchFamily="34" charset="0"/>
                      </a:endParaRPr>
                    </a:p>
                  </a:txBody>
                  <a:tcPr marL="7894" marR="7894" marT="7894" marB="0" anchor="b"/>
                </a:tc>
                <a:tc>
                  <a:txBody>
                    <a:bodyPr/>
                    <a:lstStyle/>
                    <a:p>
                      <a:pPr algn="ctr" fontAlgn="b"/>
                      <a:r>
                        <a:rPr lang="en-US" sz="1000" b="0" i="0" u="none" strike="noStrike" dirty="0">
                          <a:solidFill>
                            <a:schemeClr val="accent1">
                              <a:lumMod val="50000"/>
                            </a:schemeClr>
                          </a:solidFill>
                          <a:effectLst/>
                          <a:latin typeface="Calibri" panose="020F0502020204030204" pitchFamily="34" charset="0"/>
                        </a:rPr>
                        <a:t>Zr-94_Zr-94</a:t>
                      </a:r>
                    </a:p>
                  </a:txBody>
                  <a:tcPr marL="7894" marR="7894" marT="7894" marB="0" anchor="b"/>
                </a:tc>
                <a:tc>
                  <a:txBody>
                    <a:bodyPr/>
                    <a:lstStyle/>
                    <a:p>
                      <a:pPr algn="ctr" fontAlgn="b"/>
                      <a:endParaRPr lang="en-US" sz="1000" b="0" i="0" u="none" strike="noStrike" dirty="0">
                        <a:solidFill>
                          <a:schemeClr val="accent1">
                            <a:lumMod val="50000"/>
                          </a:schemeClr>
                        </a:solidFill>
                        <a:effectLst/>
                        <a:latin typeface="Calibri" panose="020F0502020204030204" pitchFamily="34" charset="0"/>
                      </a:endParaRPr>
                    </a:p>
                  </a:txBody>
                  <a:tcPr marL="7894" marR="7894" marT="7894" marB="0" anchor="b"/>
                </a:tc>
                <a:extLst>
                  <a:ext uri="{0D108BD9-81ED-4DB2-BD59-A6C34878D82A}">
                    <a16:rowId xmlns:a16="http://schemas.microsoft.com/office/drawing/2014/main" val="3035049127"/>
                  </a:ext>
                </a:extLst>
              </a:tr>
            </a:tbl>
          </a:graphicData>
        </a:graphic>
      </p:graphicFrame>
      <p:sp>
        <p:nvSpPr>
          <p:cNvPr id="7" name="TextBox 6">
            <a:extLst>
              <a:ext uri="{FF2B5EF4-FFF2-40B4-BE49-F238E27FC236}">
                <a16:creationId xmlns:a16="http://schemas.microsoft.com/office/drawing/2014/main" id="{7DD12098-50CF-2FF2-CF55-0A6F0AF739E9}"/>
              </a:ext>
            </a:extLst>
          </p:cNvPr>
          <p:cNvSpPr txBox="1"/>
          <p:nvPr/>
        </p:nvSpPr>
        <p:spPr>
          <a:xfrm>
            <a:off x="429419" y="5661566"/>
            <a:ext cx="3563261" cy="646331"/>
          </a:xfrm>
          <a:prstGeom prst="rect">
            <a:avLst/>
          </a:prstGeom>
          <a:noFill/>
        </p:spPr>
        <p:txBody>
          <a:bodyPr wrap="square">
            <a:spAutoFit/>
          </a:bodyPr>
          <a:lstStyle/>
          <a:p>
            <a:r>
              <a:rPr lang="en-US" sz="1200" i="1" dirty="0">
                <a:solidFill>
                  <a:schemeClr val="accent1">
                    <a:lumMod val="50000"/>
                  </a:schemeClr>
                </a:solidFill>
              </a:rPr>
              <a:t>For instance, Ag-106_Cd-106 means:</a:t>
            </a:r>
          </a:p>
          <a:p>
            <a:pPr marL="628650" lvl="1" indent="-171450">
              <a:buFont typeface="Arial" panose="020B0604020202020204" pitchFamily="34" charset="0"/>
              <a:buChar char="•"/>
            </a:pPr>
            <a:r>
              <a:rPr lang="en-US" sz="1200" i="1" dirty="0">
                <a:solidFill>
                  <a:schemeClr val="accent1">
                    <a:lumMod val="50000"/>
                  </a:schemeClr>
                </a:solidFill>
              </a:rPr>
              <a:t>decays of </a:t>
            </a:r>
            <a:r>
              <a:rPr lang="en-US" sz="1200" i="1" baseline="30000" dirty="0">
                <a:solidFill>
                  <a:schemeClr val="accent1">
                    <a:lumMod val="50000"/>
                  </a:schemeClr>
                </a:solidFill>
              </a:rPr>
              <a:t>106</a:t>
            </a:r>
            <a:r>
              <a:rPr lang="en-US" sz="1200" i="1" dirty="0">
                <a:solidFill>
                  <a:schemeClr val="accent1">
                    <a:lumMod val="50000"/>
                  </a:schemeClr>
                </a:solidFill>
              </a:rPr>
              <a:t>Cd at locations</a:t>
            </a:r>
          </a:p>
          <a:p>
            <a:pPr marL="628650" lvl="1" indent="-171450">
              <a:buFont typeface="Arial" panose="020B0604020202020204" pitchFamily="34" charset="0"/>
              <a:buChar char="•"/>
            </a:pPr>
            <a:r>
              <a:rPr lang="en-US" sz="1200" i="1" dirty="0">
                <a:solidFill>
                  <a:schemeClr val="accent1">
                    <a:lumMod val="50000"/>
                  </a:schemeClr>
                </a:solidFill>
              </a:rPr>
              <a:t>where </a:t>
            </a:r>
            <a:r>
              <a:rPr lang="en-US" sz="1200" i="1" baseline="30000" dirty="0">
                <a:solidFill>
                  <a:schemeClr val="accent1">
                    <a:lumMod val="50000"/>
                  </a:schemeClr>
                </a:solidFill>
              </a:rPr>
              <a:t>106</a:t>
            </a:r>
            <a:r>
              <a:rPr lang="en-US" sz="1200" i="1" dirty="0">
                <a:solidFill>
                  <a:schemeClr val="accent1">
                    <a:lumMod val="50000"/>
                  </a:schemeClr>
                </a:solidFill>
              </a:rPr>
              <a:t>Ag has been initially produced</a:t>
            </a:r>
          </a:p>
        </p:txBody>
      </p:sp>
      <p:sp>
        <p:nvSpPr>
          <p:cNvPr id="8" name="TextBox 7">
            <a:extLst>
              <a:ext uri="{FF2B5EF4-FFF2-40B4-BE49-F238E27FC236}">
                <a16:creationId xmlns:a16="http://schemas.microsoft.com/office/drawing/2014/main" id="{43ACD695-F528-3153-7A73-A3DB920AA333}"/>
              </a:ext>
            </a:extLst>
          </p:cNvPr>
          <p:cNvSpPr txBox="1"/>
          <p:nvPr/>
        </p:nvSpPr>
        <p:spPr>
          <a:xfrm>
            <a:off x="174169" y="880496"/>
            <a:ext cx="8795660" cy="1508105"/>
          </a:xfrm>
          <a:prstGeom prst="rect">
            <a:avLst/>
          </a:prstGeom>
          <a:noFill/>
        </p:spPr>
        <p:txBody>
          <a:bodyPr wrap="square">
            <a:spAutoFit/>
          </a:bodyPr>
          <a:lstStyle/>
          <a:p>
            <a:pPr>
              <a:spcAft>
                <a:spcPts val="600"/>
              </a:spcAft>
            </a:pPr>
            <a:r>
              <a:rPr lang="en-US" sz="1200" b="1" dirty="0">
                <a:solidFill>
                  <a:schemeClr val="accent1">
                    <a:lumMod val="50000"/>
                  </a:schemeClr>
                </a:solidFill>
              </a:rPr>
              <a:t>FLUKA does not handle some isotopes:</a:t>
            </a:r>
          </a:p>
          <a:p>
            <a:pPr marL="742950" lvl="1" indent="-285750">
              <a:spcAft>
                <a:spcPts val="600"/>
              </a:spcAft>
              <a:buFont typeface="Arial" panose="020B0604020202020204" pitchFamily="34" charset="0"/>
              <a:buChar char="•"/>
            </a:pPr>
            <a:r>
              <a:rPr lang="en-US" sz="1200" dirty="0">
                <a:solidFill>
                  <a:schemeClr val="accent1">
                    <a:lumMod val="50000"/>
                  </a:schemeClr>
                </a:solidFill>
              </a:rPr>
              <a:t>No dose rate contribution from these isotopes are considered (decay of these isotopes are ignored)</a:t>
            </a:r>
          </a:p>
          <a:p>
            <a:pPr marL="742950" lvl="1" indent="-285750">
              <a:spcAft>
                <a:spcPts val="600"/>
              </a:spcAft>
              <a:buFont typeface="Arial" panose="020B0604020202020204" pitchFamily="34" charset="0"/>
              <a:buChar char="•"/>
            </a:pPr>
            <a:r>
              <a:rPr lang="en-US" sz="1200" dirty="0">
                <a:solidFill>
                  <a:schemeClr val="accent1">
                    <a:lumMod val="50000"/>
                  </a:schemeClr>
                </a:solidFill>
              </a:rPr>
              <a:t>Removal of files that cause FLUKA crashes, which would occur with isotopes that had high half-life values (&gt;10^9 seconds)</a:t>
            </a:r>
          </a:p>
          <a:p>
            <a:pPr marL="1200150" lvl="2" indent="-285750">
              <a:spcAft>
                <a:spcPts val="600"/>
              </a:spcAft>
              <a:buFont typeface="Arial" panose="020B0604020202020204" pitchFamily="34" charset="0"/>
              <a:buChar char="•"/>
            </a:pPr>
            <a:r>
              <a:rPr lang="en-US" sz="1200" dirty="0">
                <a:solidFill>
                  <a:schemeClr val="accent1">
                    <a:lumMod val="50000"/>
                  </a:schemeClr>
                </a:solidFill>
              </a:rPr>
              <a:t>The error message “Abort called from RDCYEV reason T12CHK&gt;=T12INF Run stopped!” could indicate that the half-life value of the given isotope exceeds a predetermined threshold in FLUKA</a:t>
            </a:r>
          </a:p>
          <a:p>
            <a:pPr marL="1200150" lvl="2" indent="-285750">
              <a:spcAft>
                <a:spcPts val="600"/>
              </a:spcAft>
              <a:buFont typeface="Arial" panose="020B0604020202020204" pitchFamily="34" charset="0"/>
              <a:buChar char="•"/>
            </a:pPr>
            <a:r>
              <a:rPr lang="en-US" sz="1200" dirty="0">
                <a:solidFill>
                  <a:schemeClr val="accent1">
                    <a:lumMod val="50000"/>
                  </a:schemeClr>
                </a:solidFill>
              </a:rPr>
              <a:t>Examples of such isotopes include </a:t>
            </a:r>
            <a:r>
              <a:rPr lang="en-US" sz="1200" baseline="30000" dirty="0">
                <a:solidFill>
                  <a:schemeClr val="accent1">
                    <a:lumMod val="50000"/>
                  </a:schemeClr>
                </a:solidFill>
              </a:rPr>
              <a:t>50</a:t>
            </a:r>
            <a:r>
              <a:rPr lang="en-US" sz="1200" dirty="0">
                <a:solidFill>
                  <a:schemeClr val="accent1">
                    <a:lumMod val="50000"/>
                  </a:schemeClr>
                </a:solidFill>
              </a:rPr>
              <a:t>Cr (T</a:t>
            </a:r>
            <a:r>
              <a:rPr lang="en-US" sz="1200" baseline="-25000" dirty="0">
                <a:solidFill>
                  <a:schemeClr val="accent1">
                    <a:lumMod val="50000"/>
                  </a:schemeClr>
                </a:solidFill>
              </a:rPr>
              <a:t>1/2</a:t>
            </a:r>
            <a:r>
              <a:rPr lang="en-US" sz="1200" dirty="0">
                <a:solidFill>
                  <a:schemeClr val="accent1">
                    <a:lumMod val="50000"/>
                  </a:schemeClr>
                </a:solidFill>
              </a:rPr>
              <a:t>= 1.8e17 y), </a:t>
            </a:r>
            <a:r>
              <a:rPr lang="en-US" sz="1200" baseline="30000" dirty="0">
                <a:solidFill>
                  <a:schemeClr val="accent1">
                    <a:lumMod val="50000"/>
                  </a:schemeClr>
                </a:solidFill>
              </a:rPr>
              <a:t>48</a:t>
            </a:r>
            <a:r>
              <a:rPr lang="en-US" sz="1200" dirty="0">
                <a:solidFill>
                  <a:schemeClr val="accent1">
                    <a:lumMod val="50000"/>
                  </a:schemeClr>
                </a:solidFill>
              </a:rPr>
              <a:t>Ca (T</a:t>
            </a:r>
            <a:r>
              <a:rPr lang="en-US" sz="1200" baseline="-25000" dirty="0">
                <a:solidFill>
                  <a:schemeClr val="accent1">
                    <a:lumMod val="50000"/>
                  </a:schemeClr>
                </a:solidFill>
              </a:rPr>
              <a:t>1/2</a:t>
            </a:r>
            <a:r>
              <a:rPr lang="en-US" sz="1200" dirty="0">
                <a:solidFill>
                  <a:schemeClr val="accent1">
                    <a:lumMod val="50000"/>
                  </a:schemeClr>
                </a:solidFill>
              </a:rPr>
              <a:t>= 5.3e19 y), and </a:t>
            </a:r>
            <a:r>
              <a:rPr lang="en-US" sz="1200" baseline="30000" dirty="0">
                <a:solidFill>
                  <a:schemeClr val="accent1">
                    <a:lumMod val="50000"/>
                  </a:schemeClr>
                </a:solidFill>
              </a:rPr>
              <a:t>110</a:t>
            </a:r>
            <a:r>
              <a:rPr lang="en-US" sz="1200" dirty="0">
                <a:solidFill>
                  <a:schemeClr val="accent1">
                    <a:lumMod val="50000"/>
                  </a:schemeClr>
                </a:solidFill>
              </a:rPr>
              <a:t>Pd (T</a:t>
            </a:r>
            <a:r>
              <a:rPr lang="en-US" sz="1200" baseline="-25000" dirty="0">
                <a:solidFill>
                  <a:schemeClr val="accent1">
                    <a:lumMod val="50000"/>
                  </a:schemeClr>
                </a:solidFill>
              </a:rPr>
              <a:t>1/2</a:t>
            </a:r>
            <a:r>
              <a:rPr lang="en-US" sz="1200" dirty="0">
                <a:solidFill>
                  <a:schemeClr val="accent1">
                    <a:lumMod val="50000"/>
                  </a:schemeClr>
                </a:solidFill>
              </a:rPr>
              <a:t>= 6.0e17 y)</a:t>
            </a:r>
          </a:p>
        </p:txBody>
      </p:sp>
      <p:sp>
        <p:nvSpPr>
          <p:cNvPr id="3" name="Date Placeholder 2">
            <a:extLst>
              <a:ext uri="{FF2B5EF4-FFF2-40B4-BE49-F238E27FC236}">
                <a16:creationId xmlns:a16="http://schemas.microsoft.com/office/drawing/2014/main" id="{E0F32BA2-7761-F31C-5AAA-AF22CD7506F4}"/>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10" name="Footer Placeholder 3">
            <a:extLst>
              <a:ext uri="{FF2B5EF4-FFF2-40B4-BE49-F238E27FC236}">
                <a16:creationId xmlns:a16="http://schemas.microsoft.com/office/drawing/2014/main" id="{7C123679-6C9F-C6A5-5317-30F89FB59238}"/>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
        <p:nvSpPr>
          <p:cNvPr id="4" name="TextBox 3">
            <a:extLst>
              <a:ext uri="{FF2B5EF4-FFF2-40B4-BE49-F238E27FC236}">
                <a16:creationId xmlns:a16="http://schemas.microsoft.com/office/drawing/2014/main" id="{D6335F36-1440-4BEB-ACFC-2209C15F6588}"/>
              </a:ext>
            </a:extLst>
          </p:cNvPr>
          <p:cNvSpPr txBox="1"/>
          <p:nvPr/>
        </p:nvSpPr>
        <p:spPr>
          <a:xfrm>
            <a:off x="437066" y="488267"/>
            <a:ext cx="8216683" cy="338554"/>
          </a:xfrm>
          <a:prstGeom prst="rect">
            <a:avLst/>
          </a:prstGeom>
          <a:noFill/>
        </p:spPr>
        <p:txBody>
          <a:bodyPr wrap="square">
            <a:spAutoFit/>
          </a:bodyPr>
          <a:lstStyle/>
          <a:p>
            <a:pPr algn="ctr">
              <a:spcAft>
                <a:spcPts val="3000"/>
              </a:spcAft>
            </a:pPr>
            <a:r>
              <a:rPr lang="en-US" sz="1600" dirty="0">
                <a:solidFill>
                  <a:schemeClr val="accent1">
                    <a:lumMod val="50000"/>
                  </a:schemeClr>
                </a:solidFill>
              </a:rPr>
              <a:t>Isotopes excluded from DORIAN step 2 calculation</a:t>
            </a:r>
          </a:p>
        </p:txBody>
      </p:sp>
    </p:spTree>
    <p:extLst>
      <p:ext uri="{BB962C8B-B14F-4D97-AF65-F5344CB8AC3E}">
        <p14:creationId xmlns:p14="http://schemas.microsoft.com/office/powerpoint/2010/main" val="204295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2" name="Rectangle 1">
            <a:extLst>
              <a:ext uri="{FF2B5EF4-FFF2-40B4-BE49-F238E27FC236}">
                <a16:creationId xmlns:a16="http://schemas.microsoft.com/office/drawing/2014/main" id="{57B25C70-5AAF-FE94-A669-5D53B5C946A8}"/>
              </a:ext>
            </a:extLst>
          </p:cNvPr>
          <p:cNvSpPr/>
          <p:nvPr/>
        </p:nvSpPr>
        <p:spPr>
          <a:xfrm>
            <a:off x="0" y="0"/>
            <a:ext cx="9144000" cy="4105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 Residual dose rate calculations with the DORIAN code [2] (3/3)</a:t>
            </a:r>
          </a:p>
        </p:txBody>
      </p:sp>
      <p:sp>
        <p:nvSpPr>
          <p:cNvPr id="8" name="TextBox 7">
            <a:extLst>
              <a:ext uri="{FF2B5EF4-FFF2-40B4-BE49-F238E27FC236}">
                <a16:creationId xmlns:a16="http://schemas.microsoft.com/office/drawing/2014/main" id="{52E437FE-A2CC-18F8-F3EC-F5F782726421}"/>
              </a:ext>
            </a:extLst>
          </p:cNvPr>
          <p:cNvSpPr txBox="1"/>
          <p:nvPr/>
        </p:nvSpPr>
        <p:spPr>
          <a:xfrm>
            <a:off x="183884" y="530537"/>
            <a:ext cx="8723050" cy="5816977"/>
          </a:xfrm>
          <a:prstGeom prst="rect">
            <a:avLst/>
          </a:prstGeom>
          <a:noFill/>
        </p:spPr>
        <p:txBody>
          <a:bodyPr wrap="square">
            <a:spAutoFit/>
          </a:bodyPr>
          <a:lstStyle/>
          <a:p>
            <a:pPr algn="just">
              <a:spcAft>
                <a:spcPts val="600"/>
              </a:spcAft>
            </a:pPr>
            <a:r>
              <a:rPr lang="en-US" sz="1200" dirty="0">
                <a:solidFill>
                  <a:schemeClr val="accent1">
                    <a:lumMod val="50000"/>
                  </a:schemeClr>
                </a:solidFill>
              </a:rPr>
              <a:t>The physics processes and particle transport parameters for the simulation were adjusted to match the experiment's specifics. The changes made, in comparison to the FLUKA file used in the SINBAD Benchmark, are listed below.</a:t>
            </a:r>
          </a:p>
          <a:p>
            <a:pPr marL="285750" indent="-285750" algn="just">
              <a:buFont typeface="Arial" panose="020B0604020202020204" pitchFamily="34" charset="0"/>
              <a:buChar char="•"/>
            </a:pPr>
            <a:r>
              <a:rPr lang="en-US" sz="1200" b="1" dirty="0">
                <a:solidFill>
                  <a:schemeClr val="accent1">
                    <a:lumMod val="50000"/>
                  </a:schemeClr>
                </a:solidFill>
              </a:rPr>
              <a:t>DEFAULTS changed from NEW-</a:t>
            </a:r>
            <a:r>
              <a:rPr lang="en-US" sz="1200" b="1" dirty="0" err="1">
                <a:solidFill>
                  <a:schemeClr val="accent1">
                    <a:lumMod val="50000"/>
                  </a:schemeClr>
                </a:solidFill>
              </a:rPr>
              <a:t>DEFAults</a:t>
            </a:r>
            <a:r>
              <a:rPr lang="en-US" sz="1200" b="1" dirty="0">
                <a:solidFill>
                  <a:schemeClr val="accent1">
                    <a:lumMod val="50000"/>
                  </a:schemeClr>
                </a:solidFill>
              </a:rPr>
              <a:t> to </a:t>
            </a:r>
            <a:r>
              <a:rPr lang="en-US" sz="1200" b="1" dirty="0" err="1">
                <a:solidFill>
                  <a:schemeClr val="accent1">
                    <a:lumMod val="50000"/>
                  </a:schemeClr>
                </a:solidFill>
              </a:rPr>
              <a:t>PRECISIOn</a:t>
            </a:r>
            <a:r>
              <a:rPr lang="en-US" sz="1200" dirty="0">
                <a:solidFill>
                  <a:schemeClr val="accent1">
                    <a:lumMod val="50000"/>
                  </a:schemeClr>
                </a:solidFill>
              </a:rPr>
              <a:t>:</a:t>
            </a:r>
          </a:p>
          <a:p>
            <a:pPr marL="742950" lvl="1" indent="-285750" algn="just">
              <a:buFont typeface="Arial" panose="020B0604020202020204" pitchFamily="34" charset="0"/>
              <a:buChar char="•"/>
            </a:pPr>
            <a:r>
              <a:rPr lang="en-US" sz="1200" dirty="0">
                <a:solidFill>
                  <a:schemeClr val="accent1">
                    <a:lumMod val="50000"/>
                  </a:schemeClr>
                </a:solidFill>
              </a:rPr>
              <a:t>Compton scattering now includes Rayleigh scattering and inelastic form factor corrections (previously only the latter)</a:t>
            </a:r>
          </a:p>
          <a:p>
            <a:pPr marL="742950" lvl="1" indent="-285750" algn="just">
              <a:buFont typeface="Arial" panose="020B0604020202020204" pitchFamily="34" charset="0"/>
              <a:buChar char="•"/>
            </a:pPr>
            <a:r>
              <a:rPr lang="en-US" sz="1200" dirty="0">
                <a:solidFill>
                  <a:schemeClr val="accent1">
                    <a:lumMod val="50000"/>
                  </a:schemeClr>
                </a:solidFill>
              </a:rPr>
              <a:t>Photoelectric edge treatment and fluorescence photons are enabled (previously disabled)</a:t>
            </a:r>
          </a:p>
          <a:p>
            <a:pPr marL="742950" lvl="1" indent="-285750" algn="just">
              <a:buFont typeface="Arial" panose="020B0604020202020204" pitchFamily="34" charset="0"/>
              <a:buChar char="•"/>
            </a:pPr>
            <a:r>
              <a:rPr lang="en-US" sz="1200" b="1" dirty="0">
                <a:solidFill>
                  <a:schemeClr val="accent1">
                    <a:lumMod val="50000"/>
                  </a:schemeClr>
                </a:solidFill>
              </a:rPr>
              <a:t>Fully analog absorption for low-energy neutrons</a:t>
            </a:r>
            <a:r>
              <a:rPr lang="en-US" sz="1200" dirty="0">
                <a:solidFill>
                  <a:schemeClr val="accent1">
                    <a:lumMod val="50000"/>
                  </a:schemeClr>
                </a:solidFill>
              </a:rPr>
              <a:t> (previously non-analog with 0.95 probability for thermal groups)</a:t>
            </a:r>
          </a:p>
          <a:p>
            <a:pPr marL="742950" lvl="1" indent="-285750" algn="just">
              <a:buFont typeface="Arial" panose="020B0604020202020204" pitchFamily="34" charset="0"/>
              <a:buChar char="•"/>
            </a:pPr>
            <a:r>
              <a:rPr lang="en-US" sz="1200" b="1" dirty="0">
                <a:solidFill>
                  <a:schemeClr val="accent1">
                    <a:lumMod val="50000"/>
                  </a:schemeClr>
                </a:solidFill>
              </a:rPr>
              <a:t>Particle transport threshold set to 100 keV </a:t>
            </a:r>
            <a:r>
              <a:rPr lang="en-US" sz="1200" dirty="0">
                <a:solidFill>
                  <a:schemeClr val="accent1">
                    <a:lumMod val="50000"/>
                  </a:schemeClr>
                </a:solidFill>
              </a:rPr>
              <a:t>(except 1E-5 eV for neutrons), previously 10 MeV</a:t>
            </a:r>
          </a:p>
          <a:p>
            <a:pPr marL="742950" lvl="1" indent="-285750" algn="just">
              <a:buFont typeface="Arial" panose="020B0604020202020204" pitchFamily="34" charset="0"/>
              <a:buChar char="•"/>
            </a:pPr>
            <a:r>
              <a:rPr lang="en-US" sz="1200" dirty="0">
                <a:solidFill>
                  <a:schemeClr val="accent1">
                    <a:lumMod val="50000"/>
                  </a:schemeClr>
                </a:solidFill>
              </a:rPr>
              <a:t>Multiple scattering threshold set to the minimum allowed energy for primary/secondary charged particles (previously 20 MeV for secondaries only)</a:t>
            </a:r>
          </a:p>
          <a:p>
            <a:pPr marL="742950" lvl="1" indent="-285750" algn="just">
              <a:buFont typeface="Arial" panose="020B0604020202020204" pitchFamily="34" charset="0"/>
              <a:buChar char="•"/>
            </a:pPr>
            <a:r>
              <a:rPr lang="en-US" sz="1200" dirty="0">
                <a:solidFill>
                  <a:schemeClr val="accent1">
                    <a:lumMod val="50000"/>
                  </a:schemeClr>
                </a:solidFill>
              </a:rPr>
              <a:t>Delta ray production threshold set to 100 keV (previously 1 MeV)</a:t>
            </a:r>
          </a:p>
          <a:p>
            <a:pPr marL="742950" lvl="1" indent="-285750" algn="just">
              <a:spcAft>
                <a:spcPts val="600"/>
              </a:spcAft>
              <a:buFont typeface="Arial" panose="020B0604020202020204" pitchFamily="34" charset="0"/>
              <a:buChar char="•"/>
            </a:pPr>
            <a:r>
              <a:rPr lang="en-US" sz="1200" dirty="0">
                <a:solidFill>
                  <a:schemeClr val="accent1">
                    <a:lumMod val="50000"/>
                  </a:schemeClr>
                </a:solidFill>
              </a:rPr>
              <a:t>Heavy particle bremsstrahlung enabled (explicit photon production above 300 keV, previously above 1 MeV)</a:t>
            </a:r>
          </a:p>
          <a:p>
            <a:pPr marL="285750" indent="-285750" algn="just">
              <a:spcAft>
                <a:spcPts val="600"/>
              </a:spcAft>
              <a:buFont typeface="Arial" panose="020B0604020202020204" pitchFamily="34" charset="0"/>
              <a:buChar char="•"/>
            </a:pPr>
            <a:r>
              <a:rPr lang="en-US" sz="1200" dirty="0">
                <a:solidFill>
                  <a:schemeClr val="accent1">
                    <a:lumMod val="50000"/>
                  </a:schemeClr>
                </a:solidFill>
              </a:rPr>
              <a:t>EMF enabled (previously disabled by user)</a:t>
            </a:r>
          </a:p>
          <a:p>
            <a:pPr marL="285750" indent="-285750" algn="just">
              <a:spcAft>
                <a:spcPts val="600"/>
              </a:spcAft>
              <a:buFont typeface="Arial" panose="020B0604020202020204" pitchFamily="34" charset="0"/>
              <a:buChar char="•"/>
            </a:pPr>
            <a:r>
              <a:rPr lang="en-US" sz="1200" b="1" dirty="0">
                <a:solidFill>
                  <a:schemeClr val="accent1">
                    <a:lumMod val="50000"/>
                  </a:schemeClr>
                </a:solidFill>
              </a:rPr>
              <a:t>No suppression of particle transport</a:t>
            </a:r>
            <a:r>
              <a:rPr lang="en-US" sz="1200" dirty="0">
                <a:solidFill>
                  <a:schemeClr val="accent1">
                    <a:lumMod val="50000"/>
                  </a:schemeClr>
                </a:solidFill>
              </a:rPr>
              <a:t> (previously suppressed for e-/e+, (anti)neutrino, photon, and muon +/-)</a:t>
            </a:r>
          </a:p>
          <a:p>
            <a:pPr marL="285750" indent="-285750" algn="just">
              <a:spcAft>
                <a:spcPts val="600"/>
              </a:spcAft>
              <a:buFont typeface="Arial" panose="020B0604020202020204" pitchFamily="34" charset="0"/>
              <a:buChar char="•"/>
            </a:pPr>
            <a:r>
              <a:rPr lang="en-US" sz="1200" dirty="0">
                <a:solidFill>
                  <a:schemeClr val="accent1">
                    <a:lumMod val="50000"/>
                  </a:schemeClr>
                </a:solidFill>
              </a:rPr>
              <a:t>Energy thresholds for transport set to 1E-5 eV for neutrons, 100 keV for e-/e+, and 80 keV for photons</a:t>
            </a:r>
          </a:p>
          <a:p>
            <a:pPr marL="285750" indent="-285750" algn="just">
              <a:spcAft>
                <a:spcPts val="600"/>
              </a:spcAft>
              <a:buFont typeface="Arial" panose="020B0604020202020204" pitchFamily="34" charset="0"/>
              <a:buChar char="•"/>
            </a:pPr>
            <a:r>
              <a:rPr lang="en-US" sz="1200" dirty="0">
                <a:solidFill>
                  <a:schemeClr val="accent1">
                    <a:lumMod val="50000"/>
                  </a:schemeClr>
                </a:solidFill>
              </a:rPr>
              <a:t>Kinetic energy thresholds for production set to 100 keV for e-/e+ and 80 keV for photons</a:t>
            </a:r>
            <a:endParaRPr lang="da-DK" sz="1200" dirty="0">
              <a:solidFill>
                <a:schemeClr val="accent1">
                  <a:lumMod val="50000"/>
                </a:schemeClr>
              </a:solidFill>
            </a:endParaRPr>
          </a:p>
          <a:p>
            <a:pPr marL="285750" indent="-285750" algn="just">
              <a:spcAft>
                <a:spcPts val="600"/>
              </a:spcAft>
              <a:buFont typeface="Arial" panose="020B0604020202020204" pitchFamily="34" charset="0"/>
              <a:buChar char="•"/>
            </a:pPr>
            <a:r>
              <a:rPr lang="en-US" sz="1200" dirty="0">
                <a:solidFill>
                  <a:schemeClr val="accent1">
                    <a:lumMod val="50000"/>
                  </a:schemeClr>
                </a:solidFill>
              </a:rPr>
              <a:t>Full transport of all light and heavy ions enabled (in addition to heavy fragment transport activated by using PRECISION, previously disabled)</a:t>
            </a:r>
          </a:p>
          <a:p>
            <a:pPr marL="285750" indent="-285750" algn="just">
              <a:spcAft>
                <a:spcPts val="600"/>
              </a:spcAft>
              <a:buFont typeface="Arial" panose="020B0604020202020204" pitchFamily="34" charset="0"/>
              <a:buChar char="•"/>
            </a:pPr>
            <a:r>
              <a:rPr lang="en-US" sz="1200" u="sng" dirty="0">
                <a:solidFill>
                  <a:schemeClr val="accent1">
                    <a:lumMod val="50000"/>
                  </a:schemeClr>
                </a:solidFill>
              </a:rPr>
              <a:t>Coalescence mechanism</a:t>
            </a:r>
            <a:r>
              <a:rPr lang="en-US" sz="1200" dirty="0">
                <a:solidFill>
                  <a:schemeClr val="accent1">
                    <a:lumMod val="50000"/>
                  </a:schemeClr>
                </a:solidFill>
              </a:rPr>
              <a:t> enabled (previously disabled)</a:t>
            </a:r>
          </a:p>
          <a:p>
            <a:pPr marL="285750" indent="-285750" algn="just">
              <a:spcAft>
                <a:spcPts val="600"/>
              </a:spcAft>
              <a:buFont typeface="Arial" panose="020B0604020202020204" pitchFamily="34" charset="0"/>
              <a:buChar char="•"/>
            </a:pPr>
            <a:r>
              <a:rPr lang="en-US" sz="1200" u="sng" dirty="0">
                <a:solidFill>
                  <a:schemeClr val="accent1">
                    <a:lumMod val="50000"/>
                  </a:schemeClr>
                </a:solidFill>
              </a:rPr>
              <a:t>Superposition model</a:t>
            </a:r>
            <a:r>
              <a:rPr lang="en-US" sz="1200" dirty="0">
                <a:solidFill>
                  <a:schemeClr val="accent1">
                    <a:lumMod val="50000"/>
                  </a:schemeClr>
                </a:solidFill>
              </a:rPr>
              <a:t> activated (i.e., ion splitting into nucleons for nonelastic interactions, between 0.005 and 0.150 GeV/n, for deuterons only; previously disabled)</a:t>
            </a:r>
          </a:p>
          <a:p>
            <a:pPr marL="285750" indent="-285750" algn="just">
              <a:spcAft>
                <a:spcPts val="600"/>
              </a:spcAft>
              <a:buFont typeface="Arial" panose="020B0604020202020204" pitchFamily="34" charset="0"/>
              <a:buChar char="•"/>
            </a:pPr>
            <a:r>
              <a:rPr lang="en-US" sz="1200" b="1" dirty="0">
                <a:solidFill>
                  <a:schemeClr val="accent1">
                    <a:lumMod val="50000"/>
                  </a:schemeClr>
                </a:solidFill>
              </a:rPr>
              <a:t>Photonuclear interactions activated at all energies with inelastic hadronic interaction</a:t>
            </a:r>
            <a:r>
              <a:rPr lang="en-US" sz="1200" dirty="0">
                <a:solidFill>
                  <a:schemeClr val="accent1">
                    <a:lumMod val="50000"/>
                  </a:schemeClr>
                </a:solidFill>
              </a:rPr>
              <a:t>, biasing applied to all generations (factor of 0.05, previously disabled)</a:t>
            </a:r>
          </a:p>
          <a:p>
            <a:pPr marL="285750" indent="-285750" algn="just">
              <a:spcAft>
                <a:spcPts val="600"/>
              </a:spcAft>
              <a:buFont typeface="Arial" panose="020B0604020202020204" pitchFamily="34" charset="0"/>
              <a:buChar char="•"/>
            </a:pPr>
            <a:r>
              <a:rPr lang="en-US" sz="1200" dirty="0">
                <a:solidFill>
                  <a:schemeClr val="accent1">
                    <a:lumMod val="50000"/>
                  </a:schemeClr>
                </a:solidFill>
              </a:rPr>
              <a:t>Muon pair production by photons activated (all options on) with a bias of 0.05 (previously disabled)</a:t>
            </a:r>
          </a:p>
          <a:p>
            <a:pPr marL="285750" indent="-285750" algn="just">
              <a:spcAft>
                <a:spcPts val="600"/>
              </a:spcAft>
              <a:buFont typeface="Arial" panose="020B0604020202020204" pitchFamily="34" charset="0"/>
              <a:buChar char="•"/>
            </a:pPr>
            <a:r>
              <a:rPr lang="en-US" sz="1200" b="1" dirty="0">
                <a:solidFill>
                  <a:schemeClr val="accent1">
                    <a:lumMod val="50000"/>
                  </a:schemeClr>
                </a:solidFill>
              </a:rPr>
              <a:t>Full simulation of muon nuclear interactions and secondary hadron production </a:t>
            </a:r>
            <a:r>
              <a:rPr lang="en-US" sz="1200" dirty="0">
                <a:solidFill>
                  <a:schemeClr val="accent1">
                    <a:lumMod val="50000"/>
                  </a:schemeClr>
                </a:solidFill>
              </a:rPr>
              <a:t>(previously disabled)</a:t>
            </a:r>
          </a:p>
          <a:p>
            <a:pPr marL="285750" indent="-285750" algn="just">
              <a:spcAft>
                <a:spcPts val="600"/>
              </a:spcAft>
              <a:buFont typeface="Arial" panose="020B0604020202020204" pitchFamily="34" charset="0"/>
              <a:buChar char="•"/>
            </a:pPr>
            <a:r>
              <a:rPr lang="en-US" sz="1200" b="1" i="0" dirty="0">
                <a:solidFill>
                  <a:srgbClr val="374151"/>
                </a:solidFill>
                <a:effectLst/>
                <a:latin typeface="Söhne"/>
              </a:rPr>
              <a:t>Pair production and bremsstrahlung by high-energy muons, charged hadrons, and light ions activated </a:t>
            </a:r>
            <a:r>
              <a:rPr lang="en-US" sz="1200" b="0" i="0" dirty="0">
                <a:solidFill>
                  <a:srgbClr val="374151"/>
                </a:solidFill>
                <a:effectLst/>
                <a:latin typeface="Söhne"/>
              </a:rPr>
              <a:t>(explicit pair production with zero threshold, and 80 keV threshold for explicit bremsstrahlung production; previously disabled)</a:t>
            </a:r>
            <a:endParaRPr lang="en-US" sz="1200" dirty="0">
              <a:solidFill>
                <a:schemeClr val="accent1">
                  <a:lumMod val="50000"/>
                </a:schemeClr>
              </a:solidFill>
            </a:endParaRPr>
          </a:p>
        </p:txBody>
      </p:sp>
      <p:sp>
        <p:nvSpPr>
          <p:cNvPr id="6" name="Date Placeholder 2">
            <a:extLst>
              <a:ext uri="{FF2B5EF4-FFF2-40B4-BE49-F238E27FC236}">
                <a16:creationId xmlns:a16="http://schemas.microsoft.com/office/drawing/2014/main" id="{C814F4B4-C814-7FAD-B7AA-4ABA5356DDBA}"/>
              </a:ext>
            </a:extLst>
          </p:cNvPr>
          <p:cNvSpPr>
            <a:spLocks noGrp="1"/>
          </p:cNvSpPr>
          <p:nvPr>
            <p:ph type="dt" sz="half" idx="2"/>
          </p:nvPr>
        </p:nvSpPr>
        <p:spPr>
          <a:xfrm>
            <a:off x="736827" y="6504213"/>
            <a:ext cx="793776" cy="241300"/>
          </a:xfrm>
        </p:spPr>
        <p:txBody>
          <a:bodyPr/>
          <a:lstStyle/>
          <a:p>
            <a:pPr>
              <a:defRPr/>
            </a:pPr>
            <a:r>
              <a:rPr lang="en-US" dirty="0"/>
              <a:t>10/19/2023</a:t>
            </a:r>
          </a:p>
        </p:txBody>
      </p:sp>
      <p:sp>
        <p:nvSpPr>
          <p:cNvPr id="7" name="Footer Placeholder 3">
            <a:extLst>
              <a:ext uri="{FF2B5EF4-FFF2-40B4-BE49-F238E27FC236}">
                <a16:creationId xmlns:a16="http://schemas.microsoft.com/office/drawing/2014/main" id="{6EF62AB6-B87A-D482-1EC9-2D0720F534D5}"/>
              </a:ext>
            </a:extLst>
          </p:cNvPr>
          <p:cNvSpPr>
            <a:spLocks noGrp="1"/>
          </p:cNvSpPr>
          <p:nvPr>
            <p:ph type="ftr" sz="quarter" idx="3"/>
          </p:nvPr>
        </p:nvSpPr>
        <p:spPr>
          <a:xfrm>
            <a:off x="1530603" y="6504213"/>
            <a:ext cx="6262118" cy="242873"/>
          </a:xfrm>
        </p:spPr>
        <p:txBody>
          <a:bodyPr/>
          <a:lstStyle/>
          <a:p>
            <a:pPr algn="ctr">
              <a:defRPr/>
            </a:pPr>
            <a:r>
              <a:rPr lang="en-US" dirty="0"/>
              <a:t>Alajos Makovec | Studies on SINBAD benchmarking, PIP-II, and BNB projects</a:t>
            </a:r>
            <a:endParaRPr lang="en-US" b="1" dirty="0"/>
          </a:p>
        </p:txBody>
      </p:sp>
    </p:spTree>
    <p:extLst>
      <p:ext uri="{BB962C8B-B14F-4D97-AF65-F5344CB8AC3E}">
        <p14:creationId xmlns:p14="http://schemas.microsoft.com/office/powerpoint/2010/main" val="1813345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7086</TotalTime>
  <Words>8624</Words>
  <Application>Microsoft Office PowerPoint</Application>
  <PresentationFormat>On-screen Show (4:3)</PresentationFormat>
  <Paragraphs>914</Paragraphs>
  <Slides>46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Arial Unicode MS</vt:lpstr>
      <vt:lpstr>Calibri</vt:lpstr>
      <vt:lpstr>Calibri Light</vt:lpstr>
      <vt:lpstr>Helvetica</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Alajos Makovec</dc:creator>
  <cp:lastModifiedBy>Alajos Makovec</cp:lastModifiedBy>
  <cp:revision>6</cp:revision>
  <dcterms:created xsi:type="dcterms:W3CDTF">2022-06-27T09:17:11Z</dcterms:created>
  <dcterms:modified xsi:type="dcterms:W3CDTF">2023-10-19T13:51:34Z</dcterms:modified>
</cp:coreProperties>
</file>