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84" r:id="rId3"/>
    <p:sldId id="283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0C6DE7-FD40-4C72-85FA-EAB522045ACD}" v="7" dt="2023-10-13T03:52:02.6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8" autoAdjust="0"/>
    <p:restoredTop sz="94660"/>
  </p:normalViewPr>
  <p:slideViewPr>
    <p:cSldViewPr snapToGrid="0">
      <p:cViewPr varScale="1">
        <p:scale>
          <a:sx n="98" d="100"/>
          <a:sy n="98" d="100"/>
        </p:scale>
        <p:origin x="53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notesMaster" Target="notesMasters/notesMaster1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ith E Gollwitzer" userId="7867f5d0-1399-4c7e-95bd-f1d4703e1f86" providerId="ADAL" clId="{2F0C6DE7-FD40-4C72-85FA-EAB522045ACD}"/>
    <pc:docChg chg="undo custSel addSld delSld modSld">
      <pc:chgData name="Keith E Gollwitzer" userId="7867f5d0-1399-4c7e-95bd-f1d4703e1f86" providerId="ADAL" clId="{2F0C6DE7-FD40-4C72-85FA-EAB522045ACD}" dt="2023-10-13T04:01:46.598" v="1339" actId="12"/>
      <pc:docMkLst>
        <pc:docMk/>
      </pc:docMkLst>
      <pc:sldChg chg="delSp modSp add del mod">
        <pc:chgData name="Keith E Gollwitzer" userId="7867f5d0-1399-4c7e-95bd-f1d4703e1f86" providerId="ADAL" clId="{2F0C6DE7-FD40-4C72-85FA-EAB522045ACD}" dt="2023-10-13T03:45:52.055" v="781" actId="20577"/>
        <pc:sldMkLst>
          <pc:docMk/>
          <pc:sldMk cId="2159669932" sldId="256"/>
        </pc:sldMkLst>
        <pc:spChg chg="mod">
          <ac:chgData name="Keith E Gollwitzer" userId="7867f5d0-1399-4c7e-95bd-f1d4703e1f86" providerId="ADAL" clId="{2F0C6DE7-FD40-4C72-85FA-EAB522045ACD}" dt="2023-10-13T03:42:08.499" v="396" actId="20577"/>
          <ac:spMkLst>
            <pc:docMk/>
            <pc:sldMk cId="2159669932" sldId="256"/>
            <ac:spMk id="5" creationId="{761D0E33-3DD7-D454-A067-56CEC4156C95}"/>
          </ac:spMkLst>
        </pc:spChg>
        <pc:spChg chg="mod">
          <ac:chgData name="Keith E Gollwitzer" userId="7867f5d0-1399-4c7e-95bd-f1d4703e1f86" providerId="ADAL" clId="{2F0C6DE7-FD40-4C72-85FA-EAB522045ACD}" dt="2023-10-13T03:45:52.055" v="781" actId="20577"/>
          <ac:spMkLst>
            <pc:docMk/>
            <pc:sldMk cId="2159669932" sldId="256"/>
            <ac:spMk id="6" creationId="{6E2A19AB-7F76-5844-8E18-541DE3F98E0A}"/>
          </ac:spMkLst>
        </pc:spChg>
        <pc:spChg chg="del">
          <ac:chgData name="Keith E Gollwitzer" userId="7867f5d0-1399-4c7e-95bd-f1d4703e1f86" providerId="ADAL" clId="{2F0C6DE7-FD40-4C72-85FA-EAB522045ACD}" dt="2023-10-13T03:37:10.566" v="8" actId="478"/>
          <ac:spMkLst>
            <pc:docMk/>
            <pc:sldMk cId="2159669932" sldId="256"/>
            <ac:spMk id="10" creationId="{69FC83E1-75A3-4728-449B-22728D485645}"/>
          </ac:spMkLst>
        </pc:spChg>
        <pc:picChg chg="del">
          <ac:chgData name="Keith E Gollwitzer" userId="7867f5d0-1399-4c7e-95bd-f1d4703e1f86" providerId="ADAL" clId="{2F0C6DE7-FD40-4C72-85FA-EAB522045ACD}" dt="2023-10-13T03:42:20.287" v="397" actId="478"/>
          <ac:picMkLst>
            <pc:docMk/>
            <pc:sldMk cId="2159669932" sldId="256"/>
            <ac:picMk id="12" creationId="{0CB68C13-0991-464A-9BA4-258C0E3A98F1}"/>
          </ac:picMkLst>
        </pc:picChg>
        <pc:picChg chg="del">
          <ac:chgData name="Keith E Gollwitzer" userId="7867f5d0-1399-4c7e-95bd-f1d4703e1f86" providerId="ADAL" clId="{2F0C6DE7-FD40-4C72-85FA-EAB522045ACD}" dt="2023-10-13T03:42:20.287" v="397" actId="478"/>
          <ac:picMkLst>
            <pc:docMk/>
            <pc:sldMk cId="2159669932" sldId="256"/>
            <ac:picMk id="14" creationId="{6BA4BA66-E21F-8CC1-95E5-C4A5D59AA22B}"/>
          </ac:picMkLst>
        </pc:picChg>
        <pc:cxnChg chg="del">
          <ac:chgData name="Keith E Gollwitzer" userId="7867f5d0-1399-4c7e-95bd-f1d4703e1f86" providerId="ADAL" clId="{2F0C6DE7-FD40-4C72-85FA-EAB522045ACD}" dt="2023-10-13T03:37:10.566" v="8" actId="478"/>
          <ac:cxnSpMkLst>
            <pc:docMk/>
            <pc:sldMk cId="2159669932" sldId="256"/>
            <ac:cxnSpMk id="16" creationId="{44D25E55-691B-49DD-A34E-2DD6FCC885FF}"/>
          </ac:cxnSpMkLst>
        </pc:cxnChg>
        <pc:cxnChg chg="del">
          <ac:chgData name="Keith E Gollwitzer" userId="7867f5d0-1399-4c7e-95bd-f1d4703e1f86" providerId="ADAL" clId="{2F0C6DE7-FD40-4C72-85FA-EAB522045ACD}" dt="2023-10-13T03:42:20.287" v="397" actId="478"/>
          <ac:cxnSpMkLst>
            <pc:docMk/>
            <pc:sldMk cId="2159669932" sldId="256"/>
            <ac:cxnSpMk id="19" creationId="{CC1050AD-5FCB-0CE6-82B1-B88496AB3882}"/>
          </ac:cxnSpMkLst>
        </pc:cxnChg>
        <pc:cxnChg chg="del">
          <ac:chgData name="Keith E Gollwitzer" userId="7867f5d0-1399-4c7e-95bd-f1d4703e1f86" providerId="ADAL" clId="{2F0C6DE7-FD40-4C72-85FA-EAB522045ACD}" dt="2023-10-13T03:42:20.287" v="397" actId="478"/>
          <ac:cxnSpMkLst>
            <pc:docMk/>
            <pc:sldMk cId="2159669932" sldId="256"/>
            <ac:cxnSpMk id="21" creationId="{60120D9B-6A76-CCD6-4D43-28D42AA6B031}"/>
          </ac:cxnSpMkLst>
        </pc:cxnChg>
        <pc:cxnChg chg="del">
          <ac:chgData name="Keith E Gollwitzer" userId="7867f5d0-1399-4c7e-95bd-f1d4703e1f86" providerId="ADAL" clId="{2F0C6DE7-FD40-4C72-85FA-EAB522045ACD}" dt="2023-10-13T03:42:20.287" v="397" actId="478"/>
          <ac:cxnSpMkLst>
            <pc:docMk/>
            <pc:sldMk cId="2159669932" sldId="256"/>
            <ac:cxnSpMk id="23" creationId="{9B5EBD76-26BA-7F1D-7498-C71F45D90C67}"/>
          </ac:cxnSpMkLst>
        </pc:cxnChg>
      </pc:sldChg>
      <pc:sldChg chg="del">
        <pc:chgData name="Keith E Gollwitzer" userId="7867f5d0-1399-4c7e-95bd-f1d4703e1f86" providerId="ADAL" clId="{2F0C6DE7-FD40-4C72-85FA-EAB522045ACD}" dt="2023-10-13T03:46:12.222" v="782" actId="47"/>
        <pc:sldMkLst>
          <pc:docMk/>
          <pc:sldMk cId="587684832" sldId="257"/>
        </pc:sldMkLst>
      </pc:sldChg>
      <pc:sldChg chg="del">
        <pc:chgData name="Keith E Gollwitzer" userId="7867f5d0-1399-4c7e-95bd-f1d4703e1f86" providerId="ADAL" clId="{2F0C6DE7-FD40-4C72-85FA-EAB522045ACD}" dt="2023-10-13T03:46:12.222" v="782" actId="47"/>
        <pc:sldMkLst>
          <pc:docMk/>
          <pc:sldMk cId="4269927800" sldId="258"/>
        </pc:sldMkLst>
      </pc:sldChg>
      <pc:sldChg chg="del">
        <pc:chgData name="Keith E Gollwitzer" userId="7867f5d0-1399-4c7e-95bd-f1d4703e1f86" providerId="ADAL" clId="{2F0C6DE7-FD40-4C72-85FA-EAB522045ACD}" dt="2023-10-13T03:46:12.222" v="782" actId="47"/>
        <pc:sldMkLst>
          <pc:docMk/>
          <pc:sldMk cId="120009966" sldId="259"/>
        </pc:sldMkLst>
      </pc:sldChg>
      <pc:sldChg chg="modSp add del mod">
        <pc:chgData name="Keith E Gollwitzer" userId="7867f5d0-1399-4c7e-95bd-f1d4703e1f86" providerId="ADAL" clId="{2F0C6DE7-FD40-4C72-85FA-EAB522045ACD}" dt="2023-10-13T03:46:12.222" v="782" actId="47"/>
        <pc:sldMkLst>
          <pc:docMk/>
          <pc:sldMk cId="3958864294" sldId="279"/>
        </pc:sldMkLst>
        <pc:spChg chg="mod">
          <ac:chgData name="Keith E Gollwitzer" userId="7867f5d0-1399-4c7e-95bd-f1d4703e1f86" providerId="ADAL" clId="{2F0C6DE7-FD40-4C72-85FA-EAB522045ACD}" dt="2023-10-12T19:22:40.125" v="1" actId="27636"/>
          <ac:spMkLst>
            <pc:docMk/>
            <pc:sldMk cId="3958864294" sldId="279"/>
            <ac:spMk id="3" creationId="{47D00D17-EAD4-0C88-79D8-54E84D4EC1D6}"/>
          </ac:spMkLst>
        </pc:spChg>
      </pc:sldChg>
      <pc:sldChg chg="add del">
        <pc:chgData name="Keith E Gollwitzer" userId="7867f5d0-1399-4c7e-95bd-f1d4703e1f86" providerId="ADAL" clId="{2F0C6DE7-FD40-4C72-85FA-EAB522045ACD}" dt="2023-10-13T03:46:12.222" v="782" actId="47"/>
        <pc:sldMkLst>
          <pc:docMk/>
          <pc:sldMk cId="4168025856" sldId="281"/>
        </pc:sldMkLst>
      </pc:sldChg>
      <pc:sldChg chg="modSp add mod">
        <pc:chgData name="Keith E Gollwitzer" userId="7867f5d0-1399-4c7e-95bd-f1d4703e1f86" providerId="ADAL" clId="{2F0C6DE7-FD40-4C72-85FA-EAB522045ACD}" dt="2023-10-12T20:38:11.958" v="5" actId="27636"/>
        <pc:sldMkLst>
          <pc:docMk/>
          <pc:sldMk cId="1125171245" sldId="283"/>
        </pc:sldMkLst>
        <pc:spChg chg="mod">
          <ac:chgData name="Keith E Gollwitzer" userId="7867f5d0-1399-4c7e-95bd-f1d4703e1f86" providerId="ADAL" clId="{2F0C6DE7-FD40-4C72-85FA-EAB522045ACD}" dt="2023-10-12T20:38:11.958" v="5" actId="27636"/>
          <ac:spMkLst>
            <pc:docMk/>
            <pc:sldMk cId="1125171245" sldId="283"/>
            <ac:spMk id="2" creationId="{452BD086-B47E-42F4-5BD3-81DB90AD9266}"/>
          </ac:spMkLst>
        </pc:spChg>
      </pc:sldChg>
      <pc:sldChg chg="addSp modSp add mod">
        <pc:chgData name="Keith E Gollwitzer" userId="7867f5d0-1399-4c7e-95bd-f1d4703e1f86" providerId="ADAL" clId="{2F0C6DE7-FD40-4C72-85FA-EAB522045ACD}" dt="2023-10-13T04:01:46.598" v="1339" actId="12"/>
        <pc:sldMkLst>
          <pc:docMk/>
          <pc:sldMk cId="2345092768" sldId="284"/>
        </pc:sldMkLst>
        <pc:spChg chg="mod">
          <ac:chgData name="Keith E Gollwitzer" userId="7867f5d0-1399-4c7e-95bd-f1d4703e1f86" providerId="ADAL" clId="{2F0C6DE7-FD40-4C72-85FA-EAB522045ACD}" dt="2023-10-13T03:48:54.936" v="949" actId="20577"/>
          <ac:spMkLst>
            <pc:docMk/>
            <pc:sldMk cId="2345092768" sldId="284"/>
            <ac:spMk id="5" creationId="{761D0E33-3DD7-D454-A067-56CEC4156C95}"/>
          </ac:spMkLst>
        </pc:spChg>
        <pc:spChg chg="mod">
          <ac:chgData name="Keith E Gollwitzer" userId="7867f5d0-1399-4c7e-95bd-f1d4703e1f86" providerId="ADAL" clId="{2F0C6DE7-FD40-4C72-85FA-EAB522045ACD}" dt="2023-10-13T03:51:12.372" v="1137" actId="20577"/>
          <ac:spMkLst>
            <pc:docMk/>
            <pc:sldMk cId="2345092768" sldId="284"/>
            <ac:spMk id="6" creationId="{6E2A19AB-7F76-5844-8E18-541DE3F98E0A}"/>
          </ac:spMkLst>
        </pc:spChg>
        <pc:spChg chg="add mod">
          <ac:chgData name="Keith E Gollwitzer" userId="7867f5d0-1399-4c7e-95bd-f1d4703e1f86" providerId="ADAL" clId="{2F0C6DE7-FD40-4C72-85FA-EAB522045ACD}" dt="2023-10-13T04:01:46.598" v="1339" actId="12"/>
          <ac:spMkLst>
            <pc:docMk/>
            <pc:sldMk cId="2345092768" sldId="284"/>
            <ac:spMk id="10" creationId="{810CBB27-FE03-6223-0A02-BA92E0FB960F}"/>
          </ac:spMkLst>
        </pc:spChg>
        <pc:picChg chg="add mod">
          <ac:chgData name="Keith E Gollwitzer" userId="7867f5d0-1399-4c7e-95bd-f1d4703e1f86" providerId="ADAL" clId="{2F0C6DE7-FD40-4C72-85FA-EAB522045ACD}" dt="2023-10-13T03:51:57.093" v="1141" actId="1076"/>
          <ac:picMkLst>
            <pc:docMk/>
            <pc:sldMk cId="2345092768" sldId="284"/>
            <ac:picMk id="2" creationId="{C9155C2E-BB28-C50E-F5AA-0E544C504EEB}"/>
          </ac:picMkLst>
        </pc:picChg>
        <pc:picChg chg="add mod">
          <ac:chgData name="Keith E Gollwitzer" userId="7867f5d0-1399-4c7e-95bd-f1d4703e1f86" providerId="ADAL" clId="{2F0C6DE7-FD40-4C72-85FA-EAB522045ACD}" dt="2023-10-13T03:51:57.093" v="1141" actId="1076"/>
          <ac:picMkLst>
            <pc:docMk/>
            <pc:sldMk cId="2345092768" sldId="284"/>
            <ac:picMk id="3" creationId="{15D1AE32-339E-97F1-0E45-313BA1CEC84C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13523A-B5C1-40CC-9F18-C90E77C29ADD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170C15-37DD-4C1F-9578-93F87DF80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305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3F9502-0A22-ED2C-A438-49D25A5B3D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2B27F1-62E8-FE63-5922-75E890F3CE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648475-0862-1FCA-359C-6EEA09307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10/13/2023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68CA69-1EC6-D698-6E90-B6A95F67B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Gollwitzer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18FB78-3275-3A20-FD20-AE705B655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39F02-D61C-46C7-B6C8-5BF240ECB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81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497E6-B488-DB9D-404D-25D5FF225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A8DDD2-8652-D2FF-8390-AAF0B46BCD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2850B4-567C-D201-D50C-193D2787D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10/13/2023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E87B4-E035-EF4D-2FB0-7B45A04FB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Gollwitzer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AFAF31-B489-CF61-36B7-DB0EE9C45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39F02-D61C-46C7-B6C8-5BF240ECB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203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B118721-1322-C51E-64A9-97DA15AD09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06D662-5D5F-B49E-E969-EE19C1E63F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2F2F0B-A0C9-6F21-4946-5DF963B49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10/13/2023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C0CE9C-80E7-66BB-E7FA-0393CA245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Gollwitzer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570650-8B1B-00B8-B604-F4EF02CAD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39F02-D61C-46C7-B6C8-5BF240ECB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918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C99D3-67FC-4D2D-021D-307AF6302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7F102A-D859-0299-303A-BA994FE8F1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301B94-7867-812D-A4BE-483C624CB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10/13/2023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6AABCA-79B5-A7EA-32F1-EEBAB90E6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Gollwitzer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19E474-54A1-B4A7-C070-7187357A9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39F02-D61C-46C7-B6C8-5BF240ECB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175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A4934-B013-63E1-1D9E-167972690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D239CE-CF09-1841-116B-28890530AA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7DBB30-3533-C770-6184-34F38B8BD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10/13/2023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CF0A0A-9EC5-2E0B-C26B-6B2C9515D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Gollwitzer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CA75A1-ED87-A197-FEEF-3E94C7AFE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39F02-D61C-46C7-B6C8-5BF240ECB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878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EA728-1667-92B8-13D6-0D96C501A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C48F5-42BC-660B-DCAB-B57AB9D1A7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959421-DCDE-85C9-6458-619F646DBF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B3B290-4154-A47F-D8B7-E5B6A324C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10/13/2023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0F7128-19E6-E3C1-2521-3CBD7D987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Gollwitzer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34CE30-CE46-2610-25B0-5481A7E7F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39F02-D61C-46C7-B6C8-5BF240ECB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841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86381-2526-D2F0-1F27-7E7EAFE7B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E86635-8279-45BA-1584-DA808A2970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D7AACA-D759-EF1E-C33B-306C3E3CB7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D57F4C-EC7A-4541-6319-DE9FD789D1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2A50B4-17A0-B7B1-0960-A7CED43E6A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5DA634-19F9-109F-80BC-7FCA5DD18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10/13/2023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D913AC9-851D-4983-A57A-96F490030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Gollwitzer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50605D-B925-A2BF-CC81-7FDFF575B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39F02-D61C-46C7-B6C8-5BF240ECB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38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0E74B-2571-61F1-EF13-D59333B0B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BC44A9-0239-025C-50D2-4A2908BC9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10/13/2023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C91829-5E39-6C77-21E0-F66D1AD5B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Gollwitzer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2BC712-540D-2C3C-090B-0AA2DF11B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39F02-D61C-46C7-B6C8-5BF240ECB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711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BEC49C-4100-5947-2123-976582A82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10/13/2023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F9F11C-39B3-A547-852B-90E3925A0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Gollwitzer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6DBDA7-1336-3453-677E-32E2A3120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39F02-D61C-46C7-B6C8-5BF240ECB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727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DECC9-FE2E-05A6-5BAC-5B3E2F003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ABC78D-F704-1723-B225-D2757F5C50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C03924-7EEC-45FD-91AF-418C90D2A3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A04A43-67C2-5F87-0A62-6CFC964CC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10/13/2023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AB6A8F-0DE5-7E18-2CBA-C32578C8B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Gollwitzer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1DCF84-821E-1507-FBE0-E63D2FB73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39F02-D61C-46C7-B6C8-5BF240ECB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600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79642-4CB6-242D-A91B-E42D38E9B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EE1911E-4875-A5D7-F672-71BAD9EF6F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CE6D1B-DE8B-DC5E-D05F-A042BF2BCA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2977AD-356B-2BBF-7C33-DFA287076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10/13/2023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1471B6-A546-74C0-3495-1B1BE31E5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Gollwitzer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BE30D2-7F62-06DE-57C7-E5C7DF30A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39F02-D61C-46C7-B6C8-5BF240ECB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907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3B53B2-29A2-D18F-3F28-0F3DD71E4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33F0AB-1CC5-5BC6-38C8-5C18BA0BD8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91332E-D98A-DEF9-A94D-8041BDE896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10/13/2023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F94914-9C23-6CEA-7A37-BCD76544E3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Gollwitzer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0A7484-297E-1E4E-0388-992F92832E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39F02-D61C-46C7-B6C8-5BF240ECB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304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8CDD0D1-9B8E-B8C4-BA5B-F5050CC1A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0145"/>
          </a:xfrm>
        </p:spPr>
        <p:txBody>
          <a:bodyPr/>
          <a:lstStyle/>
          <a:p>
            <a:r>
              <a:rPr lang="en-US" dirty="0"/>
              <a:t>LBNF - Beamline – Target Complex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61D0E33-3DD7-D454-A067-56CEC4156C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095270"/>
            <a:ext cx="5181600" cy="5081693"/>
          </a:xfrm>
        </p:spPr>
        <p:txBody>
          <a:bodyPr/>
          <a:lstStyle/>
          <a:p>
            <a:r>
              <a:rPr lang="en-US" dirty="0"/>
              <a:t>Horns</a:t>
            </a:r>
          </a:p>
          <a:p>
            <a:pPr lvl="1"/>
            <a:r>
              <a:rPr lang="en-US" dirty="0"/>
              <a:t>Friction Stir Welding vendor verification</a:t>
            </a:r>
          </a:p>
          <a:p>
            <a:pPr lvl="2"/>
            <a:r>
              <a:rPr lang="en-US" dirty="0"/>
              <a:t>First horn </a:t>
            </a:r>
            <a:r>
              <a:rPr lang="en-US" dirty="0" err="1"/>
              <a:t>stripline</a:t>
            </a:r>
            <a:r>
              <a:rPr lang="en-US" dirty="0"/>
              <a:t> returned to SDSMT to reweld</a:t>
            </a:r>
          </a:p>
          <a:p>
            <a:pPr lvl="2"/>
            <a:r>
              <a:rPr lang="en-US" dirty="0"/>
              <a:t>Samples sent to German vendor</a:t>
            </a:r>
          </a:p>
          <a:p>
            <a:pPr lvl="2"/>
            <a:r>
              <a:rPr lang="en-US" dirty="0"/>
              <a:t>Negotiating with PNNL to do samples</a:t>
            </a:r>
          </a:p>
          <a:p>
            <a:pPr lvl="1"/>
            <a:r>
              <a:rPr lang="en-US" dirty="0"/>
              <a:t>Continued work on drawings of inner and outer conductors of Horns B &amp; C.</a:t>
            </a:r>
          </a:p>
          <a:p>
            <a:pPr lvl="1"/>
            <a:r>
              <a:rPr lang="en-US" dirty="0"/>
              <a:t>Redesigning of electrical break between Horn A Prototype outer conductor and the collection water tank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2A19AB-7F76-5844-8E18-541DE3F98E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095270"/>
            <a:ext cx="5181600" cy="5081693"/>
          </a:xfrm>
        </p:spPr>
        <p:txBody>
          <a:bodyPr/>
          <a:lstStyle/>
          <a:p>
            <a:r>
              <a:rPr lang="en-US" dirty="0"/>
              <a:t>Horns Power Supply</a:t>
            </a:r>
          </a:p>
          <a:p>
            <a:pPr lvl="1"/>
            <a:r>
              <a:rPr lang="en-US" dirty="0"/>
              <a:t>Single cell prototype testing continues</a:t>
            </a:r>
          </a:p>
          <a:p>
            <a:pPr lvl="1"/>
            <a:r>
              <a:rPr lang="en-US" dirty="0"/>
              <a:t>Many purchase requisitions being generated for full power supply for the Horns Test Stand at MI-8.</a:t>
            </a:r>
          </a:p>
          <a:p>
            <a:pPr lvl="1"/>
            <a:r>
              <a:rPr lang="en-US" dirty="0"/>
              <a:t>Soon electrical work will be performed at MI-8 to support Test stand power supply and water cooling system. 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94583ED-308E-6C6D-8EE4-85972BDDA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10/13/2023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87BC36B-A6D7-53FA-E444-F9E6998CC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Gollwitzer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7BFDC13-7608-6068-D7A5-4219AC215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39F02-D61C-46C7-B6C8-5BF240ECBF6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669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8CDD0D1-9B8E-B8C4-BA5B-F5050CC1A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0145"/>
          </a:xfrm>
        </p:spPr>
        <p:txBody>
          <a:bodyPr/>
          <a:lstStyle/>
          <a:p>
            <a:r>
              <a:rPr lang="en-US" dirty="0"/>
              <a:t>LBNF - Beamline – Target Complex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61D0E33-3DD7-D454-A067-56CEC4156C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095270"/>
            <a:ext cx="5181600" cy="5081693"/>
          </a:xfrm>
        </p:spPr>
        <p:txBody>
          <a:bodyPr/>
          <a:lstStyle/>
          <a:p>
            <a:r>
              <a:rPr lang="en-US" dirty="0"/>
              <a:t>Water Cooling System</a:t>
            </a:r>
          </a:p>
          <a:p>
            <a:pPr lvl="1"/>
            <a:r>
              <a:rPr lang="en-US" dirty="0"/>
              <a:t>Design work continues for </a:t>
            </a:r>
          </a:p>
          <a:p>
            <a:pPr lvl="2"/>
            <a:r>
              <a:rPr lang="en-US" dirty="0"/>
              <a:t>Horn Test Stand</a:t>
            </a:r>
          </a:p>
          <a:p>
            <a:pPr lvl="2"/>
            <a:r>
              <a:rPr lang="en-US" dirty="0"/>
              <a:t>Absorber RAW</a:t>
            </a:r>
          </a:p>
          <a:p>
            <a:pPr lvl="2"/>
            <a:r>
              <a:rPr lang="en-US" dirty="0"/>
              <a:t>Intermediate Systems for the TC &amp; AC</a:t>
            </a:r>
          </a:p>
          <a:p>
            <a:pPr lvl="2"/>
            <a:r>
              <a:rPr lang="en-US" dirty="0"/>
              <a:t>Horn B &amp; Horn C RAW systems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2A19AB-7F76-5844-8E18-541DE3F98E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095270"/>
            <a:ext cx="5181600" cy="5081693"/>
          </a:xfrm>
        </p:spPr>
        <p:txBody>
          <a:bodyPr/>
          <a:lstStyle/>
          <a:p>
            <a:r>
              <a:rPr lang="en-US" dirty="0"/>
              <a:t>Water Cooling System</a:t>
            </a:r>
          </a:p>
          <a:p>
            <a:pPr lvl="1"/>
            <a:r>
              <a:rPr lang="en-US" dirty="0"/>
              <a:t>Working with Controls to design layout for instrumentation and control of valves</a:t>
            </a:r>
          </a:p>
          <a:p>
            <a:pPr lvl="2"/>
            <a:r>
              <a:rPr lang="en-US" dirty="0"/>
              <a:t>Horn Test Stand is ongoing</a:t>
            </a:r>
          </a:p>
          <a:p>
            <a:pPr lvl="2"/>
            <a:r>
              <a:rPr lang="en-US" dirty="0"/>
              <a:t>Initial exchange of information for TC &amp; AC systems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94583ED-308E-6C6D-8EE4-85972BDDA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10/13/2023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87BC36B-A6D7-53FA-E444-F9E6998CC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Gollwitzer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7BFDC13-7608-6068-D7A5-4219AC215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39F02-D61C-46C7-B6C8-5BF240ECBF66}" type="slidenum">
              <a:rPr lang="en-US" smtClean="0"/>
              <a:t>2</a:t>
            </a:fld>
            <a:endParaRPr lang="en-US"/>
          </a:p>
        </p:txBody>
      </p:sp>
      <p:pic>
        <p:nvPicPr>
          <p:cNvPr id="2" name="Picture 1" descr="A blueprint of a machine&#10;&#10;Description automatically generated">
            <a:extLst>
              <a:ext uri="{FF2B5EF4-FFF2-40B4-BE49-F238E27FC236}">
                <a16:creationId xmlns:a16="http://schemas.microsoft.com/office/drawing/2014/main" id="{C9155C2E-BB28-C50E-F5AA-0E544C504E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900" y="3592425"/>
            <a:ext cx="3662672" cy="2818593"/>
          </a:xfrm>
          <a:prstGeom prst="rect">
            <a:avLst/>
          </a:prstGeom>
        </p:spPr>
      </p:pic>
      <p:pic>
        <p:nvPicPr>
          <p:cNvPr id="3" name="Picture 2" descr="A diagram of a machine&#10;&#10;Description automatically generated">
            <a:extLst>
              <a:ext uri="{FF2B5EF4-FFF2-40B4-BE49-F238E27FC236}">
                <a16:creationId xmlns:a16="http://schemas.microsoft.com/office/drawing/2014/main" id="{15D1AE32-339E-97F1-0E45-313BA1CEC8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8788" y="3644076"/>
            <a:ext cx="3546371" cy="264621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10CBB27-FE03-6223-0A02-BA92E0FB960F}"/>
              </a:ext>
            </a:extLst>
          </p:cNvPr>
          <p:cNvSpPr txBox="1"/>
          <p:nvPr/>
        </p:nvSpPr>
        <p:spPr>
          <a:xfrm>
            <a:off x="8396917" y="4222645"/>
            <a:ext cx="31092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Electrical work at C0 </a:t>
            </a:r>
            <a:r>
              <a:rPr lang="en-US"/>
              <a:t>to allow </a:t>
            </a:r>
            <a:r>
              <a:rPr lang="en-US" dirty="0"/>
              <a:t>testing of prototype gas control system for  H</a:t>
            </a:r>
            <a:r>
              <a:rPr lang="en-US" baseline="-25000" dirty="0"/>
              <a:t>2</a:t>
            </a:r>
            <a:r>
              <a:rPr lang="en-US" dirty="0"/>
              <a:t> from disassociation in water &amp; allow for radioactive decay of </a:t>
            </a:r>
            <a:r>
              <a:rPr lang="en-US" baseline="30000" dirty="0"/>
              <a:t>41</a:t>
            </a:r>
            <a:r>
              <a:rPr lang="en-US" dirty="0"/>
              <a:t>Ar </a:t>
            </a:r>
          </a:p>
        </p:txBody>
      </p:sp>
    </p:spTree>
    <p:extLst>
      <p:ext uri="{BB962C8B-B14F-4D97-AF65-F5344CB8AC3E}">
        <p14:creationId xmlns:p14="http://schemas.microsoft.com/office/powerpoint/2010/main" val="2345092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BD086-B47E-42F4-5BD3-81DB90AD9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69027"/>
          </a:xfrm>
        </p:spPr>
        <p:txBody>
          <a:bodyPr>
            <a:normAutofit fontScale="90000"/>
          </a:bodyPr>
          <a:lstStyle/>
          <a:p>
            <a:r>
              <a:rPr lang="en-US" dirty="0"/>
              <a:t>131.NSCFB.03.03.06 -- RAW Water Systems (incl Horn Test Stand)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0DA35-788D-2FA1-5588-691D0BA0D0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756388" y="876371"/>
            <a:ext cx="5018532" cy="5368312"/>
          </a:xfrm>
        </p:spPr>
        <p:txBody>
          <a:bodyPr>
            <a:normAutofit fontScale="25000" lnSpcReduction="20000"/>
          </a:bodyPr>
          <a:lstStyle/>
          <a:p>
            <a:pPr marL="1143000" marR="0" lvl="2" indent="-228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■"/>
            </a:pPr>
            <a:r>
              <a:rPr lang="en-US" sz="6400" u="none" strike="noStrike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Mechanical design work and fabrication drawings progressing well for:</a:t>
            </a:r>
            <a:endParaRPr lang="en-US" sz="64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1600200" marR="0" lvl="3" indent="-228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US" sz="6400" u="none" strike="noStrike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Absorber RAW</a:t>
            </a:r>
            <a:endParaRPr lang="en-US" sz="64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1600200" marR="0" lvl="3" indent="-228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US" sz="6400" u="none" strike="noStrike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Horn Test Skid</a:t>
            </a:r>
            <a:endParaRPr lang="en-US" sz="64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1600200" marR="0" lvl="3" indent="-228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US" sz="6400" u="none" strike="noStrike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TC and AC Intermediate systems</a:t>
            </a:r>
            <a:endParaRPr lang="en-US" sz="64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1600200" marR="0" lvl="3" indent="-228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US" sz="6400" u="none" strike="noStrike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Horn C RAW system. Here are the latest prints for Horn C which are being checked by </a:t>
            </a:r>
            <a:r>
              <a:rPr lang="en-US" sz="6400" u="none" strike="noStrike" dirty="0" err="1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Yurick</a:t>
            </a:r>
            <a:r>
              <a:rPr lang="en-US" sz="6400" u="none" strike="noStrike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:</a:t>
            </a:r>
            <a:endParaRPr lang="en-US" sz="64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1143000" marR="0" lvl="2" indent="-228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■"/>
            </a:pPr>
            <a:r>
              <a:rPr lang="en-US" sz="6400" u="none" strike="noStrike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Completed kick-off meeting with Mark Austin and Tom </a:t>
            </a:r>
            <a:r>
              <a:rPr lang="en-US" sz="6400" u="none" strike="noStrike" dirty="0" err="1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Zuchnik</a:t>
            </a:r>
            <a:r>
              <a:rPr lang="en-US" sz="6400" u="none" strike="noStrike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(Controls). Gathering all P&amp;IDs, instrumentation lists, and control system logic documentation for AC systems and providing them to the controls group.</a:t>
            </a:r>
            <a:endParaRPr lang="en-US" sz="64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1143000" marR="0" lvl="2" indent="-228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■"/>
            </a:pPr>
            <a:r>
              <a:rPr lang="en-US" sz="6400" u="none" strike="noStrike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The PLC and controls system design for the Horn Test Skid is progressing well. We have finalized the location of the PLC in MI8 for the test skid.</a:t>
            </a:r>
          </a:p>
          <a:p>
            <a:pPr marL="1143000" lvl="2" indent="-228600">
              <a:lnSpc>
                <a:spcPct val="115000"/>
              </a:lnSpc>
              <a:spcBef>
                <a:spcPts val="0"/>
              </a:spcBef>
              <a:buFont typeface="Symbol" panose="05050102010706020507" pitchFamily="18" charset="2"/>
              <a:buChar char="■"/>
            </a:pPr>
            <a:r>
              <a:rPr lang="en-US" sz="6400" dirty="0">
                <a:latin typeface="Calibri" panose="020F0502020204030204" pitchFamily="34" charset="0"/>
              </a:rPr>
              <a:t>Electrical work at C0 on the gas prototype (Paul Neville):</a:t>
            </a:r>
          </a:p>
          <a:p>
            <a:pPr marL="1143000" marR="0" lvl="2" indent="-228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■"/>
            </a:pPr>
            <a:endParaRPr lang="en-US" sz="40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endParaRPr lang="en-US" sz="36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EF54F0-03F7-34BA-5483-8702EAEA9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10/13/2023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14B75D-A1D9-F1B8-464E-F6DEA3D4D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Gollwitzer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0995A4-1F6C-1818-F44E-3875811B0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A031F-3946-4BBC-949C-5EB2BB7BA03C}" type="slidenum">
              <a:rPr lang="en-US" smtClean="0"/>
              <a:t>3</a:t>
            </a:fld>
            <a:endParaRPr lang="en-US"/>
          </a:p>
        </p:txBody>
      </p:sp>
      <p:pic>
        <p:nvPicPr>
          <p:cNvPr id="8" name="Picture 7" descr="A blueprint of a machine&#10;&#10;Description automatically generated">
            <a:extLst>
              <a:ext uri="{FF2B5EF4-FFF2-40B4-BE49-F238E27FC236}">
                <a16:creationId xmlns:a16="http://schemas.microsoft.com/office/drawing/2014/main" id="{2DFAD2C2-8FB1-6B49-BDB8-6FCDD1062D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7387" y="912930"/>
            <a:ext cx="3955947" cy="3044282"/>
          </a:xfrm>
          <a:prstGeom prst="rect">
            <a:avLst/>
          </a:prstGeom>
        </p:spPr>
      </p:pic>
      <p:pic>
        <p:nvPicPr>
          <p:cNvPr id="9" name="Picture 8" descr="A diagram of a machine&#10;&#10;Description automatically generated">
            <a:extLst>
              <a:ext uri="{FF2B5EF4-FFF2-40B4-BE49-F238E27FC236}">
                <a16:creationId xmlns:a16="http://schemas.microsoft.com/office/drawing/2014/main" id="{F996BDF7-93A6-590D-8947-9125A268FB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7588" y="964581"/>
            <a:ext cx="3830334" cy="2858104"/>
          </a:xfrm>
          <a:prstGeom prst="rect">
            <a:avLst/>
          </a:prstGeom>
        </p:spPr>
      </p:pic>
      <p:pic>
        <p:nvPicPr>
          <p:cNvPr id="10" name="Picture 9" descr="A machine with metal boxes and wires&#10;&#10;Description automatically generated">
            <a:extLst>
              <a:ext uri="{FF2B5EF4-FFF2-40B4-BE49-F238E27FC236}">
                <a16:creationId xmlns:a16="http://schemas.microsoft.com/office/drawing/2014/main" id="{078D8AC3-DB2D-EF2E-254F-D234EBBCCE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6585" y="3993772"/>
            <a:ext cx="1903217" cy="2250910"/>
          </a:xfrm>
          <a:prstGeom prst="rect">
            <a:avLst/>
          </a:prstGeom>
        </p:spPr>
      </p:pic>
      <p:pic>
        <p:nvPicPr>
          <p:cNvPr id="11" name="Picture 10" descr="A close-up of a metal frame with green wires&#10;&#10;Description automatically generated">
            <a:extLst>
              <a:ext uri="{FF2B5EF4-FFF2-40B4-BE49-F238E27FC236}">
                <a16:creationId xmlns:a16="http://schemas.microsoft.com/office/drawing/2014/main" id="{862C2E9B-B67B-5183-4DD6-780B9B54E8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7659916" y="3444605"/>
            <a:ext cx="2286002" cy="338433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DA5ACAC-E295-23AC-A33B-BBEB6031E4BF}"/>
              </a:ext>
            </a:extLst>
          </p:cNvPr>
          <p:cNvSpPr txBox="1"/>
          <p:nvPr/>
        </p:nvSpPr>
        <p:spPr>
          <a:xfrm>
            <a:off x="6599853" y="2194685"/>
            <a:ext cx="18338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Horn C RAW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079A2FF-7BDA-C0EA-2E48-08F668E3516E}"/>
              </a:ext>
            </a:extLst>
          </p:cNvPr>
          <p:cNvSpPr txBox="1"/>
          <p:nvPr/>
        </p:nvSpPr>
        <p:spPr>
          <a:xfrm>
            <a:off x="10386863" y="2096517"/>
            <a:ext cx="18338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Horn C RAW</a:t>
            </a:r>
          </a:p>
        </p:txBody>
      </p:sp>
    </p:spTree>
    <p:extLst>
      <p:ext uri="{BB962C8B-B14F-4D97-AF65-F5344CB8AC3E}">
        <p14:creationId xmlns:p14="http://schemas.microsoft.com/office/powerpoint/2010/main" val="11251712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633</TotalTime>
  <Words>340</Words>
  <Application>Microsoft Office PowerPoint</Application>
  <PresentationFormat>Widescreen</PresentationFormat>
  <Paragraphs>44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Symbol</vt:lpstr>
      <vt:lpstr>Office Theme</vt:lpstr>
      <vt:lpstr>LBNF - Beamline – Target Complex</vt:lpstr>
      <vt:lpstr>LBNF - Beamline – Target Complex</vt:lpstr>
      <vt:lpstr>131.NSCFB.03.03.06 -- RAW Water Systems (incl Horn Test Stand)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Keith E Gollwitzer</dc:creator>
  <cp:lastModifiedBy>Keith E Gollwitzer</cp:lastModifiedBy>
  <cp:revision>2</cp:revision>
  <dcterms:created xsi:type="dcterms:W3CDTF">2023-09-15T02:55:05Z</dcterms:created>
  <dcterms:modified xsi:type="dcterms:W3CDTF">2023-10-13T04:01:56Z</dcterms:modified>
</cp:coreProperties>
</file>