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326" r:id="rId4"/>
    <p:sldId id="336" r:id="rId5"/>
    <p:sldId id="337" r:id="rId6"/>
    <p:sldId id="338" r:id="rId7"/>
  </p:sldIdLst>
  <p:sldSz cx="9144000" cy="6858000" type="screen4x3"/>
  <p:notesSz cx="6934200" cy="9232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9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</a:t>
            </a:r>
            <a:r>
              <a:rPr lang="en-US" baseline="0" dirty="0"/>
              <a:t> dye test in 2012 we know all the sump wells except 3 have a broken pipe somewhere. This is how tritiated water gets into sump well 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88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27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6" r:id="rId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buckley@fnal.gov" TargetMode="External"/><Relationship Id="rId2" Type="http://schemas.openxmlformats.org/officeDocument/2006/relationships/hyperlink" Target="mailto:flanigan@fnal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ES&amp;H Radiation Physics Operations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Joel M Fulgham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 13,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5668892"/>
            <a:ext cx="8700851" cy="56644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Highest dose individual was 141 mrem. Majority are 1-25 mrem.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Joel Fulgham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823EA70-9594-4E21-F394-511CED3EA472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4614E56-5EF5-0566-2C6B-DE7AE78B0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6971"/>
            <a:ext cx="9144000" cy="400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71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79DB1A9-CF1B-B9AC-576A-E30CFE1B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Positions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06336-086A-37B2-FA9C-C37EAA66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Floyd Flanigan is the new RCT Group Lead and his contact information is </a:t>
            </a:r>
          </a:p>
          <a:p>
            <a:r>
              <a:rPr lang="en-US" dirty="0">
                <a:solidFill>
                  <a:schemeClr val="tx1"/>
                </a:solidFill>
              </a:rPr>
              <a:t>Phone X4007, email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flanigan@fnal.gov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</a:rPr>
              <a:t>Please email both of us while we are switching over.</a:t>
            </a:r>
          </a:p>
          <a:p>
            <a:r>
              <a:rPr lang="en-US" dirty="0">
                <a:solidFill>
                  <a:schemeClr val="tx1"/>
                </a:solidFill>
              </a:rPr>
              <a:t>He is out today so just contact me.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If you haven’t met him yet Gary Buckley is the new RPO Department Head. </a:t>
            </a:r>
          </a:p>
          <a:p>
            <a:r>
              <a:rPr lang="en-US" dirty="0">
                <a:solidFill>
                  <a:schemeClr val="tx1"/>
                </a:solidFill>
              </a:rPr>
              <a:t>Phone X5141, email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gbuckley@fnal.gov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113D-7BD4-92AF-737B-E69BFE22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10/13/2023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77EAC-E873-629D-FFCA-3AC1D454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Joel Fulgham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14988-3777-DA71-58BD-17056909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16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79DB1A9-CF1B-B9AC-576A-E30CFE1B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06336-086A-37B2-FA9C-C37EAA66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If you need changes to the MCR Key authorization list please contact me for the changes. I have taken that over from Maddie.</a:t>
            </a:r>
            <a:endParaRPr lang="en-US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Radiography was scheduled for tomorrow but that has been postponed.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Speaking of radiography, radiography request will start coming to me instead of Kathy Graden.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113D-7BD4-92AF-737B-E69BFE22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10/13/2023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77EAC-E873-629D-FFCA-3AC1D454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Joel Fulgham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14988-3777-DA71-58BD-17056909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12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79DB1A9-CF1B-B9AC-576A-E30CFE1B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06336-086A-37B2-FA9C-C37EAA66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Since we will be in Controlled Access for an extended amount of time with no beam we are preparing interim RWP without the </a:t>
            </a:r>
            <a:r>
              <a:rPr lang="en-US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PPE requirements.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113D-7BD4-92AF-737B-E69BFE22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10/13/2023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77EAC-E873-629D-FFCA-3AC1D454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Joel Fulgham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14988-3777-DA71-58BD-17056909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29177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3917</TotalTime>
  <Words>223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FNAL_TemplateMac_060514</vt:lpstr>
      <vt:lpstr>Fermilab: Footer Only</vt:lpstr>
      <vt:lpstr>ES&amp;H Radiation Physics Operations</vt:lpstr>
      <vt:lpstr>PowerPoint Presentation</vt:lpstr>
      <vt:lpstr>New Positions</vt:lpstr>
      <vt:lpstr>More changes</vt:lpstr>
      <vt:lpstr>More changes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BNB Sump Well Systems and Flood Testing.</dc:title>
  <dc:creator>Joel M Fulgham</dc:creator>
  <cp:lastModifiedBy>Joel M Fulgham</cp:lastModifiedBy>
  <cp:revision>85</cp:revision>
  <cp:lastPrinted>2017-08-15T19:08:05Z</cp:lastPrinted>
  <dcterms:created xsi:type="dcterms:W3CDTF">2017-07-27T12:22:23Z</dcterms:created>
  <dcterms:modified xsi:type="dcterms:W3CDTF">2023-10-13T13:29:39Z</dcterms:modified>
</cp:coreProperties>
</file>