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8"/>
  </p:notesMasterIdLst>
  <p:handoutMasterIdLst>
    <p:handoutMasterId r:id="rId9"/>
  </p:handoutMasterIdLst>
  <p:sldIdLst>
    <p:sldId id="265" r:id="rId3"/>
    <p:sldId id="326" r:id="rId4"/>
    <p:sldId id="336" r:id="rId5"/>
    <p:sldId id="337" r:id="rId6"/>
    <p:sldId id="338" r:id="rId7"/>
  </p:sldIdLst>
  <p:sldSz cx="9144000" cy="6858000" type="screen4x3"/>
  <p:notesSz cx="6934200" cy="92329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96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645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775" y="0"/>
            <a:ext cx="3004820" cy="461645"/>
          </a:xfrm>
          <a:prstGeom prst="rect">
            <a:avLst/>
          </a:prstGeom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10/13/2023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69653"/>
            <a:ext cx="3004820" cy="461645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775" y="8769653"/>
            <a:ext cx="3004820" cy="461645"/>
          </a:xfrm>
          <a:prstGeom prst="rect">
            <a:avLst/>
          </a:prstGeom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645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775" y="0"/>
            <a:ext cx="3004820" cy="461645"/>
          </a:xfrm>
          <a:prstGeom prst="rect">
            <a:avLst/>
          </a:prstGeom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10/13/2023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82" tIns="46191" rIns="92382" bIns="4619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0" y="4385628"/>
            <a:ext cx="5547360" cy="4154805"/>
          </a:xfrm>
          <a:prstGeom prst="rect">
            <a:avLst/>
          </a:prstGeom>
        </p:spPr>
        <p:txBody>
          <a:bodyPr vert="horz" lIns="92382" tIns="46191" rIns="92382" bIns="46191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9653"/>
            <a:ext cx="3004820" cy="461645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775" y="8769653"/>
            <a:ext cx="3004820" cy="461645"/>
          </a:xfrm>
          <a:prstGeom prst="rect">
            <a:avLst/>
          </a:prstGeom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From</a:t>
            </a:r>
            <a:r>
              <a:rPr lang="en-US" baseline="0" dirty="0"/>
              <a:t> dye test in 2012 we know all the sump wells except 3 have a broken pipe somewhere. This is how tritiated water gets into sump well 4.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FB643-3B51-4A23-96A6-8ED93A064CCD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4888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10/13/2023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10/13/2023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10/13/2023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10/13/2023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10/13/2023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10/13/2023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1275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10/13/2023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10/13/2023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10/13/2023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10/13/2023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  <p:sldLayoutId id="2147484106" r:id="rId6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10/13/2023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gbuckley@fnal.gov" TargetMode="External"/><Relationship Id="rId2" Type="http://schemas.openxmlformats.org/officeDocument/2006/relationships/hyperlink" Target="mailto:flanigan@fnal.gov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ES&amp;H Radiation Physics Operations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Joel M Fulgham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Oct 13, 2023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228600" y="5668892"/>
            <a:ext cx="8700851" cy="56644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Highest dose individual was 141 mrem. Majority are 1-25 mrem.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0E092C4-48F6-48C5-B2B3-815670E99CE7}" type="datetime1">
              <a:rPr lang="en-US" altLang="en-US" smtClean="0"/>
              <a:pPr/>
              <a:t>10/13/2023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Joel Fulgham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2BC038B-CA57-479E-BFA9-9E819877A5DF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6823EA70-9594-4E21-F394-511CED3EA472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4614E56-5EF5-0566-2C6B-DE7AE78B03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86971"/>
            <a:ext cx="9144000" cy="4009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718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C79DB1A9-CF1B-B9AC-576A-E30CFE1B8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Positions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806336-086A-37B2-FA9C-C37EAA662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Floyd Flanigan is the new RCT Group Lead and his contact information is </a:t>
            </a:r>
          </a:p>
          <a:p>
            <a:r>
              <a:rPr lang="en-US" dirty="0">
                <a:solidFill>
                  <a:schemeClr val="tx1"/>
                </a:solidFill>
              </a:rPr>
              <a:t>Phone X4007, email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flanigan@fnal.gov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r>
              <a:rPr lang="en-US" dirty="0">
                <a:solidFill>
                  <a:schemeClr val="tx1"/>
                </a:solidFill>
              </a:rPr>
              <a:t>Please email both of us while we are switching over.</a:t>
            </a:r>
          </a:p>
          <a:p>
            <a:r>
              <a:rPr lang="en-US" dirty="0">
                <a:solidFill>
                  <a:schemeClr val="tx1"/>
                </a:solidFill>
              </a:rPr>
              <a:t>He is out today so just contact me.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If you haven’t met him yet Gary Buckley is the new RPO Department Head. </a:t>
            </a:r>
          </a:p>
          <a:p>
            <a:r>
              <a:rPr lang="en-US" dirty="0">
                <a:solidFill>
                  <a:schemeClr val="tx1"/>
                </a:solidFill>
              </a:rPr>
              <a:t>Phone X5141, email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gbuckley@fnal.gov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9113D-7BD4-92AF-737B-E69BFE22F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092C4-48F6-48C5-B2B3-815670E99CE7}" type="datetime1">
              <a:rPr lang="en-US" altLang="en-US" smtClean="0"/>
              <a:pPr/>
              <a:t>10/13/2023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77EAC-E873-629D-FFCA-3AC1D4548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Joel Fulgham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514988-3777-DA71-58BD-17056909F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C038B-CA57-479E-BFA9-9E819877A5DF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3162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C79DB1A9-CF1B-B9AC-576A-E30CFE1B8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changes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806336-086A-37B2-FA9C-C37EAA662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If you need changes to the MCR Key authorization list please contact me for the changes. I have taken that over from Maddie.</a:t>
            </a:r>
            <a:endParaRPr lang="en-US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Radiography was scheduled for tomorrow but that has been postponed.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Speaking of radiography, radiography request will start coming to me instead of Kathy Graden.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9113D-7BD4-92AF-737B-E69BFE22F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092C4-48F6-48C5-B2B3-815670E99CE7}" type="datetime1">
              <a:rPr lang="en-US" altLang="en-US" smtClean="0"/>
              <a:pPr/>
              <a:t>10/13/2023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77EAC-E873-629D-FFCA-3AC1D4548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Joel Fulgham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514988-3777-DA71-58BD-17056909F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C038B-CA57-479E-BFA9-9E819877A5DF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3123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C79DB1A9-CF1B-B9AC-576A-E30CFE1B8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changes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806336-086A-37B2-FA9C-C37EAA662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Since we will be in Controlled Access for an extended amount of time with no beam we are preparing interim RWP without the </a:t>
            </a:r>
            <a:r>
              <a:rPr lang="en-US">
                <a:solidFill>
                  <a:schemeClr val="tx1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PPE requirements.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9113D-7BD4-92AF-737B-E69BFE22F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092C4-48F6-48C5-B2B3-815670E99CE7}" type="datetime1">
              <a:rPr lang="en-US" altLang="en-US" smtClean="0"/>
              <a:pPr/>
              <a:t>10/13/2023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77EAC-E873-629D-FFCA-3AC1D4548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Joel Fulgham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514988-3777-DA71-58BD-17056909F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C038B-CA57-479E-BFA9-9E819877A5DF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2291773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3917</TotalTime>
  <Words>223</Words>
  <Application>Microsoft Office PowerPoint</Application>
  <PresentationFormat>On-screen Show (4:3)</PresentationFormat>
  <Paragraphs>35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Helvetica</vt:lpstr>
      <vt:lpstr>FNAL_TemplateMac_060514</vt:lpstr>
      <vt:lpstr>Fermilab: Footer Only</vt:lpstr>
      <vt:lpstr>ES&amp;H Radiation Physics Operations</vt:lpstr>
      <vt:lpstr>PowerPoint Presentation</vt:lpstr>
      <vt:lpstr>New Positions</vt:lpstr>
      <vt:lpstr>More changes</vt:lpstr>
      <vt:lpstr>More changes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BNB Sump Well Systems and Flood Testing.</dc:title>
  <dc:creator>Joel M Fulgham</dc:creator>
  <cp:lastModifiedBy>Joel M Fulgham</cp:lastModifiedBy>
  <cp:revision>85</cp:revision>
  <cp:lastPrinted>2017-08-15T19:08:05Z</cp:lastPrinted>
  <dcterms:created xsi:type="dcterms:W3CDTF">2017-07-27T12:22:23Z</dcterms:created>
  <dcterms:modified xsi:type="dcterms:W3CDTF">2023-10-13T13:29:39Z</dcterms:modified>
</cp:coreProperties>
</file>