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FFFFFF"/>
    <a:srgbClr val="0D4D96"/>
    <a:srgbClr val="FF8C00"/>
    <a:srgbClr val="50C878"/>
    <a:srgbClr val="404040"/>
    <a:srgbClr val="505050"/>
    <a:srgbClr val="63666A"/>
    <a:srgbClr val="A7A8AA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141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10/13/2023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Linac Shutdown Update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10/13/2023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John Stanton | Friday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F4A55B0-87BB-D98A-620E-8B04C17F6BB9}"/>
              </a:ext>
            </a:extLst>
          </p:cNvPr>
          <p:cNvSpPr txBox="1">
            <a:spLocks/>
          </p:cNvSpPr>
          <p:nvPr/>
        </p:nvSpPr>
        <p:spPr>
          <a:xfrm>
            <a:off x="299531" y="976631"/>
            <a:ext cx="7900167" cy="5301224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rgbClr val="0D4D96"/>
                </a:solidFill>
                <a:sym typeface="Wingdings" panose="05000000000000000000" pitchFamily="2" charset="2"/>
              </a:rPr>
              <a:t>This Week: </a:t>
            </a:r>
          </a:p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Tunnel Cleaning</a:t>
            </a:r>
          </a:p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Identified a loose RF pickup at Tank 3 (L:GR3MID)</a:t>
            </a:r>
          </a:p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RF maintenance </a:t>
            </a:r>
          </a:p>
          <a:p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D4D96"/>
                </a:solidFill>
                <a:sym typeface="Wingdings" panose="05000000000000000000" pitchFamily="2" charset="2"/>
              </a:rPr>
              <a:t>Next Week: </a:t>
            </a:r>
          </a:p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Klystron skid expansion tank piping modifications</a:t>
            </a:r>
          </a:p>
          <a:p>
            <a:pPr lvl="1"/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New solenoid valves arriving early next week</a:t>
            </a:r>
          </a:p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Continue troubleshooting RF pickup at Tank 3</a:t>
            </a:r>
          </a:p>
          <a:p>
            <a:pPr lvl="1"/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Will request a re-secure of Linac to facilitate testing</a:t>
            </a:r>
          </a:p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RF maintenance</a:t>
            </a:r>
          </a:p>
          <a:p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endParaRPr lang="en-US" sz="2000" b="1" dirty="0">
              <a:solidFill>
                <a:srgbClr val="0D4D96"/>
              </a:solidFill>
              <a:sym typeface="Wingdings" panose="05000000000000000000" pitchFamily="2" charset="2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298E82-800E-4C2E-BC0F-2C304FE1CD97}"/>
              </a:ext>
            </a:extLst>
          </p:cNvPr>
          <p:cNvSpPr txBox="1">
            <a:spLocks/>
          </p:cNvSpPr>
          <p:nvPr/>
        </p:nvSpPr>
        <p:spPr>
          <a:xfrm>
            <a:off x="5449567" y="5051098"/>
            <a:ext cx="3423193" cy="146400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1162</TotalTime>
  <Words>66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FNAL_TemplateMac_060514</vt:lpstr>
      <vt:lpstr>Fermilab: Footer Only</vt:lpstr>
      <vt:lpstr>Linac Shutdown Update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Kiyomi Seiya</dc:creator>
  <cp:lastModifiedBy>John Stanton</cp:lastModifiedBy>
  <cp:revision>77</cp:revision>
  <cp:lastPrinted>2014-01-20T19:40:21Z</cp:lastPrinted>
  <dcterms:created xsi:type="dcterms:W3CDTF">2021-03-01T14:25:52Z</dcterms:created>
  <dcterms:modified xsi:type="dcterms:W3CDTF">2023-10-13T13:48:03Z</dcterms:modified>
</cp:coreProperties>
</file>