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FFFFFF"/>
    <a:srgbClr val="0D4D96"/>
    <a:srgbClr val="FF8C00"/>
    <a:srgbClr val="50C878"/>
    <a:srgbClr val="404040"/>
    <a:srgbClr val="505050"/>
    <a:srgbClr val="63666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41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10/13/2023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 Shutdown Update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10/13/2023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299531" y="976631"/>
            <a:ext cx="7900167" cy="530122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0D4D96"/>
                </a:solidFill>
                <a:sym typeface="Wingdings" panose="05000000000000000000" pitchFamily="2" charset="2"/>
              </a:rPr>
              <a:t>This Week: 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Tunnel Cleaning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Identified a loose RF pickup at Tank 3 (L:GR3MID)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RF maintenance </a:t>
            </a: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D4D96"/>
                </a:solidFill>
                <a:sym typeface="Wingdings" panose="05000000000000000000" pitchFamily="2" charset="2"/>
              </a:rPr>
              <a:t>Next Week: 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Klystron skid expansion tank piping modifications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New solenoid valves arriving early next week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Continue troubleshooting RF pickup at Tank 3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Will request a re-secure of Linac to facilitate testing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RF maintenance</a:t>
            </a: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1162</TotalTime>
  <Words>66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FNAL_TemplateMac_060514</vt:lpstr>
      <vt:lpstr>Fermilab: Footer Only</vt:lpstr>
      <vt:lpstr>Linac Shutdown Update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77</cp:revision>
  <cp:lastPrinted>2014-01-20T19:40:21Z</cp:lastPrinted>
  <dcterms:created xsi:type="dcterms:W3CDTF">2021-03-01T14:25:52Z</dcterms:created>
  <dcterms:modified xsi:type="dcterms:W3CDTF">2023-10-13T13:48:03Z</dcterms:modified>
</cp:coreProperties>
</file>