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6"/>
  </p:notesMasterIdLst>
  <p:handoutMasterIdLst>
    <p:handoutMasterId r:id="rId7"/>
  </p:handoutMasterIdLst>
  <p:sldIdLst>
    <p:sldId id="275" r:id="rId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7EB"/>
    <a:srgbClr val="50504E"/>
    <a:srgbClr val="4E4E4E"/>
    <a:srgbClr val="404040"/>
    <a:srgbClr val="004C97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3"/>
  </p:normalViewPr>
  <p:slideViewPr>
    <p:cSldViewPr snapToGrid="0" snapToObjects="1" showGuides="1">
      <p:cViewPr varScale="1">
        <p:scale>
          <a:sx n="88" d="100"/>
          <a:sy n="88" d="100"/>
        </p:scale>
        <p:origin x="644" y="6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10/13/2023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795C2-58DC-6B4B-9EBC-05F671272916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10/13/2023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ABCE2-7BB4-7542-9E2C-BF168B4B8D6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10/13/2023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4032A-D97D-B747-98EF-829FFF64E78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10/13/2023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55D79-1189-E945-92DE-C027BB1E5B0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10/13/2023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87BE9D-6A94-5D45-A4C7-4EF6B2A8D124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10/13/2023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49853"/>
            <a:ext cx="8686800" cy="320908"/>
          </a:xfrm>
        </p:spPr>
        <p:txBody>
          <a:bodyPr/>
          <a:lstStyle/>
          <a:p>
            <a:r>
              <a:rPr lang="en-US" dirty="0"/>
              <a:t>Booster Operations Shutdown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John Kuharik | Booster Operations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A9773-E7F9-F6AB-0743-C6411A10E29C}"/>
              </a:ext>
            </a:extLst>
          </p:cNvPr>
          <p:cNvSpPr txBox="1"/>
          <p:nvPr/>
        </p:nvSpPr>
        <p:spPr>
          <a:xfrm>
            <a:off x="222250" y="617369"/>
            <a:ext cx="785495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West Gallery 480V work – finishing today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Girder 9-1 choke LCW leak repair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Parts received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Preparing for next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Power supply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Vacuum leak repaired period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LCW leak period </a:t>
            </a:r>
            <a:r>
              <a:rPr lang="en-US" sz="2000"/>
              <a:t>2 identified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Tunnel cleaning today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CFAC90C-D405-467E-A011-C0B2B971B342}" vid="{DE153BDE-7E99-452D-9790-6984145C2F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203C72B93814F96DFC3073A84224F" ma:contentTypeVersion="10" ma:contentTypeDescription="Create a new document." ma:contentTypeScope="" ma:versionID="2418498d37c8cffdcbe080b4d8ed13c8">
  <xsd:schema xmlns:xsd="http://www.w3.org/2001/XMLSchema" xmlns:xs="http://www.w3.org/2001/XMLSchema" xmlns:p="http://schemas.microsoft.com/office/2006/metadata/properties" xmlns:ns3="afe23a47-cfea-46e5-8725-31a64ec74212" targetNamespace="http://schemas.microsoft.com/office/2006/metadata/properties" ma:root="true" ma:fieldsID="b2e52ac3c75b36f167315b55996550b7" ns3:_="">
    <xsd:import namespace="afe23a47-cfea-46e5-8725-31a64ec742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23a47-cfea-46e5-8725-31a64ec74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5372FE-E164-4D91-854D-BCAFA1B3F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23a47-cfea-46e5-8725-31a64ec74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AD3041-9E55-4BBA-9AC1-BC719531075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fe23a47-cfea-46e5-8725-31a64ec7421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1A7DF35-9256-4EB1-BD0C-6CF70B6E8A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9947</TotalTime>
  <Words>45</Words>
  <Application>Microsoft Office PowerPoint</Application>
  <PresentationFormat>On-screen Show (16:9)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Fermilab_PPT_090915</vt:lpstr>
      <vt:lpstr>Booster Operations Shutdown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Job Status</dc:title>
  <dc:creator>John C Kuharik</dc:creator>
  <cp:lastModifiedBy>John C Kuharik</cp:lastModifiedBy>
  <cp:revision>50</cp:revision>
  <cp:lastPrinted>2014-01-20T19:40:21Z</cp:lastPrinted>
  <dcterms:created xsi:type="dcterms:W3CDTF">2021-08-20T13:25:13Z</dcterms:created>
  <dcterms:modified xsi:type="dcterms:W3CDTF">2023-10-13T13:44:57Z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0x0101000AC203C72B93814F96DFC3073A84224F</vt:lpwstr>
  </property>
</Properties>
</file>