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84" d="100"/>
          <a:sy n="84" d="100"/>
        </p:scale>
        <p:origin x="10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10/13/2023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10/13/2023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935525522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670387" y="113724"/>
            <a:ext cx="4452778" cy="1508105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SCP is cold and operating fine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CMTS: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 HECM27 CM at RT under LOTO for its removal 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PIP2IT:   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SSR1 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</a:rPr>
              <a:t>pCM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cooldown in progress</a:t>
            </a:r>
          </a:p>
          <a:p>
            <a:pPr marL="628650" indent="573088" algn="ctr"/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North CM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stand empty</a:t>
            </a:r>
            <a:endParaRPr lang="en-US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6368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cold and running fine with good excess capacity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2 K 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2 K  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2 K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576783" cy="1785104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is cold and running fine after controls issues fixed.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.SSR2 was cooled down to 2 K, RF testing done, and now warmup </a:t>
            </a:r>
            <a:r>
              <a:rPr lang="en-US" sz="1600" b="1" i="1">
                <a:solidFill>
                  <a:srgbClr val="0070C0"/>
                </a:solidFill>
              </a:rPr>
              <a:t>in progress</a:t>
            </a:r>
            <a:endParaRPr lang="en-US" sz="1600" b="1" i="1" dirty="0">
              <a:solidFill>
                <a:srgbClr val="0070C0"/>
              </a:solidFill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223211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2895600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is at RT for 4-week maintenance period.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8" y="23684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4" y="3878137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343400"/>
            <a:ext cx="26634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running fine at 5 K with g-2 magnet powering. </a:t>
            </a:r>
          </a:p>
        </p:txBody>
      </p:sp>
      <p:pic>
        <p:nvPicPr>
          <p:cNvPr id="35" name="Picture 3">
            <a:extLst>
              <a:ext uri="{FF2B5EF4-FFF2-40B4-BE49-F238E27FC236}">
                <a16:creationId xmlns:a16="http://schemas.microsoft.com/office/drawing/2014/main" id="{0FA0A2B4-F5C2-8133-A952-53BABCE96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11" y="1679390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>
            <a:extLst>
              <a:ext uri="{FF2B5EF4-FFF2-40B4-BE49-F238E27FC236}">
                <a16:creationId xmlns:a16="http://schemas.microsoft.com/office/drawing/2014/main" id="{771D6851-0D76-D126-8BC4-5A91F80D4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>
            <a:extLst>
              <a:ext uri="{FF2B5EF4-FFF2-40B4-BE49-F238E27FC236}">
                <a16:creationId xmlns:a16="http://schemas.microsoft.com/office/drawing/2014/main" id="{6BE22ED5-567A-3F5C-3EAE-335D48816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56" y="3429000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>
            <a:extLst>
              <a:ext uri="{FF2B5EF4-FFF2-40B4-BE49-F238E27FC236}">
                <a16:creationId xmlns:a16="http://schemas.microsoft.com/office/drawing/2014/main" id="{FC924A6B-25A3-64F3-DF5D-611BF0E9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33587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50C9A626-D051-DAFF-F30E-B50F6CCFF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65" y="128921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968C387B-6040-75AB-DAD7-5E41AEC9C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56" y="3124200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F944EDD4-1A6B-7E4E-FA75-82DC881A5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275" y="434189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71FCDEC-04B2-82EF-459B-A21784EAB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56" y="917788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makara\Desktop\thermometer hot.JPG">
            <a:extLst>
              <a:ext uri="{FF2B5EF4-FFF2-40B4-BE49-F238E27FC236}">
                <a16:creationId xmlns:a16="http://schemas.microsoft.com/office/drawing/2014/main" id="{0CD9A89D-9CDC-90AB-0AFF-BF657847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" y="16064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akara\Desktop\thermometer hot.JPG">
            <a:extLst>
              <a:ext uri="{FF2B5EF4-FFF2-40B4-BE49-F238E27FC236}">
                <a16:creationId xmlns:a16="http://schemas.microsoft.com/office/drawing/2014/main" id="{B6614CDF-F596-5F63-9DFD-40A0FBBBE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69" y="310361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akara\Desktop\thermometer hot.JPG">
            <a:extLst>
              <a:ext uri="{FF2B5EF4-FFF2-40B4-BE49-F238E27FC236}">
                <a16:creationId xmlns:a16="http://schemas.microsoft.com/office/drawing/2014/main" id="{C214F7C8-DB00-4C78-02E1-7915CEE1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10" y="1216622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E302B1-B66D-80D5-0DD6-EF4CB6B09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" y="1872212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0334CB-E2E0-F096-8FBD-C33E42C3382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50000"/>
          </a:blip>
          <a:stretch>
            <a:fillRect/>
          </a:stretch>
        </p:blipFill>
        <p:spPr>
          <a:xfrm>
            <a:off x="2743200" y="3983141"/>
            <a:ext cx="2183111" cy="120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27469</TotalTime>
  <Words>157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 x5584,4191 04516N</cp:lastModifiedBy>
  <cp:revision>990</cp:revision>
  <dcterms:created xsi:type="dcterms:W3CDTF">2013-09-14T14:02:30Z</dcterms:created>
  <dcterms:modified xsi:type="dcterms:W3CDTF">2023-10-13T12:52:28Z</dcterms:modified>
</cp:coreProperties>
</file>