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8"/>
  </p:notesMasterIdLst>
  <p:handoutMasterIdLst>
    <p:handoutMasterId r:id="rId9"/>
  </p:handoutMasterIdLst>
  <p:sldIdLst>
    <p:sldId id="294" r:id="rId6"/>
    <p:sldId id="341" r:id="rId7"/>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744F9-3F17-409E-2F42-3B4DE116F763}" name="Noah M. Curfman" initials="NC" userId="SCURFMAN"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M. Curfman" initials="NC" lastIdx="1" clrIdx="0">
    <p:extLst>
      <p:ext uri="{19B8F6BF-5375-455C-9EA6-DF929625EA0E}">
        <p15:presenceInfo xmlns:p15="http://schemas.microsoft.com/office/powerpoint/2012/main" userId="SCURFMAN" providerId="AD"/>
      </p:ext>
    </p:extLst>
  </p:cmAuthor>
  <p:cmAuthor id="2" name="Noah M. Curfman" initials="NMC" lastIdx="1" clrIdx="1">
    <p:extLst>
      <p:ext uri="{19B8F6BF-5375-455C-9EA6-DF929625EA0E}">
        <p15:presenceInfo xmlns:p15="http://schemas.microsoft.com/office/powerpoint/2012/main" userId="S::ncurfman@services.fnal.gov::85677e98-ab8c-4280-8e54-ec63c7d39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97D7EB"/>
    <a:srgbClr val="98D7EA"/>
    <a:srgbClr val="98D7EB"/>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2" autoAdjust="0"/>
    <p:restoredTop sz="96197" autoAdjust="0"/>
  </p:normalViewPr>
  <p:slideViewPr>
    <p:cSldViewPr snapToGrid="0" snapToObjects="1" showGuides="1">
      <p:cViewPr varScale="1">
        <p:scale>
          <a:sx n="159" d="100"/>
          <a:sy n="159" d="100"/>
        </p:scale>
        <p:origin x="336"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10/13/23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08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945240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EB3912BD-915F-9743-9B97-07036F979331}" type="datetime1">
              <a:rPr lang="en-US" smtClean="0"/>
              <a:t>10/13/23</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Adam Watts | Introduction to Electromechanical Systems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1C435F-2892-E24E-94EF-07EE757C15EC}" type="datetime1">
              <a:rPr lang="en-US" smtClean="0"/>
              <a:t>10/13/23</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267048B-FE85-A849-B303-C87416369BD4}" type="datetime1">
              <a:rPr lang="en-US" smtClean="0"/>
              <a:t>10/13/23</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6AD8EF0-AF2D-E146-9498-9AF099192CDB}" type="datetime1">
              <a:rPr lang="en-US" smtClean="0"/>
              <a:t>10/13/23</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ECA3937-0060-7347-B034-72D4EB31F43B}" type="datetime1">
              <a:rPr lang="en-US" smtClean="0"/>
              <a:t>10/13/23</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260A202-F066-C148-B723-81788874667D}" type="datetime1">
              <a:rPr lang="en-US" smtClean="0"/>
              <a:t>10/13/23</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A9AF2DD-B800-684B-BB6A-1F61E0A39FF6}" type="datetime1">
              <a:rPr lang="en-US" smtClean="0"/>
              <a:t>10/13/23</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Adam Watts</a:t>
            </a:r>
          </a:p>
          <a:p>
            <a:r>
              <a:rPr lang="en-US" sz="1400"/>
              <a:t>1</a:t>
            </a:r>
            <a:r>
              <a:rPr lang="en-US" sz="1400" dirty="0"/>
              <a:t>3</a:t>
            </a:r>
            <a:r>
              <a:rPr lang="en-US" sz="1400"/>
              <a:t> </a:t>
            </a:r>
            <a:r>
              <a:rPr lang="en-US" sz="1400" dirty="0"/>
              <a:t>October 2023</a:t>
            </a:r>
          </a:p>
        </p:txBody>
      </p:sp>
      <p:sp>
        <p:nvSpPr>
          <p:cNvPr id="3" name="Text Placeholder 2"/>
          <p:cNvSpPr>
            <a:spLocks noGrp="1"/>
          </p:cNvSpPr>
          <p:nvPr>
            <p:ph type="body" sz="quarter" idx="11"/>
          </p:nvPr>
        </p:nvSpPr>
        <p:spPr/>
        <p:txBody>
          <a:bodyPr>
            <a:noAutofit/>
          </a:bodyPr>
          <a:lstStyle/>
          <a:p>
            <a:r>
              <a:rPr lang="en-US" sz="1800" dirty="0"/>
              <a:t>AD Controls Department Report</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Ongoing issues</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9B91CD06-53A3-9BE5-BE03-94AE0E515816}"/>
              </a:ext>
            </a:extLst>
          </p:cNvPr>
          <p:cNvSpPr txBox="1">
            <a:spLocks/>
          </p:cNvSpPr>
          <p:nvPr/>
        </p:nvSpPr>
        <p:spPr>
          <a:xfrm>
            <a:off x="5277173" y="509722"/>
            <a:ext cx="3785219" cy="3827525"/>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Erlang front end memory leak appears fixed by upgrading to Erlang 26.1. Finding out if any front ends still need the upgrade.</a:t>
            </a:r>
          </a:p>
          <a:p>
            <a:pPr marL="285750" indent="-285750">
              <a:buFont typeface="Arial" panose="020B0604020202020204" pitchFamily="34" charset="0"/>
              <a:buChar char="•"/>
            </a:pPr>
            <a:r>
              <a:rPr lang="en-US" sz="1200" dirty="0"/>
              <a:t>IRM database change syncing broken again. Troubleshooting.</a:t>
            </a:r>
          </a:p>
          <a:p>
            <a:pPr marL="285750" indent="-285750">
              <a:buFont typeface="Arial" panose="020B0604020202020204" pitchFamily="34" charset="0"/>
              <a:buChar char="•"/>
            </a:pPr>
            <a:r>
              <a:rPr lang="en-US" sz="1200" dirty="0"/>
              <a:t>Looking to schedule DAESRV swap to </a:t>
            </a:r>
            <a:r>
              <a:rPr lang="en-US" sz="1200" dirty="0" err="1"/>
              <a:t>AlmaLinux</a:t>
            </a:r>
            <a:r>
              <a:rPr lang="en-US" sz="1200" dirty="0"/>
              <a:t> 9. Affects Java engines (including OACs, DPM, DAEs), </a:t>
            </a:r>
            <a:r>
              <a:rPr lang="en-US" sz="1200" dirty="0" err="1"/>
              <a:t>Elog</a:t>
            </a:r>
            <a:r>
              <a:rPr lang="en-US" sz="1200" dirty="0"/>
              <a:t>, remote file shares (Samba), Java app servers. Switchover ~1 hour. Proposed outage time:  Tuesday 10/17, 09:00 – 10:00.</a:t>
            </a:r>
          </a:p>
          <a:p>
            <a:pPr marL="285750" indent="-285750">
              <a:buFont typeface="Arial" panose="020B0604020202020204" pitchFamily="34" charset="0"/>
              <a:buChar char="•"/>
            </a:pPr>
            <a:r>
              <a:rPr lang="en-US" sz="1200" dirty="0"/>
              <a:t>Looking to schedule CLX49E (GPIB front end) move to </a:t>
            </a:r>
            <a:r>
              <a:rPr lang="en-US" sz="1200" dirty="0" err="1"/>
              <a:t>AlmaLinux</a:t>
            </a:r>
            <a:r>
              <a:rPr lang="en-US" sz="1200" dirty="0"/>
              <a:t> 9. Already tested GPIB driver on AL9; estimate 30-40 minutes downtime. Takes 30 minutes to retreat if a problem.</a:t>
            </a:r>
          </a:p>
          <a:p>
            <a:pPr marL="285750" indent="-285750">
              <a:buFont typeface="Arial" panose="020B0604020202020204" pitchFamily="34" charset="0"/>
              <a:buChar char="•"/>
            </a:pPr>
            <a:r>
              <a:rPr lang="en-US" sz="1200" dirty="0"/>
              <a:t>Looking to schedule restart of all central services. (On Centra, “</a:t>
            </a:r>
            <a:r>
              <a:rPr lang="en-US" sz="1200" dirty="0" err="1"/>
              <a:t>acnet</a:t>
            </a:r>
            <a:r>
              <a:rPr lang="en-US" sz="1200" dirty="0"/>
              <a:t> restart all”)</a:t>
            </a:r>
          </a:p>
          <a:p>
            <a:pPr marL="285750" indent="-285750">
              <a:buFont typeface="Arial" panose="020B0604020202020204" pitchFamily="34" charset="0"/>
              <a:buChar char="•"/>
            </a:pPr>
            <a:r>
              <a:rPr lang="en-US" sz="1200" dirty="0"/>
              <a:t>Note that several department members are at an international conference.</a:t>
            </a:r>
          </a:p>
        </p:txBody>
      </p:sp>
      <p:pic>
        <p:nvPicPr>
          <p:cNvPr id="7" name="Picture 6" descr="A screenshot of a computer&#10;&#10;Description automatically generated">
            <a:extLst>
              <a:ext uri="{FF2B5EF4-FFF2-40B4-BE49-F238E27FC236}">
                <a16:creationId xmlns:a16="http://schemas.microsoft.com/office/drawing/2014/main" id="{B559FB48-FA2A-A039-B114-C42B9F8D92ED}"/>
              </a:ext>
            </a:extLst>
          </p:cNvPr>
          <p:cNvPicPr>
            <a:picLocks noChangeAspect="1"/>
          </p:cNvPicPr>
          <p:nvPr/>
        </p:nvPicPr>
        <p:blipFill>
          <a:blip r:embed="rId3"/>
          <a:stretch>
            <a:fillRect/>
          </a:stretch>
        </p:blipFill>
        <p:spPr>
          <a:xfrm>
            <a:off x="81608" y="1102248"/>
            <a:ext cx="5063063" cy="2862957"/>
          </a:xfrm>
          <a:prstGeom prst="rect">
            <a:avLst/>
          </a:prstGeom>
        </p:spPr>
      </p:pic>
    </p:spTree>
    <p:extLst>
      <p:ext uri="{BB962C8B-B14F-4D97-AF65-F5344CB8AC3E}">
        <p14:creationId xmlns:p14="http://schemas.microsoft.com/office/powerpoint/2010/main" val="3607007966"/>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ccf97bdc-a551-4925-98dc-bdea88868885"/>
    <Document_x0020_Category xmlns="ccf97bdc-a551-4925-98dc-bdea88868885"/>
    <Project_x0020_Phase xmlns="ccf97bdc-a551-4925-98dc-bdea88868885">Initiation</Project_x0020_Phas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1C09F1DBC5AD47A6869093810B4492" ma:contentTypeVersion="60" ma:contentTypeDescription="Create a new document." ma:contentTypeScope="" ma:versionID="a20d3f2dfbcd7e6e87b37600e534a7ff">
  <xsd:schema xmlns:xsd="http://www.w3.org/2001/XMLSchema" xmlns:xs="http://www.w3.org/2001/XMLSchema" xmlns:p="http://schemas.microsoft.com/office/2006/metadata/properties" xmlns:ns2="3427cf1b-08f6-4349-98e1-9c40df501855" xmlns:ns3="ccf97bdc-a551-4925-98dc-bdea88868885" targetNamespace="http://schemas.microsoft.com/office/2006/metadata/properties" ma:root="true" ma:fieldsID="69c3da6ba194ca1086459c16ba5ddc8d" ns2:_="" ns3:_="">
    <xsd:import namespace="3427cf1b-08f6-4349-98e1-9c40df501855"/>
    <xsd:import namespace="ccf97bdc-a551-4925-98dc-bdea88868885"/>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3:Document_x0020_Category" minOccurs="0"/>
                <xsd:element ref="ns3:Project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f97bdc-a551-4925-98dc-bdea88868885"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union>
                </xsd:simpleType>
              </xsd:element>
            </xsd:sequence>
          </xsd:extension>
        </xsd:complexContent>
      </xsd:complexType>
    </xsd:element>
    <xsd:element name="Document_x0020_Category" ma:index="12" nillable="true" ma:displayName="Document Category" ma:internalName="Document_x0020_Category" ma:readOnly="false">
      <xsd:complexType>
        <xsd:complexContent>
          <xsd:extension base="dms:MultiChoiceFillIn">
            <xsd:sequence>
              <xsd:element name="Value" maxOccurs="unbounded" minOccurs="0" nillable="true">
                <xsd:simpleType>
                  <xsd:union memberTypes="dms:Text">
                    <xsd:simpleType>
                      <xsd:restriction base="dms:Choice">
                        <xsd:enumeration value="Request for Proposals"/>
                        <xsd:enumeration value="Project Decision Documents (PDD)"/>
                        <xsd:enumeration value="Budget and Cost Documents"/>
                      </xsd:restriction>
                    </xsd:simpleType>
                  </xsd:union>
                </xsd:simpleType>
              </xsd:element>
            </xsd:sequence>
          </xsd:extension>
        </xsd:complexContent>
      </xsd:complexType>
    </xsd:element>
    <xsd:element name="Project_x0020_Phase" ma:index="13" nillable="true" ma:displayName="Project Phase" ma:default="Initiation" ma:format="Dropdown" ma:internalName="Project_x0020_Phase" ma:readOnly="false">
      <xsd:simpleType>
        <xsd:restriction base="dms:Choice">
          <xsd:enumeration value="Initiation"/>
          <xsd:enumeration value="Planning"/>
          <xsd:enumeration value="Execution"/>
          <xsd:enumeration value="Control"/>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BB153CA-B575-4332-8657-26A6407DAC44}">
  <ds:schemaRefs>
    <ds:schemaRef ds:uri="http://schemas.microsoft.com/sharepoint/v3/contenttype/forms"/>
  </ds:schemaRefs>
</ds:datastoreItem>
</file>

<file path=customXml/itemProps2.xml><?xml version="1.0" encoding="utf-8"?>
<ds:datastoreItem xmlns:ds="http://schemas.openxmlformats.org/officeDocument/2006/customXml" ds:itemID="{D47B1EC6-8980-4132-B578-1EFCA69A24C9}">
  <ds:schemaRefs>
    <ds:schemaRef ds:uri="http://purl.org/dc/dcmitype/"/>
    <ds:schemaRef ds:uri="http://purl.org/dc/elements/1.1/"/>
    <ds:schemaRef ds:uri="3427cf1b-08f6-4349-98e1-9c40df501855"/>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ccf97bdc-a551-4925-98dc-bdea8886888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F19CE26-B9B0-4D18-9AF5-AFCEF8F1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7cf1b-08f6-4349-98e1-9c40df501855"/>
    <ds:schemaRef ds:uri="ccf97bdc-a551-4925-98dc-bdea88868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78AAC9-3811-45E2-8B1F-6823F0320A5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Fermilab_PPT_090915</Template>
  <TotalTime>9720</TotalTime>
  <Words>249</Words>
  <Application>Microsoft Macintosh PowerPoint</Application>
  <PresentationFormat>On-screen Show (16:9)</PresentationFormat>
  <Paragraphs>16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Helvetica</vt:lpstr>
      <vt:lpstr>Fermilab_PPT_090915</vt:lpstr>
      <vt:lpstr>PowerPoint Presentation</vt:lpstr>
      <vt:lpstr>Ongoing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 Watts</dc:creator>
  <cp:lastModifiedBy>Adam C. Watts</cp:lastModifiedBy>
  <cp:revision>281</cp:revision>
  <cp:lastPrinted>2023-01-25T17:43:18Z</cp:lastPrinted>
  <dcterms:created xsi:type="dcterms:W3CDTF">2021-10-06T21:33:04Z</dcterms:created>
  <dcterms:modified xsi:type="dcterms:W3CDTF">2023-10-13T13:28:46Z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0x010100471C09F1DBC5AD47A6869093810B4492</vt:lpwstr>
  </property>
</Properties>
</file>