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6"/>
  </p:notesMasterIdLst>
  <p:handoutMasterIdLst>
    <p:handoutMasterId r:id="rId7"/>
  </p:handoutMasterIdLst>
  <p:sldIdLst>
    <p:sldId id="294" r:id="rId2"/>
    <p:sldId id="415" r:id="rId3"/>
    <p:sldId id="658" r:id="rId4"/>
    <p:sldId id="660" r:id="rId5"/>
  </p:sldIdLst>
  <p:sldSz cx="9144000" cy="6858000" type="screen4x3"/>
  <p:notesSz cx="69469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99D6EA"/>
    <a:srgbClr val="4E4E4E"/>
    <a:srgbClr val="FB8B18"/>
    <a:srgbClr val="A25E20"/>
    <a:srgbClr val="C7C7C7"/>
    <a:srgbClr val="A7A8AA"/>
    <a:srgbClr val="50504E"/>
    <a:srgbClr val="004C9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 snapToObjects="1" showGuides="1">
      <p:cViewPr varScale="1">
        <p:scale>
          <a:sx n="117" d="100"/>
          <a:sy n="117" d="100"/>
        </p:scale>
        <p:origin x="1182" y="10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467781"/>
            <a:ext cx="8499231" cy="1390219"/>
          </a:xfrm>
        </p:spPr>
        <p:txBody>
          <a:bodyPr/>
          <a:lstStyle/>
          <a:p>
            <a:r>
              <a:rPr lang="en-US" dirty="0"/>
              <a:t>Tony Busch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886785"/>
            <a:ext cx="8499232" cy="1580995"/>
          </a:xfrm>
        </p:spPr>
        <p:txBody>
          <a:bodyPr>
            <a:noAutofit/>
          </a:bodyPr>
          <a:lstStyle/>
          <a:p>
            <a:r>
              <a:rPr lang="en-US" dirty="0"/>
              <a:t>2023 Summer Shutdown</a:t>
            </a:r>
          </a:p>
          <a:p>
            <a:r>
              <a:rPr lang="en-US" dirty="0"/>
              <a:t>10/13/23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4BC292-C6A3-47DA-811E-F2F275587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5" y="500453"/>
            <a:ext cx="8672513" cy="5650833"/>
          </a:xfrm>
        </p:spPr>
        <p:txBody>
          <a:bodyPr/>
          <a:lstStyle/>
          <a:p>
            <a:pPr marL="800100" lvl="2" indent="0">
              <a:buNone/>
            </a:pPr>
            <a:endParaRPr lang="en-US" sz="16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A32520-D12F-44F5-B445-167D0D59C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7904"/>
            <a:ext cx="8686800" cy="427877"/>
          </a:xfrm>
        </p:spPr>
        <p:txBody>
          <a:bodyPr/>
          <a:lstStyle/>
          <a:p>
            <a:r>
              <a:rPr lang="en-US" dirty="0"/>
              <a:t>Power Outages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E58F5-A734-43A4-9326-F913FDA49E6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45464-80E1-4C63-BC0E-B1AED0267A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Presenter | Presentation Title or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86C2F-4F4B-4D2C-B129-77C2100A7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212D30-57B9-F552-CA0D-B2A57FC9563A}"/>
              </a:ext>
            </a:extLst>
          </p:cNvPr>
          <p:cNvSpPr txBox="1"/>
          <p:nvPr/>
        </p:nvSpPr>
        <p:spPr>
          <a:xfrm>
            <a:off x="375442" y="1490234"/>
            <a:ext cx="512531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10/17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IARC, HAB,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Bld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327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10/19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IBA Campus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10/24 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CMTF Building, Andy's pond pump station, Feeder 32/35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10/25 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NML, Feeder 35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10/26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 B, NML Cryo, LAB E&amp;F, ABX, FDR 35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11/1  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Feeder 45, TEV Ring, Transfer Hall, All MR Service Buildings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591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C08B79-CD0A-C66B-553D-984EB13EE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 Out Look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1C628-72FA-7AD1-B482-78DF18084B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A9210-685A-8976-EBA6-49C7AC5A6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BC009-353F-720B-24D8-F9DAFF8EF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9F83BF-B63A-1F03-87D4-72CC1DFC1D6C}"/>
              </a:ext>
            </a:extLst>
          </p:cNvPr>
          <p:cNvSpPr/>
          <p:nvPr/>
        </p:nvSpPr>
        <p:spPr>
          <a:xfrm>
            <a:off x="1102968" y="1602769"/>
            <a:ext cx="472365" cy="4332425"/>
          </a:xfrm>
          <a:prstGeom prst="rect">
            <a:avLst/>
          </a:prstGeom>
          <a:solidFill>
            <a:schemeClr val="accent3">
              <a:lumMod val="60000"/>
              <a:lumOff val="40000"/>
              <a:alpha val="23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E447B88-938D-955B-B104-89ECB039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826B37-EC4B-A98E-234C-09F7FA620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0" y="1030147"/>
            <a:ext cx="8846391" cy="458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39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BBC297-DF08-03F2-8251-A9F4910A8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680135"/>
            <a:ext cx="8672513" cy="50593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As a reminder.  The summer shutdown will be ending on 11/3.</a:t>
            </a:r>
          </a:p>
          <a:p>
            <a:r>
              <a:rPr lang="en-US" dirty="0"/>
              <a:t>Workers will start focusing on projects.</a:t>
            </a:r>
          </a:p>
          <a:p>
            <a:r>
              <a:rPr lang="en-US" dirty="0"/>
              <a:t>No new jobs will be added to the worklist unless they are critical to the startup.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FC191D-848E-7524-AEEE-08620ED93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C62C9-8315-F9C7-A5B9-D64DDC77242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B4D5D-0A6A-D5AC-AEAB-084179698B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6D2AB-EFA7-FAE7-04A5-375AFB89C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33637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14627</TotalTime>
  <Words>133</Words>
  <Application>Microsoft Office PowerPoint</Application>
  <PresentationFormat>On-screen Show (4:3)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Helvetica</vt:lpstr>
      <vt:lpstr>Times New Roman</vt:lpstr>
      <vt:lpstr>Fermilab_PPT_090815</vt:lpstr>
      <vt:lpstr>PowerPoint Presentation</vt:lpstr>
      <vt:lpstr>Power Outages</vt:lpstr>
      <vt:lpstr>Draft  Out Look</vt:lpstr>
      <vt:lpstr>Moving Forward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Consolato Gattuso x6331 08022N</dc:creator>
  <cp:lastModifiedBy>Tony W Busch</cp:lastModifiedBy>
  <cp:revision>179</cp:revision>
  <cp:lastPrinted>2016-04-05T12:58:00Z</cp:lastPrinted>
  <dcterms:created xsi:type="dcterms:W3CDTF">2016-03-03T19:44:14Z</dcterms:created>
  <dcterms:modified xsi:type="dcterms:W3CDTF">2023-10-13T12:41:12Z</dcterms:modified>
</cp:coreProperties>
</file>