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8"/>
  </p:notesMasterIdLst>
  <p:handoutMasterIdLst>
    <p:handoutMasterId r:id="rId9"/>
  </p:handoutMasterIdLst>
  <p:sldIdLst>
    <p:sldId id="294" r:id="rId6"/>
    <p:sldId id="341" r:id="rId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2" autoAdjust="0"/>
    <p:restoredTop sz="96197" autoAdjust="0"/>
  </p:normalViewPr>
  <p:slideViewPr>
    <p:cSldViewPr snapToGrid="0" snapToObjects="1" showGuides="1">
      <p:cViewPr varScale="1">
        <p:scale>
          <a:sx n="159" d="100"/>
          <a:sy n="159" d="100"/>
        </p:scale>
        <p:origin x="3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945240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10/20/23</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10/20/23</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10/20/23</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10/20/23</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10/20/23</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10/20/23</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10/20/23</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20 October 2023</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Ongoing issues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277173" y="1057289"/>
            <a:ext cx="3785219" cy="2225457"/>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DAESRV swap to </a:t>
            </a:r>
            <a:r>
              <a:rPr lang="en-US" sz="1200" dirty="0" err="1"/>
              <a:t>AlmaLinux</a:t>
            </a:r>
            <a:r>
              <a:rPr lang="en-US" sz="1200" dirty="0"/>
              <a:t> 9. Affects Java engines (including OACs, DPM, DAEs), </a:t>
            </a:r>
            <a:r>
              <a:rPr lang="en-US" sz="1200" dirty="0" err="1"/>
              <a:t>Elog</a:t>
            </a:r>
            <a:r>
              <a:rPr lang="en-US" sz="1200" dirty="0"/>
              <a:t>, remote file shares (Samba), Java app servers. Switchover ~1 hour. Wed. 10/25, 09:00 – 10:00.</a:t>
            </a:r>
          </a:p>
          <a:p>
            <a:pPr marL="285750" indent="-285750">
              <a:buFont typeface="Arial" panose="020B0604020202020204" pitchFamily="34" charset="0"/>
              <a:buChar char="•"/>
            </a:pPr>
            <a:r>
              <a:rPr lang="en-US" sz="1200" dirty="0"/>
              <a:t>Looking to schedule CLX49E (GPIB front end) move to </a:t>
            </a:r>
            <a:r>
              <a:rPr lang="en-US" sz="1200" dirty="0" err="1"/>
              <a:t>AlmaLinux</a:t>
            </a:r>
            <a:r>
              <a:rPr lang="en-US" sz="1200" dirty="0"/>
              <a:t> 9. Already tested GPIB driver on AL9; estimate 30-40 minutes downtime. Takes 30 minutes to retreat if a problem.</a:t>
            </a:r>
          </a:p>
          <a:p>
            <a:pPr marL="285750" indent="-285750">
              <a:buFont typeface="Arial" panose="020B0604020202020204" pitchFamily="34" charset="0"/>
              <a:buChar char="•"/>
            </a:pPr>
            <a:r>
              <a:rPr lang="en-US" sz="1200" dirty="0"/>
              <a:t>Restart of all central services. (On Centra, “</a:t>
            </a:r>
            <a:r>
              <a:rPr lang="en-US" sz="1200" dirty="0" err="1"/>
              <a:t>acnet</a:t>
            </a:r>
            <a:r>
              <a:rPr lang="en-US" sz="1200" dirty="0"/>
              <a:t> restart all”), Wed. 10/25 9:00</a:t>
            </a:r>
          </a:p>
          <a:p>
            <a:pPr marL="285750" indent="-285750">
              <a:buFont typeface="Arial" panose="020B0604020202020204" pitchFamily="34" charset="0"/>
              <a:buChar char="•"/>
            </a:pPr>
            <a:r>
              <a:rPr lang="en-US" sz="1200" dirty="0"/>
              <a:t>CLX57E device timeouts (NML magnet power supplies) troubleshooting ongoing</a:t>
            </a:r>
          </a:p>
          <a:p>
            <a:pPr marL="285750" indent="-285750">
              <a:buFont typeface="Arial" panose="020B0604020202020204" pitchFamily="34" charset="0"/>
              <a:buChar char="•"/>
            </a:pPr>
            <a:r>
              <a:rPr lang="en-US" sz="1200" dirty="0"/>
              <a:t>Asking experts to verify ROOT functionality on AL9</a:t>
            </a:r>
          </a:p>
        </p:txBody>
      </p:sp>
      <p:pic>
        <p:nvPicPr>
          <p:cNvPr id="4" name="Picture 3" descr="A screenshot of a black screen&#10;&#10;Description automatically generated">
            <a:extLst>
              <a:ext uri="{FF2B5EF4-FFF2-40B4-BE49-F238E27FC236}">
                <a16:creationId xmlns:a16="http://schemas.microsoft.com/office/drawing/2014/main" id="{4DB86717-73EB-0311-CBF8-ADCD40E6B906}"/>
              </a:ext>
            </a:extLst>
          </p:cNvPr>
          <p:cNvPicPr>
            <a:picLocks noChangeAspect="1"/>
          </p:cNvPicPr>
          <p:nvPr/>
        </p:nvPicPr>
        <p:blipFill>
          <a:blip r:embed="rId3"/>
          <a:stretch>
            <a:fillRect/>
          </a:stretch>
        </p:blipFill>
        <p:spPr>
          <a:xfrm>
            <a:off x="81608" y="1645664"/>
            <a:ext cx="5077326" cy="1637082"/>
          </a:xfrm>
          <a:prstGeom prst="rect">
            <a:avLst/>
          </a:prstGeom>
        </p:spPr>
      </p:pic>
    </p:spTree>
    <p:extLst>
      <p:ext uri="{BB962C8B-B14F-4D97-AF65-F5344CB8AC3E}">
        <p14:creationId xmlns:p14="http://schemas.microsoft.com/office/powerpoint/2010/main" val="3607007966"/>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4.xml><?xml version="1.0" encoding="utf-8"?>
<ds:datastoreItem xmlns:ds="http://schemas.openxmlformats.org/officeDocument/2006/customXml" ds:itemID="{1A78AAC9-3811-45E2-8B1F-6823F0320A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9722</TotalTime>
  <Words>219</Words>
  <Application>Microsoft Macintosh PowerPoint</Application>
  <PresentationFormat>On-screen Show (16:9)</PresentationFormat>
  <Paragraphs>15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Helvetica</vt:lpstr>
      <vt:lpstr>Fermilab_PPT_090915</vt:lpstr>
      <vt:lpstr>PowerPoint Presentation</vt:lpstr>
      <vt:lpstr>Ongoing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283</cp:revision>
  <cp:lastPrinted>2023-01-25T17:43:18Z</cp:lastPrinted>
  <dcterms:created xsi:type="dcterms:W3CDTF">2021-10-06T21:33:04Z</dcterms:created>
  <dcterms:modified xsi:type="dcterms:W3CDTF">2023-10-20T13:32:42Z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