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6600"/>
    <a:srgbClr val="FFCCFF"/>
    <a:srgbClr val="C09200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9" autoAdjust="0"/>
    <p:restoredTop sz="94660"/>
  </p:normalViewPr>
  <p:slideViewPr>
    <p:cSldViewPr>
      <p:cViewPr varScale="1">
        <p:scale>
          <a:sx n="84" d="100"/>
          <a:sy n="84" d="100"/>
        </p:scale>
        <p:origin x="105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3200" b="1" dirty="0"/>
            <a:t>Helium Cryogenics</a:t>
          </a:r>
        </a:p>
        <a:p>
          <a:pPr rtl="0">
            <a:spcAft>
              <a:spcPts val="0"/>
            </a:spcAft>
          </a:pPr>
          <a:r>
            <a:rPr lang="en-US" sz="1600" b="1" dirty="0"/>
            <a:t>Status 10/20/2023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626" custLinFactNeighborY="1841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32254"/>
          <a:ext cx="3577143" cy="758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Status 10/20/2023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7024" y="69278"/>
        <a:ext cx="3503095" cy="68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" y="9865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1210485386"/>
              </p:ext>
            </p:extLst>
          </p:nvPr>
        </p:nvGraphicFramePr>
        <p:xfrm>
          <a:off x="94034" y="76200"/>
          <a:ext cx="3577143" cy="79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4670387" y="113724"/>
            <a:ext cx="4452778" cy="1754326"/>
          </a:xfrm>
          <a:prstGeom prst="rect">
            <a:avLst/>
          </a:prstGeom>
          <a:solidFill>
            <a:srgbClr val="FFFF99">
              <a:alpha val="6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CMTF: 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</a:rPr>
              <a:t>SCP is cold and operating fine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CMTS: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  HECM27 CM at RT under LOTO for its removal 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PIP2IT:   </a:t>
            </a:r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</a:rPr>
              <a:t>SSR1 </a:t>
            </a:r>
            <a:r>
              <a:rPr lang="en-US" sz="1600" b="1" i="1" u="sng" dirty="0" err="1">
                <a:solidFill>
                  <a:srgbClr val="4F81BD">
                    <a:lumMod val="75000"/>
                  </a:srgbClr>
                </a:solidFill>
              </a:rPr>
              <a:t>pCM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 at 2 K with </a:t>
            </a:r>
            <a:r>
              <a:rPr lang="en-US" sz="1600" b="1" i="1" dirty="0" err="1">
                <a:solidFill>
                  <a:srgbClr val="4F81BD">
                    <a:lumMod val="75000"/>
                  </a:srgbClr>
                </a:solidFill>
              </a:rPr>
              <a:t>cryo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 testing in progress</a:t>
            </a:r>
          </a:p>
          <a:p>
            <a:pPr marL="628650" indent="573088" algn="ctr"/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</a:rPr>
              <a:t>North CM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stand empty</a:t>
            </a:r>
            <a:endParaRPr lang="en-US" sz="16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25781" y="2563680"/>
            <a:ext cx="4248641" cy="1785104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NML/FAST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system is cold and running fine with good excess capacity; controlled warmup to RT planned for next week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CC1: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2 K 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CC2: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2 K  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CM: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at 2 K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5" y="1062892"/>
            <a:ext cx="4576783" cy="1538883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cryo</a:t>
            </a:r>
            <a:r>
              <a:rPr lang="en-US" sz="1600" b="1" i="1" dirty="0">
                <a:solidFill>
                  <a:srgbClr val="0070C0"/>
                </a:solidFill>
              </a:rPr>
              <a:t> system warmed up to RT though 2 </a:t>
            </a:r>
            <a:r>
              <a:rPr lang="en-US" sz="1600" b="1" i="1" dirty="0" err="1">
                <a:solidFill>
                  <a:srgbClr val="0070C0"/>
                </a:solidFill>
              </a:rPr>
              <a:t>comprs</a:t>
            </a:r>
            <a:r>
              <a:rPr lang="en-US" sz="1600" b="1" i="1" dirty="0">
                <a:solidFill>
                  <a:srgbClr val="0070C0"/>
                </a:solidFill>
              </a:rPr>
              <a:t> and Purifier still operational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MDB/STC: </a:t>
            </a:r>
            <a:r>
              <a:rPr lang="en-US" sz="1600" b="1" i="1" dirty="0">
                <a:solidFill>
                  <a:srgbClr val="0070C0"/>
                </a:solidFill>
              </a:rPr>
              <a:t>.at RT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308002" y="1679523"/>
            <a:ext cx="364142" cy="457199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223211" y="1277205"/>
            <a:ext cx="373978" cy="5018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727047" y="2209800"/>
            <a:ext cx="387753" cy="404916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905000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117691" y="2895600"/>
            <a:ext cx="3810000" cy="707886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system is at RT for 4-week maintenance period.</a:t>
            </a: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928826" y="4953000"/>
            <a:ext cx="4245596" cy="954107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</a:rPr>
              <a:t>.NML &amp; CMTF annual electrical maintenance postponed to April to allow continued </a:t>
            </a:r>
            <a:r>
              <a:rPr lang="en-US" sz="1600" b="1" i="1" dirty="0" err="1">
                <a:solidFill>
                  <a:schemeClr val="accent3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</a:rPr>
              <a:t> operations </a:t>
            </a:r>
          </a:p>
        </p:txBody>
      </p:sp>
      <p:pic>
        <p:nvPicPr>
          <p:cNvPr id="50" name="Picture 2" descr="C:\Users\makara\Desktop\thermometer hot.JPG">
            <a:extLst>
              <a:ext uri="{FF2B5EF4-FFF2-40B4-BE49-F238E27FC236}">
                <a16:creationId xmlns:a16="http://schemas.microsoft.com/office/drawing/2014/main" id="{CEA2C591-6443-423A-8B17-DC31F2B7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56" y="21336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484" y="3878137"/>
            <a:ext cx="577977" cy="107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9799" y="4343400"/>
            <a:ext cx="2663401" cy="1692771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sz="1600" b="1" i="1" dirty="0">
                <a:solidFill>
                  <a:srgbClr val="996600"/>
                </a:solidFill>
              </a:rPr>
              <a:t>A0 </a:t>
            </a:r>
            <a:r>
              <a:rPr lang="en-US" sz="1600" b="1" i="1" dirty="0" err="1">
                <a:solidFill>
                  <a:srgbClr val="996600"/>
                </a:solidFill>
              </a:rPr>
              <a:t>comprs</a:t>
            </a:r>
            <a:r>
              <a:rPr lang="en-US" sz="1600" b="1" i="1" dirty="0">
                <a:solidFill>
                  <a:srgbClr val="996600"/>
                </a:solidFill>
              </a:rPr>
              <a:t> (3) online with MC-1 g-2 cryogenic system running fine at 5 K with g-2 magnet powering; G2 dry expander failed but was fixed. </a:t>
            </a:r>
          </a:p>
        </p:txBody>
      </p:sp>
      <p:pic>
        <p:nvPicPr>
          <p:cNvPr id="35" name="Picture 3">
            <a:extLst>
              <a:ext uri="{FF2B5EF4-FFF2-40B4-BE49-F238E27FC236}">
                <a16:creationId xmlns:a16="http://schemas.microsoft.com/office/drawing/2014/main" id="{0FA0A2B4-F5C2-8133-A952-53BABCE96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11" y="1679390"/>
            <a:ext cx="577977" cy="107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>
            <a:extLst>
              <a:ext uri="{FF2B5EF4-FFF2-40B4-BE49-F238E27FC236}">
                <a16:creationId xmlns:a16="http://schemas.microsoft.com/office/drawing/2014/main" id="{771D6851-0D76-D126-8BC4-5A91F80D4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86200"/>
            <a:ext cx="269044" cy="4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">
            <a:extLst>
              <a:ext uri="{FF2B5EF4-FFF2-40B4-BE49-F238E27FC236}">
                <a16:creationId xmlns:a16="http://schemas.microsoft.com/office/drawing/2014/main" id="{6BE22ED5-567A-3F5C-3EAE-335D48816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556" y="3657600"/>
            <a:ext cx="269044" cy="4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50C9A626-D051-DAFF-F30E-B50F6CCFF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565" y="1289218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968C387B-6040-75AB-DAD7-5E41AEC9C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356" y="3352800"/>
            <a:ext cx="269044" cy="4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makara\Desktop\thermometer hot.JPG">
            <a:extLst>
              <a:ext uri="{FF2B5EF4-FFF2-40B4-BE49-F238E27FC236}">
                <a16:creationId xmlns:a16="http://schemas.microsoft.com/office/drawing/2014/main" id="{F944EDD4-1A6B-7E4E-FA75-82DC881A5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275" y="434189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671FCDEC-04B2-82EF-459B-A21784EAB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506" y="956403"/>
            <a:ext cx="269044" cy="4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makara\Desktop\thermometer hot.JPG">
            <a:extLst>
              <a:ext uri="{FF2B5EF4-FFF2-40B4-BE49-F238E27FC236}">
                <a16:creationId xmlns:a16="http://schemas.microsoft.com/office/drawing/2014/main" id="{0CD9A89D-9CDC-90AB-0AFF-BF657847E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1" y="160646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makara\Desktop\thermometer hot.JPG">
            <a:extLst>
              <a:ext uri="{FF2B5EF4-FFF2-40B4-BE49-F238E27FC236}">
                <a16:creationId xmlns:a16="http://schemas.microsoft.com/office/drawing/2014/main" id="{B6614CDF-F596-5F63-9DFD-40A0FBBBE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169" y="3103615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makara\Desktop\thermometer hot.JPG">
            <a:extLst>
              <a:ext uri="{FF2B5EF4-FFF2-40B4-BE49-F238E27FC236}">
                <a16:creationId xmlns:a16="http://schemas.microsoft.com/office/drawing/2014/main" id="{C214F7C8-DB00-4C78-02E1-7915CEE16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115" y="1461730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kara\Desktop\thermometer hot.JPG">
            <a:extLst>
              <a:ext uri="{FF2B5EF4-FFF2-40B4-BE49-F238E27FC236}">
                <a16:creationId xmlns:a16="http://schemas.microsoft.com/office/drawing/2014/main" id="{985BA8D2-3986-52F6-D4B2-8E8FE800A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3" y="1861999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0532BD97-A7AD-97C3-3A1A-4CE63C4C3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523" y="2137568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27478</TotalTime>
  <Words>179</Words>
  <Application>Microsoft Office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 x5584,4191 04516N</cp:lastModifiedBy>
  <cp:revision>993</cp:revision>
  <dcterms:created xsi:type="dcterms:W3CDTF">2013-09-14T14:02:30Z</dcterms:created>
  <dcterms:modified xsi:type="dcterms:W3CDTF">2023-10-21T13:08:58Z</dcterms:modified>
</cp:coreProperties>
</file>