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7" r:id="rId2"/>
    <p:sldId id="258" r:id="rId3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6105CFCA-6334-477C-9AC2-863DEB7CA26C}"/>
    <pc:docChg chg="custSel delSld modSld">
      <pc:chgData name="Denton K Morris" userId="0450e551-eb74-4e16-a8b4-74d516834900" providerId="ADAL" clId="{6105CFCA-6334-477C-9AC2-863DEB7CA26C}" dt="2023-09-20T15:11:02.158" v="1191" actId="14100"/>
      <pc:docMkLst>
        <pc:docMk/>
      </pc:docMkLst>
      <pc:sldChg chg="modSp mod">
        <pc:chgData name="Denton K Morris" userId="0450e551-eb74-4e16-a8b4-74d516834900" providerId="ADAL" clId="{6105CFCA-6334-477C-9AC2-863DEB7CA26C}" dt="2023-09-19T20:37:03.826" v="13" actId="20577"/>
        <pc:sldMkLst>
          <pc:docMk/>
          <pc:sldMk cId="0" sldId="256"/>
        </pc:sldMkLst>
        <pc:spChg chg="mod">
          <ac:chgData name="Denton K Morris" userId="0450e551-eb74-4e16-a8b4-74d516834900" providerId="ADAL" clId="{6105CFCA-6334-477C-9AC2-863DEB7CA26C}" dt="2023-09-19T20:37:03.826" v="13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6105CFCA-6334-477C-9AC2-863DEB7CA26C}" dt="2023-09-20T14:16:59.522" v="548" actId="20577"/>
        <pc:sldMkLst>
          <pc:docMk/>
          <pc:sldMk cId="0" sldId="257"/>
        </pc:sldMkLst>
        <pc:spChg chg="mod">
          <ac:chgData name="Denton K Morris" userId="0450e551-eb74-4e16-a8b4-74d516834900" providerId="ADAL" clId="{6105CFCA-6334-477C-9AC2-863DEB7CA26C}" dt="2023-09-20T14:16:59.522" v="548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6105CFCA-6334-477C-9AC2-863DEB7CA26C}" dt="2023-09-19T20:43:54.825" v="527" actId="1076"/>
        <pc:sldMkLst>
          <pc:docMk/>
          <pc:sldMk cId="0" sldId="258"/>
        </pc:sldMkLst>
        <pc:spChg chg="mod">
          <ac:chgData name="Denton K Morris" userId="0450e551-eb74-4e16-a8b4-74d516834900" providerId="ADAL" clId="{6105CFCA-6334-477C-9AC2-863DEB7CA26C}" dt="2023-09-19T20:43:43.010" v="524" actId="20577"/>
          <ac:spMkLst>
            <pc:docMk/>
            <pc:sldMk cId="0" sldId="258"/>
            <ac:spMk id="93" creationId="{00000000-0000-0000-0000-000000000000}"/>
          </ac:spMkLst>
        </pc:spChg>
        <pc:picChg chg="add mod">
          <ac:chgData name="Denton K Morris" userId="0450e551-eb74-4e16-a8b4-74d516834900" providerId="ADAL" clId="{6105CFCA-6334-477C-9AC2-863DEB7CA26C}" dt="2023-09-19T20:43:54.825" v="527" actId="1076"/>
          <ac:picMkLst>
            <pc:docMk/>
            <pc:sldMk cId="0" sldId="258"/>
            <ac:picMk id="3" creationId="{5E3A10BE-552B-0C40-975B-EEC3B54C71DD}"/>
          </ac:picMkLst>
        </pc:picChg>
      </pc:sldChg>
      <pc:sldChg chg="modSp mod">
        <pc:chgData name="Denton K Morris" userId="0450e551-eb74-4e16-a8b4-74d516834900" providerId="ADAL" clId="{6105CFCA-6334-477C-9AC2-863DEB7CA26C}" dt="2023-09-20T15:07:20.523" v="1073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6105CFCA-6334-477C-9AC2-863DEB7CA26C}" dt="2023-09-20T15:07:20.523" v="1073" actId="20577"/>
          <ac:spMkLst>
            <pc:docMk/>
            <pc:sldMk cId="2645896307" sldId="259"/>
            <ac:spMk id="99" creationId="{00000000-0000-0000-0000-000000000000}"/>
          </ac:spMkLst>
        </pc:spChg>
      </pc:sldChg>
      <pc:sldChg chg="del">
        <pc:chgData name="Denton K Morris" userId="0450e551-eb74-4e16-a8b4-74d516834900" providerId="ADAL" clId="{6105CFCA-6334-477C-9AC2-863DEB7CA26C}" dt="2023-09-19T20:42:37.914" v="489" actId="2696"/>
        <pc:sldMkLst>
          <pc:docMk/>
          <pc:sldMk cId="0" sldId="261"/>
        </pc:sldMkLst>
      </pc:sldChg>
      <pc:sldChg chg="modSp mod">
        <pc:chgData name="Denton K Morris" userId="0450e551-eb74-4e16-a8b4-74d516834900" providerId="ADAL" clId="{6105CFCA-6334-477C-9AC2-863DEB7CA26C}" dt="2023-09-19T20:42:52.514" v="517"/>
        <pc:sldMkLst>
          <pc:docMk/>
          <pc:sldMk cId="0" sldId="262"/>
        </pc:sldMkLst>
        <pc:spChg chg="mod">
          <ac:chgData name="Denton K Morris" userId="0450e551-eb74-4e16-a8b4-74d516834900" providerId="ADAL" clId="{6105CFCA-6334-477C-9AC2-863DEB7CA26C}" dt="2023-09-19T20:42:49.165" v="516" actId="1035"/>
          <ac:spMkLst>
            <pc:docMk/>
            <pc:sldMk cId="0" sldId="262"/>
            <ac:spMk id="118" creationId="{00000000-0000-0000-0000-000000000000}"/>
          </ac:spMkLst>
        </pc:spChg>
        <pc:graphicFrameChg chg="mod">
          <ac:chgData name="Denton K Morris" userId="0450e551-eb74-4e16-a8b4-74d516834900" providerId="ADAL" clId="{6105CFCA-6334-477C-9AC2-863DEB7CA26C}" dt="2023-09-19T20:42:52.514" v="517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modSp mod">
        <pc:chgData name="Denton K Morris" userId="0450e551-eb74-4e16-a8b4-74d516834900" providerId="ADAL" clId="{6105CFCA-6334-477C-9AC2-863DEB7CA26C}" dt="2023-09-20T15:08:11.636" v="1159" actId="12"/>
        <pc:sldMkLst>
          <pc:docMk/>
          <pc:sldMk cId="785974873" sldId="264"/>
        </pc:sldMkLst>
        <pc:spChg chg="mod">
          <ac:chgData name="Denton K Morris" userId="0450e551-eb74-4e16-a8b4-74d516834900" providerId="ADAL" clId="{6105CFCA-6334-477C-9AC2-863DEB7CA26C}" dt="2023-09-20T14:19:55.653" v="825" actId="20577"/>
          <ac:spMkLst>
            <pc:docMk/>
            <pc:sldMk cId="785974873" sldId="264"/>
            <ac:spMk id="82" creationId="{00000000-0000-0000-0000-000000000000}"/>
          </ac:spMkLst>
        </pc:spChg>
        <pc:spChg chg="mod">
          <ac:chgData name="Denton K Morris" userId="0450e551-eb74-4e16-a8b4-74d516834900" providerId="ADAL" clId="{6105CFCA-6334-477C-9AC2-863DEB7CA26C}" dt="2023-09-20T15:08:11.636" v="1159" actId="12"/>
          <ac:spMkLst>
            <pc:docMk/>
            <pc:sldMk cId="785974873" sldId="264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6105CFCA-6334-477C-9AC2-863DEB7CA26C}" dt="2023-09-20T15:11:02.158" v="1191" actId="14100"/>
        <pc:sldMkLst>
          <pc:docMk/>
          <pc:sldMk cId="926294976" sldId="265"/>
        </pc:sldMkLst>
        <pc:spChg chg="add mod">
          <ac:chgData name="Denton K Morris" userId="0450e551-eb74-4e16-a8b4-74d516834900" providerId="ADAL" clId="{6105CFCA-6334-477C-9AC2-863DEB7CA26C}" dt="2023-09-20T15:10:57.973" v="1190" actId="1076"/>
          <ac:spMkLst>
            <pc:docMk/>
            <pc:sldMk cId="926294976" sldId="265"/>
            <ac:spMk id="4" creationId="{D2701C6D-2C79-0831-A0EB-DC9187C00364}"/>
          </ac:spMkLst>
        </pc:spChg>
        <pc:spChg chg="del mod">
          <ac:chgData name="Denton K Morris" userId="0450e551-eb74-4e16-a8b4-74d516834900" providerId="ADAL" clId="{6105CFCA-6334-477C-9AC2-863DEB7CA26C}" dt="2023-09-20T14:27:48.021" v="1051"/>
          <ac:spMkLst>
            <pc:docMk/>
            <pc:sldMk cId="926294976" sldId="265"/>
            <ac:spMk id="87" creationId="{00000000-0000-0000-0000-000000000000}"/>
          </ac:spMkLst>
        </pc:spChg>
        <pc:picChg chg="add del mod">
          <ac:chgData name="Denton K Morris" userId="0450e551-eb74-4e16-a8b4-74d516834900" providerId="ADAL" clId="{6105CFCA-6334-477C-9AC2-863DEB7CA26C}" dt="2023-09-20T14:29:02.888" v="1055" actId="478"/>
          <ac:picMkLst>
            <pc:docMk/>
            <pc:sldMk cId="926294976" sldId="265"/>
            <ac:picMk id="3" creationId="{A9F0A479-70B2-DFC9-0259-C3FF26944B51}"/>
          </ac:picMkLst>
        </pc:picChg>
        <pc:picChg chg="add mod">
          <ac:chgData name="Denton K Morris" userId="0450e551-eb74-4e16-a8b4-74d516834900" providerId="ADAL" clId="{6105CFCA-6334-477C-9AC2-863DEB7CA26C}" dt="2023-09-20T15:10:07.477" v="1160" actId="1076"/>
          <ac:picMkLst>
            <pc:docMk/>
            <pc:sldMk cId="926294976" sldId="265"/>
            <ac:picMk id="5" creationId="{5D5C4171-0B36-B8BC-BDFE-674BBE1BD554}"/>
          </ac:picMkLst>
        </pc:picChg>
        <pc:cxnChg chg="add mod">
          <ac:chgData name="Denton K Morris" userId="0450e551-eb74-4e16-a8b4-74d516834900" providerId="ADAL" clId="{6105CFCA-6334-477C-9AC2-863DEB7CA26C}" dt="2023-09-20T15:11:02.158" v="1191" actId="14100"/>
          <ac:cxnSpMkLst>
            <pc:docMk/>
            <pc:sldMk cId="926294976" sldId="265"/>
            <ac:cxnSpMk id="3" creationId="{2C316DC9-126D-6532-BDEF-3CE358767ECF}"/>
          </ac:cxnSpMkLst>
        </pc:cxnChg>
      </pc:sldChg>
    </pc:docChg>
  </pc:docChgLst>
  <pc:docChgLst>
    <pc:chgData name="Denton K Morris" userId="0450e551-eb74-4e16-a8b4-74d516834900" providerId="ADAL" clId="{B15196C5-E081-4636-B0AF-520C4B755695}"/>
    <pc:docChg chg="undo custSel delSld modSld delMainMaster">
      <pc:chgData name="Denton K Morris" userId="0450e551-eb74-4e16-a8b4-74d516834900" providerId="ADAL" clId="{B15196C5-E081-4636-B0AF-520C4B755695}" dt="2023-10-13T13:25:48.459" v="1202" actId="1076"/>
      <pc:docMkLst>
        <pc:docMk/>
      </pc:docMkLst>
      <pc:sldChg chg="modSp del mod">
        <pc:chgData name="Denton K Morris" userId="0450e551-eb74-4e16-a8b4-74d516834900" providerId="ADAL" clId="{B15196C5-E081-4636-B0AF-520C4B755695}" dt="2023-10-12T20:48:23.617" v="1092" actId="47"/>
        <pc:sldMkLst>
          <pc:docMk/>
          <pc:sldMk cId="0" sldId="256"/>
        </pc:sldMkLst>
        <pc:spChg chg="mod">
          <ac:chgData name="Denton K Morris" userId="0450e551-eb74-4e16-a8b4-74d516834900" providerId="ADAL" clId="{B15196C5-E081-4636-B0AF-520C4B755695}" dt="2023-10-11T13:02:51.705" v="2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B15196C5-E081-4636-B0AF-520C4B755695}" dt="2023-10-13T13:24:59.186" v="1188" actId="20577"/>
        <pc:sldMkLst>
          <pc:docMk/>
          <pc:sldMk cId="0" sldId="257"/>
        </pc:sldMkLst>
        <pc:spChg chg="mod">
          <ac:chgData name="Denton K Morris" userId="0450e551-eb74-4e16-a8b4-74d516834900" providerId="ADAL" clId="{B15196C5-E081-4636-B0AF-520C4B755695}" dt="2023-10-12T20:38:17.181" v="932" actId="20577"/>
          <ac:spMkLst>
            <pc:docMk/>
            <pc:sldMk cId="0" sldId="257"/>
            <ac:spMk id="82" creationId="{00000000-0000-0000-0000-000000000000}"/>
          </ac:spMkLst>
        </pc:spChg>
        <pc:spChg chg="mod">
          <ac:chgData name="Denton K Morris" userId="0450e551-eb74-4e16-a8b4-74d516834900" providerId="ADAL" clId="{B15196C5-E081-4636-B0AF-520C4B755695}" dt="2023-10-13T13:24:59.186" v="1188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B15196C5-E081-4636-B0AF-520C4B755695}" dt="2023-10-13T13:25:43.241" v="1201" actId="20577"/>
        <pc:sldMkLst>
          <pc:docMk/>
          <pc:sldMk cId="0" sldId="258"/>
        </pc:sldMkLst>
        <pc:spChg chg="del">
          <ac:chgData name="Denton K Morris" userId="0450e551-eb74-4e16-a8b4-74d516834900" providerId="ADAL" clId="{B15196C5-E081-4636-B0AF-520C4B755695}" dt="2023-10-11T13:07:25.305" v="494" actId="478"/>
          <ac:spMkLst>
            <pc:docMk/>
            <pc:sldMk cId="0" sldId="258"/>
            <ac:spMk id="4" creationId="{E3ED2B2D-C33E-C701-E7C2-B2CE54DBDCD5}"/>
          </ac:spMkLst>
        </pc:spChg>
        <pc:spChg chg="del">
          <ac:chgData name="Denton K Morris" userId="0450e551-eb74-4e16-a8b4-74d516834900" providerId="ADAL" clId="{B15196C5-E081-4636-B0AF-520C4B755695}" dt="2023-10-11T13:07:19.429" v="490" actId="478"/>
          <ac:spMkLst>
            <pc:docMk/>
            <pc:sldMk cId="0" sldId="258"/>
            <ac:spMk id="5" creationId="{94D1A4DD-E1CF-638B-8A7F-35ECE357A235}"/>
          </ac:spMkLst>
        </pc:spChg>
        <pc:spChg chg="add mod">
          <ac:chgData name="Denton K Morris" userId="0450e551-eb74-4e16-a8b4-74d516834900" providerId="ADAL" clId="{B15196C5-E081-4636-B0AF-520C4B755695}" dt="2023-10-13T13:25:43.241" v="1201" actId="20577"/>
          <ac:spMkLst>
            <pc:docMk/>
            <pc:sldMk cId="0" sldId="258"/>
            <ac:spMk id="6" creationId="{80A13349-2461-B429-8FF9-FD5B17EB4882}"/>
          </ac:spMkLst>
        </pc:spChg>
        <pc:spChg chg="del">
          <ac:chgData name="Denton K Morris" userId="0450e551-eb74-4e16-a8b4-74d516834900" providerId="ADAL" clId="{B15196C5-E081-4636-B0AF-520C4B755695}" dt="2023-10-11T13:07:21.909" v="491" actId="478"/>
          <ac:spMkLst>
            <pc:docMk/>
            <pc:sldMk cId="0" sldId="258"/>
            <ac:spMk id="93" creationId="{00000000-0000-0000-0000-000000000000}"/>
          </ac:spMkLst>
        </pc:spChg>
        <pc:picChg chg="del">
          <ac:chgData name="Denton K Morris" userId="0450e551-eb74-4e16-a8b4-74d516834900" providerId="ADAL" clId="{B15196C5-E081-4636-B0AF-520C4B755695}" dt="2023-10-11T13:07:23.282" v="493" actId="478"/>
          <ac:picMkLst>
            <pc:docMk/>
            <pc:sldMk cId="0" sldId="258"/>
            <ac:picMk id="2" creationId="{4789A1C1-8746-A072-0390-6F0E05AAB0FD}"/>
          </ac:picMkLst>
        </pc:picChg>
        <pc:picChg chg="del">
          <ac:chgData name="Denton K Morris" userId="0450e551-eb74-4e16-a8b4-74d516834900" providerId="ADAL" clId="{B15196C5-E081-4636-B0AF-520C4B755695}" dt="2023-10-11T13:07:22.680" v="492" actId="478"/>
          <ac:picMkLst>
            <pc:docMk/>
            <pc:sldMk cId="0" sldId="258"/>
            <ac:picMk id="3" creationId="{5E3A10BE-552B-0C40-975B-EEC3B54C71DD}"/>
          </ac:picMkLst>
        </pc:picChg>
      </pc:sldChg>
      <pc:sldChg chg="addSp delSp modSp mod">
        <pc:chgData name="Denton K Morris" userId="0450e551-eb74-4e16-a8b4-74d516834900" providerId="ADAL" clId="{B15196C5-E081-4636-B0AF-520C4B755695}" dt="2023-10-13T13:25:48.459" v="1202" actId="1076"/>
        <pc:sldMkLst>
          <pc:docMk/>
          <pc:sldMk cId="2645896307" sldId="259"/>
        </pc:sldMkLst>
        <pc:spChg chg="add del mod">
          <ac:chgData name="Denton K Morris" userId="0450e551-eb74-4e16-a8b4-74d516834900" providerId="ADAL" clId="{B15196C5-E081-4636-B0AF-520C4B755695}" dt="2023-10-12T20:44:40.505" v="1082" actId="478"/>
          <ac:spMkLst>
            <pc:docMk/>
            <pc:sldMk cId="2645896307" sldId="259"/>
            <ac:spMk id="3" creationId="{A5ADC94F-2635-BA9A-D7BC-DBD549986A25}"/>
          </ac:spMkLst>
        </pc:spChg>
        <pc:spChg chg="add mod">
          <ac:chgData name="Denton K Morris" userId="0450e551-eb74-4e16-a8b4-74d516834900" providerId="ADAL" clId="{B15196C5-E081-4636-B0AF-520C4B755695}" dt="2023-10-12T20:45:30.201" v="1087"/>
          <ac:spMkLst>
            <pc:docMk/>
            <pc:sldMk cId="2645896307" sldId="259"/>
            <ac:spMk id="4" creationId="{3EFB5968-144B-9759-7EFF-E83D83163E3D}"/>
          </ac:spMkLst>
        </pc:spChg>
        <pc:spChg chg="mod">
          <ac:chgData name="Denton K Morris" userId="0450e551-eb74-4e16-a8b4-74d516834900" providerId="ADAL" clId="{B15196C5-E081-4636-B0AF-520C4B755695}" dt="2023-10-12T20:49:31.197" v="1145" actId="20577"/>
          <ac:spMkLst>
            <pc:docMk/>
            <pc:sldMk cId="2645896307" sldId="259"/>
            <ac:spMk id="82" creationId="{00000000-0000-0000-0000-000000000000}"/>
          </ac:spMkLst>
        </pc:spChg>
        <pc:spChg chg="del mod">
          <ac:chgData name="Denton K Morris" userId="0450e551-eb74-4e16-a8b4-74d516834900" providerId="ADAL" clId="{B15196C5-E081-4636-B0AF-520C4B755695}" dt="2023-10-12T20:43:15.027" v="1074"/>
          <ac:spMkLst>
            <pc:docMk/>
            <pc:sldMk cId="2645896307" sldId="259"/>
            <ac:spMk id="87" creationId="{00000000-0000-0000-0000-000000000000}"/>
          </ac:spMkLst>
        </pc:spChg>
        <pc:picChg chg="add mod">
          <ac:chgData name="Denton K Morris" userId="0450e551-eb74-4e16-a8b4-74d516834900" providerId="ADAL" clId="{B15196C5-E081-4636-B0AF-520C4B755695}" dt="2023-10-13T13:25:48.459" v="1202" actId="1076"/>
          <ac:picMkLst>
            <pc:docMk/>
            <pc:sldMk cId="2645896307" sldId="259"/>
            <ac:picMk id="6" creationId="{3D809037-A175-C4CD-8A12-3F2D00DEE107}"/>
          </ac:picMkLst>
        </pc:picChg>
      </pc:sldChg>
      <pc:sldChg chg="del">
        <pc:chgData name="Denton K Morris" userId="0450e551-eb74-4e16-a8b4-74d516834900" providerId="ADAL" clId="{B15196C5-E081-4636-B0AF-520C4B755695}" dt="2023-10-11T13:02:57.708" v="3" actId="2696"/>
        <pc:sldMkLst>
          <pc:docMk/>
          <pc:sldMk cId="1054951809" sldId="260"/>
        </pc:sldMkLst>
      </pc:sldChg>
      <pc:sldMasterChg chg="del delSldLayout">
        <pc:chgData name="Denton K Morris" userId="0450e551-eb74-4e16-a8b4-74d516834900" providerId="ADAL" clId="{B15196C5-E081-4636-B0AF-520C4B755695}" dt="2023-10-12T20:48:23.617" v="1092" actId="47"/>
        <pc:sldMasterMkLst>
          <pc:docMk/>
          <pc:sldMasterMk cId="0" sldId="2147483648"/>
        </pc:sldMasterMkLst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Denton K Morris" userId="0450e551-eb74-4e16-a8b4-74d516834900" providerId="ADAL" clId="{B15196C5-E081-4636-B0AF-520C4B755695}" dt="2023-10-12T20:48:23.617" v="1092" actId="47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  <pc:docChgLst>
    <pc:chgData name="Denton K Morris" userId="0450e551-eb74-4e16-a8b4-74d516834900" providerId="ADAL" clId="{708F8F92-71A8-405B-9AC5-84E6160E6E6E}"/>
    <pc:docChg chg="custSel delSld modSld">
      <pc:chgData name="Denton K Morris" userId="0450e551-eb74-4e16-a8b4-74d516834900" providerId="ADAL" clId="{708F8F92-71A8-405B-9AC5-84E6160E6E6E}" dt="2023-10-18T15:18:34.914" v="637" actId="20577"/>
      <pc:docMkLst>
        <pc:docMk/>
      </pc:docMkLst>
      <pc:sldChg chg="modSp mod">
        <pc:chgData name="Denton K Morris" userId="0450e551-eb74-4e16-a8b4-74d516834900" providerId="ADAL" clId="{708F8F92-71A8-405B-9AC5-84E6160E6E6E}" dt="2023-10-17T21:54:41.256" v="447" actId="20577"/>
        <pc:sldMkLst>
          <pc:docMk/>
          <pc:sldMk cId="0" sldId="257"/>
        </pc:sldMkLst>
        <pc:spChg chg="mod">
          <ac:chgData name="Denton K Morris" userId="0450e551-eb74-4e16-a8b4-74d516834900" providerId="ADAL" clId="{708F8F92-71A8-405B-9AC5-84E6160E6E6E}" dt="2023-10-17T21:54:41.256" v="447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708F8F92-71A8-405B-9AC5-84E6160E6E6E}" dt="2023-10-18T15:18:34.914" v="637" actId="20577"/>
        <pc:sldMkLst>
          <pc:docMk/>
          <pc:sldMk cId="0" sldId="258"/>
        </pc:sldMkLst>
        <pc:spChg chg="mod">
          <ac:chgData name="Denton K Morris" userId="0450e551-eb74-4e16-a8b4-74d516834900" providerId="ADAL" clId="{708F8F92-71A8-405B-9AC5-84E6160E6E6E}" dt="2023-10-18T15:18:34.914" v="637" actId="20577"/>
          <ac:spMkLst>
            <pc:docMk/>
            <pc:sldMk cId="0" sldId="258"/>
            <ac:spMk id="6" creationId="{80A13349-2461-B429-8FF9-FD5B17EB4882}"/>
          </ac:spMkLst>
        </pc:spChg>
      </pc:sldChg>
      <pc:sldChg chg="del">
        <pc:chgData name="Denton K Morris" userId="0450e551-eb74-4e16-a8b4-74d516834900" providerId="ADAL" clId="{708F8F92-71A8-405B-9AC5-84E6160E6E6E}" dt="2023-10-17T21:00:05.832" v="265" actId="2696"/>
        <pc:sldMkLst>
          <pc:docMk/>
          <pc:sldMk cId="2645896307" sldId="259"/>
        </pc:sldMkLst>
      </pc:sldChg>
    </pc:docChg>
  </pc:docChgLst>
  <pc:docChgLst>
    <pc:chgData name="Denton K Morris" userId="0450e551-eb74-4e16-a8b4-74d516834900" providerId="ADAL" clId="{507F275F-4DF3-4473-A7A1-AF2B3607970C}"/>
    <pc:docChg chg="custSel modSld">
      <pc:chgData name="Denton K Morris" userId="0450e551-eb74-4e16-a8b4-74d516834900" providerId="ADAL" clId="{507F275F-4DF3-4473-A7A1-AF2B3607970C}" dt="2023-09-27T14:31:39.880" v="582" actId="20577"/>
      <pc:docMkLst>
        <pc:docMk/>
      </pc:docMkLst>
      <pc:sldChg chg="modSp mod">
        <pc:chgData name="Denton K Morris" userId="0450e551-eb74-4e16-a8b4-74d516834900" providerId="ADAL" clId="{507F275F-4DF3-4473-A7A1-AF2B3607970C}" dt="2023-09-26T19:28:30.628" v="580" actId="20577"/>
        <pc:sldMkLst>
          <pc:docMk/>
          <pc:sldMk cId="0" sldId="256"/>
        </pc:sldMkLst>
        <pc:spChg chg="mod">
          <ac:chgData name="Denton K Morris" userId="0450e551-eb74-4e16-a8b4-74d516834900" providerId="ADAL" clId="{507F275F-4DF3-4473-A7A1-AF2B3607970C}" dt="2023-09-26T19:28:30.628" v="580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507F275F-4DF3-4473-A7A1-AF2B3607970C}" dt="2023-09-26T19:23:45.157" v="213" actId="20577"/>
        <pc:sldMkLst>
          <pc:docMk/>
          <pc:sldMk cId="0" sldId="257"/>
        </pc:sldMkLst>
        <pc:spChg chg="mod">
          <ac:chgData name="Denton K Morris" userId="0450e551-eb74-4e16-a8b4-74d516834900" providerId="ADAL" clId="{507F275F-4DF3-4473-A7A1-AF2B3607970C}" dt="2023-09-26T19:23:45.157" v="213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507F275F-4DF3-4473-A7A1-AF2B3607970C}" dt="2023-09-27T14:31:39.880" v="582" actId="20577"/>
        <pc:sldMkLst>
          <pc:docMk/>
          <pc:sldMk cId="0" sldId="258"/>
        </pc:sldMkLst>
        <pc:spChg chg="mod">
          <ac:chgData name="Denton K Morris" userId="0450e551-eb74-4e16-a8b4-74d516834900" providerId="ADAL" clId="{507F275F-4DF3-4473-A7A1-AF2B3607970C}" dt="2023-09-26T19:27:59.179" v="563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507F275F-4DF3-4473-A7A1-AF2B3607970C}" dt="2023-09-27T14:31:39.880" v="582" actId="20577"/>
          <ac:spMkLst>
            <pc:docMk/>
            <pc:sldMk cId="0" sldId="258"/>
            <ac:spMk id="93" creationId="{00000000-0000-0000-0000-000000000000}"/>
          </ac:spMkLst>
        </pc:spChg>
      </pc:sldChg>
    </pc:docChg>
  </pc:docChgLst>
  <pc:docChgLst>
    <pc:chgData name="Denton K Morris" userId="0450e551-eb74-4e16-a8b4-74d516834900" providerId="ADAL" clId="{43293E96-AAB3-4FE3-9413-F08B5D76B218}"/>
    <pc:docChg chg="custSel modSld">
      <pc:chgData name="Denton K Morris" userId="0450e551-eb74-4e16-a8b4-74d516834900" providerId="ADAL" clId="{43293E96-AAB3-4FE3-9413-F08B5D76B218}" dt="2023-09-29T13:29:48.764" v="262" actId="20577"/>
      <pc:docMkLst>
        <pc:docMk/>
      </pc:docMkLst>
      <pc:sldChg chg="modSp mod">
        <pc:chgData name="Denton K Morris" userId="0450e551-eb74-4e16-a8b4-74d516834900" providerId="ADAL" clId="{43293E96-AAB3-4FE3-9413-F08B5D76B218}" dt="2023-09-29T13:16:54.455" v="16" actId="20577"/>
        <pc:sldMkLst>
          <pc:docMk/>
          <pc:sldMk cId="0" sldId="256"/>
        </pc:sldMkLst>
        <pc:spChg chg="mod">
          <ac:chgData name="Denton K Morris" userId="0450e551-eb74-4e16-a8b4-74d516834900" providerId="ADAL" clId="{43293E96-AAB3-4FE3-9413-F08B5D76B218}" dt="2023-09-29T13:16:54.455" v="16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43293E96-AAB3-4FE3-9413-F08B5D76B218}" dt="2023-09-29T13:17:19.899" v="40" actId="20577"/>
        <pc:sldMkLst>
          <pc:docMk/>
          <pc:sldMk cId="0" sldId="257"/>
        </pc:sldMkLst>
        <pc:spChg chg="mod">
          <ac:chgData name="Denton K Morris" userId="0450e551-eb74-4e16-a8b4-74d516834900" providerId="ADAL" clId="{43293E96-AAB3-4FE3-9413-F08B5D76B218}" dt="2023-09-29T13:17:19.899" v="40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43293E96-AAB3-4FE3-9413-F08B5D76B218}" dt="2023-09-29T13:29:48.764" v="262" actId="20577"/>
        <pc:sldMkLst>
          <pc:docMk/>
          <pc:sldMk cId="0" sldId="258"/>
        </pc:sldMkLst>
        <pc:spChg chg="mod">
          <ac:chgData name="Denton K Morris" userId="0450e551-eb74-4e16-a8b4-74d516834900" providerId="ADAL" clId="{43293E96-AAB3-4FE3-9413-F08B5D76B218}" dt="2023-09-29T13:29:48.764" v="262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43293E96-AAB3-4FE3-9413-F08B5D76B218}" dt="2023-09-29T13:19:00.470" v="198" actId="20577"/>
          <ac:spMkLst>
            <pc:docMk/>
            <pc:sldMk cId="0" sldId="258"/>
            <ac:spMk id="93" creationId="{00000000-0000-0000-0000-000000000000}"/>
          </ac:spMkLst>
        </pc:spChg>
        <pc:picChg chg="mod">
          <ac:chgData name="Denton K Morris" userId="0450e551-eb74-4e16-a8b4-74d516834900" providerId="ADAL" clId="{43293E96-AAB3-4FE3-9413-F08B5D76B218}" dt="2023-09-29T13:18:42.001" v="141" actId="1076"/>
          <ac:picMkLst>
            <pc:docMk/>
            <pc:sldMk cId="0" sldId="258"/>
            <ac:picMk id="2" creationId="{4789A1C1-8746-A072-0390-6F0E05AAB0FD}"/>
          </ac:picMkLst>
        </pc:picChg>
      </pc:sldChg>
    </pc:docChg>
  </pc:docChgLst>
  <pc:docChgLst>
    <pc:chgData name="Denton K Morris" userId="0450e551-eb74-4e16-a8b4-74d516834900" providerId="ADAL" clId="{68AC617C-7BA5-4CA3-86C9-A207750533C5}"/>
    <pc:docChg chg="custSel modSld">
      <pc:chgData name="Denton K Morris" userId="0450e551-eb74-4e16-a8b4-74d516834900" providerId="ADAL" clId="{68AC617C-7BA5-4CA3-86C9-A207750533C5}" dt="2023-10-04T15:22:03.680" v="380" actId="1076"/>
      <pc:docMkLst>
        <pc:docMk/>
      </pc:docMkLst>
      <pc:sldChg chg="delSp modSp mod">
        <pc:chgData name="Denton K Morris" userId="0450e551-eb74-4e16-a8b4-74d516834900" providerId="ADAL" clId="{68AC617C-7BA5-4CA3-86C9-A207750533C5}" dt="2023-10-04T14:56:39.035" v="30" actId="20577"/>
        <pc:sldMkLst>
          <pc:docMk/>
          <pc:sldMk cId="0" sldId="256"/>
        </pc:sldMkLst>
        <pc:spChg chg="del">
          <ac:chgData name="Denton K Morris" userId="0450e551-eb74-4e16-a8b4-74d516834900" providerId="ADAL" clId="{68AC617C-7BA5-4CA3-86C9-A207750533C5}" dt="2023-10-04T14:56:20.702" v="1" actId="478"/>
          <ac:spMkLst>
            <pc:docMk/>
            <pc:sldMk cId="0" sldId="256"/>
            <ac:spMk id="3" creationId="{8387485F-E74F-A5C6-28BE-2DB6AC329539}"/>
          </ac:spMkLst>
        </pc:spChg>
        <pc:spChg chg="mod">
          <ac:chgData name="Denton K Morris" userId="0450e551-eb74-4e16-a8b4-74d516834900" providerId="ADAL" clId="{68AC617C-7BA5-4CA3-86C9-A207750533C5}" dt="2023-10-04T14:56:39.035" v="30" actId="20577"/>
          <ac:spMkLst>
            <pc:docMk/>
            <pc:sldMk cId="0" sldId="256"/>
            <ac:spMk id="81" creationId="{00000000-0000-0000-0000-000000000000}"/>
          </ac:spMkLst>
        </pc:spChg>
        <pc:graphicFrameChg chg="del">
          <ac:chgData name="Denton K Morris" userId="0450e551-eb74-4e16-a8b4-74d516834900" providerId="ADAL" clId="{68AC617C-7BA5-4CA3-86C9-A207750533C5}" dt="2023-10-04T14:56:18.555" v="0" actId="478"/>
          <ac:graphicFrameMkLst>
            <pc:docMk/>
            <pc:sldMk cId="0" sldId="256"/>
            <ac:graphicFrameMk id="2" creationId="{17D55A7C-9DDB-BB1B-7882-8853F7AD727A}"/>
          </ac:graphicFrameMkLst>
        </pc:graphicFrameChg>
      </pc:sldChg>
      <pc:sldChg chg="modSp mod">
        <pc:chgData name="Denton K Morris" userId="0450e551-eb74-4e16-a8b4-74d516834900" providerId="ADAL" clId="{68AC617C-7BA5-4CA3-86C9-A207750533C5}" dt="2023-10-04T14:57:24.107" v="87" actId="20577"/>
        <pc:sldMkLst>
          <pc:docMk/>
          <pc:sldMk cId="0" sldId="257"/>
        </pc:sldMkLst>
        <pc:spChg chg="mod">
          <ac:chgData name="Denton K Morris" userId="0450e551-eb74-4e16-a8b4-74d516834900" providerId="ADAL" clId="{68AC617C-7BA5-4CA3-86C9-A207750533C5}" dt="2023-10-04T14:57:24.107" v="87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68AC617C-7BA5-4CA3-86C9-A207750533C5}" dt="2023-10-04T15:22:03.680" v="380" actId="1076"/>
        <pc:sldMkLst>
          <pc:docMk/>
          <pc:sldMk cId="0" sldId="258"/>
        </pc:sldMkLst>
        <pc:spChg chg="mod">
          <ac:chgData name="Denton K Morris" userId="0450e551-eb74-4e16-a8b4-74d516834900" providerId="ADAL" clId="{68AC617C-7BA5-4CA3-86C9-A207750533C5}" dt="2023-10-04T14:59:16.279" v="193" actId="1076"/>
          <ac:spMkLst>
            <pc:docMk/>
            <pc:sldMk cId="0" sldId="258"/>
            <ac:spMk id="4" creationId="{E3ED2B2D-C33E-C701-E7C2-B2CE54DBDCD5}"/>
          </ac:spMkLst>
        </pc:spChg>
        <pc:spChg chg="add mod">
          <ac:chgData name="Denton K Morris" userId="0450e551-eb74-4e16-a8b4-74d516834900" providerId="ADAL" clId="{68AC617C-7BA5-4CA3-86C9-A207750533C5}" dt="2023-10-04T15:22:03.680" v="380" actId="1076"/>
          <ac:spMkLst>
            <pc:docMk/>
            <pc:sldMk cId="0" sldId="258"/>
            <ac:spMk id="5" creationId="{94D1A4DD-E1CF-638B-8A7F-35ECE357A235}"/>
          </ac:spMkLst>
        </pc:spChg>
        <pc:spChg chg="mod">
          <ac:chgData name="Denton K Morris" userId="0450e551-eb74-4e16-a8b4-74d516834900" providerId="ADAL" clId="{68AC617C-7BA5-4CA3-86C9-A207750533C5}" dt="2023-10-04T15:21:44.376" v="375" actId="21"/>
          <ac:spMkLst>
            <pc:docMk/>
            <pc:sldMk cId="0" sldId="258"/>
            <ac:spMk id="93" creationId="{00000000-0000-0000-0000-000000000000}"/>
          </ac:spMkLst>
        </pc:spChg>
        <pc:picChg chg="mod">
          <ac:chgData name="Denton K Morris" userId="0450e551-eb74-4e16-a8b4-74d516834900" providerId="ADAL" clId="{68AC617C-7BA5-4CA3-86C9-A207750533C5}" dt="2023-10-04T14:59:11.975" v="192" actId="1076"/>
          <ac:picMkLst>
            <pc:docMk/>
            <pc:sldMk cId="0" sldId="258"/>
            <ac:picMk id="3" creationId="{5E3A10BE-552B-0C40-975B-EEC3B54C71DD}"/>
          </ac:picMkLst>
        </pc:picChg>
      </pc:sldChg>
      <pc:sldChg chg="modSp mod">
        <pc:chgData name="Denton K Morris" userId="0450e551-eb74-4e16-a8b4-74d516834900" providerId="ADAL" clId="{68AC617C-7BA5-4CA3-86C9-A207750533C5}" dt="2023-10-04T15:18:46.373" v="342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68AC617C-7BA5-4CA3-86C9-A207750533C5}" dt="2023-10-04T15:18:46.373" v="342" actId="20577"/>
          <ac:spMkLst>
            <pc:docMk/>
            <pc:sldMk cId="2645896307" sldId="259"/>
            <ac:spMk id="87" creationId="{00000000-0000-0000-0000-000000000000}"/>
          </ac:spMkLst>
        </pc:spChg>
      </pc:sldChg>
      <pc:sldChg chg="addSp delSp modSp mod">
        <pc:chgData name="Denton K Morris" userId="0450e551-eb74-4e16-a8b4-74d516834900" providerId="ADAL" clId="{68AC617C-7BA5-4CA3-86C9-A207750533C5}" dt="2023-10-04T15:21:18.967" v="374" actId="1076"/>
        <pc:sldMkLst>
          <pc:docMk/>
          <pc:sldMk cId="1054951809" sldId="260"/>
        </pc:sldMkLst>
        <pc:spChg chg="add mod">
          <ac:chgData name="Denton K Morris" userId="0450e551-eb74-4e16-a8b4-74d516834900" providerId="ADAL" clId="{68AC617C-7BA5-4CA3-86C9-A207750533C5}" dt="2023-10-04T15:21:18.967" v="374" actId="1076"/>
          <ac:spMkLst>
            <pc:docMk/>
            <pc:sldMk cId="1054951809" sldId="260"/>
            <ac:spMk id="4" creationId="{2E491FC1-5515-3FAC-D3DD-05C1F95A1BAA}"/>
          </ac:spMkLst>
        </pc:spChg>
        <pc:spChg chg="del mod">
          <ac:chgData name="Denton K Morris" userId="0450e551-eb74-4e16-a8b4-74d516834900" providerId="ADAL" clId="{68AC617C-7BA5-4CA3-86C9-A207750533C5}" dt="2023-10-04T15:20:36.478" v="345"/>
          <ac:spMkLst>
            <pc:docMk/>
            <pc:sldMk cId="1054951809" sldId="260"/>
            <ac:spMk id="87" creationId="{00000000-0000-0000-0000-000000000000}"/>
          </ac:spMkLst>
        </pc:spChg>
        <pc:picChg chg="add mod">
          <ac:chgData name="Denton K Morris" userId="0450e551-eb74-4e16-a8b4-74d516834900" providerId="ADAL" clId="{68AC617C-7BA5-4CA3-86C9-A207750533C5}" dt="2023-10-04T15:20:58.053" v="347" actId="1076"/>
          <ac:picMkLst>
            <pc:docMk/>
            <pc:sldMk cId="1054951809" sldId="260"/>
            <ac:picMk id="3" creationId="{9262273A-A815-7140-B007-B33253793DDF}"/>
          </ac:picMkLst>
        </pc:picChg>
      </pc:sldChg>
    </pc:docChg>
  </pc:docChgLst>
  <pc:docChgLst>
    <pc:chgData name="Denton K Morris" userId="0450e551-eb74-4e16-a8b4-74d516834900" providerId="ADAL" clId="{CF2E227B-61C2-44C0-8808-0153DB93ADF4}"/>
    <pc:docChg chg="custSel modSld">
      <pc:chgData name="Denton K Morris" userId="0450e551-eb74-4e16-a8b4-74d516834900" providerId="ADAL" clId="{CF2E227B-61C2-44C0-8808-0153DB93ADF4}" dt="2023-09-15T13:14:01.219" v="438" actId="478"/>
      <pc:docMkLst>
        <pc:docMk/>
      </pc:docMkLst>
      <pc:sldChg chg="modSp mod">
        <pc:chgData name="Denton K Morris" userId="0450e551-eb74-4e16-a8b4-74d516834900" providerId="ADAL" clId="{CF2E227B-61C2-44C0-8808-0153DB93ADF4}" dt="2023-09-14T18:38:52.936" v="18" actId="20577"/>
        <pc:sldMkLst>
          <pc:docMk/>
          <pc:sldMk cId="0" sldId="256"/>
        </pc:sldMkLst>
        <pc:spChg chg="mod">
          <ac:chgData name="Denton K Morris" userId="0450e551-eb74-4e16-a8b4-74d516834900" providerId="ADAL" clId="{CF2E227B-61C2-44C0-8808-0153DB93ADF4}" dt="2023-09-14T18:38:52.936" v="18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CF2E227B-61C2-44C0-8808-0153DB93ADF4}" dt="2023-09-15T13:10:07.629" v="435" actId="20577"/>
        <pc:sldMkLst>
          <pc:docMk/>
          <pc:sldMk cId="0" sldId="257"/>
        </pc:sldMkLst>
        <pc:spChg chg="mod">
          <ac:chgData name="Denton K Morris" userId="0450e551-eb74-4e16-a8b4-74d516834900" providerId="ADAL" clId="{CF2E227B-61C2-44C0-8808-0153DB93ADF4}" dt="2023-09-15T13:10:07.629" v="435" actId="20577"/>
          <ac:spMkLst>
            <pc:docMk/>
            <pc:sldMk cId="0" sldId="257"/>
            <ac:spMk id="87" creationId="{00000000-0000-0000-0000-000000000000}"/>
          </ac:spMkLst>
        </pc:spChg>
      </pc:sldChg>
      <pc:sldChg chg="modSp mod">
        <pc:chgData name="Denton K Morris" userId="0450e551-eb74-4e16-a8b4-74d516834900" providerId="ADAL" clId="{CF2E227B-61C2-44C0-8808-0153DB93ADF4}" dt="2023-09-14T18:46:24.393" v="297"/>
        <pc:sldMkLst>
          <pc:docMk/>
          <pc:sldMk cId="0" sldId="258"/>
        </pc:sldMkLst>
        <pc:spChg chg="mod">
          <ac:chgData name="Denton K Morris" userId="0450e551-eb74-4e16-a8b4-74d516834900" providerId="ADAL" clId="{CF2E227B-61C2-44C0-8808-0153DB93ADF4}" dt="2023-09-14T18:46:24.393" v="297"/>
          <ac:spMkLst>
            <pc:docMk/>
            <pc:sldMk cId="0" sldId="258"/>
            <ac:spMk id="93" creationId="{00000000-0000-0000-0000-000000000000}"/>
          </ac:spMkLst>
        </pc:spChg>
      </pc:sldChg>
      <pc:sldChg chg="addSp delSp modSp mod">
        <pc:chgData name="Denton K Morris" userId="0450e551-eb74-4e16-a8b4-74d516834900" providerId="ADAL" clId="{CF2E227B-61C2-44C0-8808-0153DB93ADF4}" dt="2023-09-15T13:13:40.169" v="436" actId="20577"/>
        <pc:sldMkLst>
          <pc:docMk/>
          <pc:sldMk cId="2645896307" sldId="259"/>
        </pc:sldMkLst>
        <pc:spChg chg="mod">
          <ac:chgData name="Denton K Morris" userId="0450e551-eb74-4e16-a8b4-74d516834900" providerId="ADAL" clId="{CF2E227B-61C2-44C0-8808-0153DB93ADF4}" dt="2023-09-15T13:13:40.169" v="436" actId="20577"/>
          <ac:spMkLst>
            <pc:docMk/>
            <pc:sldMk cId="2645896307" sldId="259"/>
            <ac:spMk id="99" creationId="{00000000-0000-0000-0000-000000000000}"/>
          </ac:spMkLst>
        </pc:spChg>
        <pc:picChg chg="add mod">
          <ac:chgData name="Denton K Morris" userId="0450e551-eb74-4e16-a8b4-74d516834900" providerId="ADAL" clId="{CF2E227B-61C2-44C0-8808-0153DB93ADF4}" dt="2023-09-14T18:47:12.135" v="300" actId="1076"/>
          <ac:picMkLst>
            <pc:docMk/>
            <pc:sldMk cId="2645896307" sldId="259"/>
            <ac:picMk id="3" creationId="{80251B1A-5CCD-6B20-3272-6B4DFE78C92F}"/>
          </ac:picMkLst>
        </pc:picChg>
        <pc:picChg chg="del">
          <ac:chgData name="Denton K Morris" userId="0450e551-eb74-4e16-a8b4-74d516834900" providerId="ADAL" clId="{CF2E227B-61C2-44C0-8808-0153DB93ADF4}" dt="2023-09-14T18:41:58.369" v="131" actId="478"/>
          <ac:picMkLst>
            <pc:docMk/>
            <pc:sldMk cId="2645896307" sldId="259"/>
            <ac:picMk id="5" creationId="{536F018F-C942-8138-FBF8-EF28C1F9257A}"/>
          </ac:picMkLst>
        </pc:picChg>
        <pc:picChg chg="del">
          <ac:chgData name="Denton K Morris" userId="0450e551-eb74-4e16-a8b4-74d516834900" providerId="ADAL" clId="{CF2E227B-61C2-44C0-8808-0153DB93ADF4}" dt="2023-09-14T18:41:57.195" v="130" actId="478"/>
          <ac:picMkLst>
            <pc:docMk/>
            <pc:sldMk cId="2645896307" sldId="259"/>
            <ac:picMk id="100" creationId="{00000000-0000-0000-0000-000000000000}"/>
          </ac:picMkLst>
        </pc:picChg>
      </pc:sldChg>
      <pc:sldChg chg="delSp modSp mod">
        <pc:chgData name="Denton K Morris" userId="0450e551-eb74-4e16-a8b4-74d516834900" providerId="ADAL" clId="{CF2E227B-61C2-44C0-8808-0153DB93ADF4}" dt="2023-09-15T13:14:01.219" v="438" actId="478"/>
        <pc:sldMkLst>
          <pc:docMk/>
          <pc:sldMk cId="0" sldId="261"/>
        </pc:sldMkLst>
        <pc:spChg chg="mod">
          <ac:chgData name="Denton K Morris" userId="0450e551-eb74-4e16-a8b4-74d516834900" providerId="ADAL" clId="{CF2E227B-61C2-44C0-8808-0153DB93ADF4}" dt="2023-09-14T19:12:03.099" v="326" actId="20577"/>
          <ac:spMkLst>
            <pc:docMk/>
            <pc:sldMk cId="0" sldId="261"/>
            <ac:spMk id="115" creationId="{00000000-0000-0000-0000-000000000000}"/>
          </ac:spMkLst>
        </pc:spChg>
        <pc:picChg chg="del">
          <ac:chgData name="Denton K Morris" userId="0450e551-eb74-4e16-a8b4-74d516834900" providerId="ADAL" clId="{CF2E227B-61C2-44C0-8808-0153DB93ADF4}" dt="2023-09-15T13:14:00.474" v="437" actId="478"/>
          <ac:picMkLst>
            <pc:docMk/>
            <pc:sldMk cId="0" sldId="261"/>
            <ac:picMk id="116" creationId="{00000000-0000-0000-0000-000000000000}"/>
          </ac:picMkLst>
        </pc:picChg>
        <pc:picChg chg="del">
          <ac:chgData name="Denton K Morris" userId="0450e551-eb74-4e16-a8b4-74d516834900" providerId="ADAL" clId="{CF2E227B-61C2-44C0-8808-0153DB93ADF4}" dt="2023-09-15T13:14:01.219" v="438" actId="478"/>
          <ac:picMkLst>
            <pc:docMk/>
            <pc:sldMk cId="0" sldId="261"/>
            <ac:picMk id="117" creationId="{00000000-0000-0000-0000-000000000000}"/>
          </ac:picMkLst>
        </pc:picChg>
      </pc:sldChg>
      <pc:sldChg chg="addSp delSp modSp mod">
        <pc:chgData name="Denton K Morris" userId="0450e551-eb74-4e16-a8b4-74d516834900" providerId="ADAL" clId="{CF2E227B-61C2-44C0-8808-0153DB93ADF4}" dt="2023-09-14T19:10:57.301" v="306" actId="20577"/>
        <pc:sldMkLst>
          <pc:docMk/>
          <pc:sldMk cId="327862756" sldId="263"/>
        </pc:sldMkLst>
        <pc:spChg chg="add mod">
          <ac:chgData name="Denton K Morris" userId="0450e551-eb74-4e16-a8b4-74d516834900" providerId="ADAL" clId="{CF2E227B-61C2-44C0-8808-0153DB93ADF4}" dt="2023-09-14T19:10:57.301" v="306" actId="20577"/>
          <ac:spMkLst>
            <pc:docMk/>
            <pc:sldMk cId="327862756" sldId="263"/>
            <ac:spMk id="4" creationId="{974DC39C-D3EA-76AF-5221-41C0CEFB9805}"/>
          </ac:spMkLst>
        </pc:spChg>
        <pc:spChg chg="del">
          <ac:chgData name="Denton K Morris" userId="0450e551-eb74-4e16-a8b4-74d516834900" providerId="ADAL" clId="{CF2E227B-61C2-44C0-8808-0153DB93ADF4}" dt="2023-09-14T18:42:59.978" v="132" actId="478"/>
          <ac:spMkLst>
            <pc:docMk/>
            <pc:sldMk cId="327862756" sldId="263"/>
            <ac:spMk id="93" creationId="{00000000-0000-0000-0000-000000000000}"/>
          </ac:spMkLst>
        </pc:spChg>
        <pc:picChg chg="add del mod">
          <ac:chgData name="Denton K Morris" userId="0450e551-eb74-4e16-a8b4-74d516834900" providerId="ADAL" clId="{CF2E227B-61C2-44C0-8808-0153DB93ADF4}" dt="2023-09-14T18:44:29.342" v="189" actId="478"/>
          <ac:picMkLst>
            <pc:docMk/>
            <pc:sldMk cId="327862756" sldId="263"/>
            <ac:picMk id="3" creationId="{E179C59F-AD98-5894-8BBA-209403F0689C}"/>
          </ac:picMkLst>
        </pc:picChg>
        <pc:picChg chg="add mod">
          <ac:chgData name="Denton K Morris" userId="0450e551-eb74-4e16-a8b4-74d516834900" providerId="ADAL" clId="{CF2E227B-61C2-44C0-8808-0153DB93ADF4}" dt="2023-09-14T18:44:53.157" v="193" actId="1076"/>
          <ac:picMkLst>
            <pc:docMk/>
            <pc:sldMk cId="327862756" sldId="263"/>
            <ac:picMk id="6" creationId="{54946F9F-02F8-15F6-C862-49A977DE4E33}"/>
          </ac:picMkLst>
        </pc:picChg>
      </pc:sldChg>
    </pc:docChg>
  </pc:docChgLst>
  <pc:docChgLst>
    <pc:chgData name="Denton K Morris" userId="0450e551-eb74-4e16-a8b4-74d516834900" providerId="ADAL" clId="{AF5FC8BA-9518-4C7F-9B7B-C75767D6E7D7}"/>
    <pc:docChg chg="custSel delSld modSld">
      <pc:chgData name="Denton K Morris" userId="0450e551-eb74-4e16-a8b4-74d516834900" providerId="ADAL" clId="{AF5FC8BA-9518-4C7F-9B7B-C75767D6E7D7}" dt="2023-09-22T13:11:52.908" v="660" actId="20577"/>
      <pc:docMkLst>
        <pc:docMk/>
      </pc:docMkLst>
      <pc:sldChg chg="addSp modSp mod">
        <pc:chgData name="Denton K Morris" userId="0450e551-eb74-4e16-a8b4-74d516834900" providerId="ADAL" clId="{AF5FC8BA-9518-4C7F-9B7B-C75767D6E7D7}" dt="2023-09-21T21:31:38.566" v="512" actId="20577"/>
        <pc:sldMkLst>
          <pc:docMk/>
          <pc:sldMk cId="0" sldId="256"/>
        </pc:sldMkLst>
        <pc:spChg chg="add mod ord">
          <ac:chgData name="Denton K Morris" userId="0450e551-eb74-4e16-a8b4-74d516834900" providerId="ADAL" clId="{AF5FC8BA-9518-4C7F-9B7B-C75767D6E7D7}" dt="2023-09-21T21:31:13.077" v="481" actId="167"/>
          <ac:spMkLst>
            <pc:docMk/>
            <pc:sldMk cId="0" sldId="256"/>
            <ac:spMk id="3" creationId="{8387485F-E74F-A5C6-28BE-2DB6AC329539}"/>
          </ac:spMkLst>
        </pc:spChg>
        <pc:spChg chg="mod">
          <ac:chgData name="Denton K Morris" userId="0450e551-eb74-4e16-a8b4-74d516834900" providerId="ADAL" clId="{AF5FC8BA-9518-4C7F-9B7B-C75767D6E7D7}" dt="2023-09-21T21:31:38.566" v="512" actId="20577"/>
          <ac:spMkLst>
            <pc:docMk/>
            <pc:sldMk cId="0" sldId="256"/>
            <ac:spMk id="81" creationId="{00000000-0000-0000-0000-000000000000}"/>
          </ac:spMkLst>
        </pc:spChg>
        <pc:graphicFrameChg chg="add mod">
          <ac:chgData name="Denton K Morris" userId="0450e551-eb74-4e16-a8b4-74d516834900" providerId="ADAL" clId="{AF5FC8BA-9518-4C7F-9B7B-C75767D6E7D7}" dt="2023-09-21T21:30:38.778" v="475" actId="14100"/>
          <ac:graphicFrameMkLst>
            <pc:docMk/>
            <pc:sldMk cId="0" sldId="256"/>
            <ac:graphicFrameMk id="2" creationId="{17D55A7C-9DDB-BB1B-7882-8853F7AD727A}"/>
          </ac:graphicFrameMkLst>
        </pc:graphicFrameChg>
      </pc:sldChg>
      <pc:sldChg chg="modSp mod">
        <pc:chgData name="Denton K Morris" userId="0450e551-eb74-4e16-a8b4-74d516834900" providerId="ADAL" clId="{AF5FC8BA-9518-4C7F-9B7B-C75767D6E7D7}" dt="2023-09-22T13:10:34.215" v="616" actId="20577"/>
        <pc:sldMkLst>
          <pc:docMk/>
          <pc:sldMk cId="0" sldId="257"/>
        </pc:sldMkLst>
        <pc:spChg chg="mod">
          <ac:chgData name="Denton K Morris" userId="0450e551-eb74-4e16-a8b4-74d516834900" providerId="ADAL" clId="{AF5FC8BA-9518-4C7F-9B7B-C75767D6E7D7}" dt="2023-09-22T13:10:34.215" v="616" actId="20577"/>
          <ac:spMkLst>
            <pc:docMk/>
            <pc:sldMk cId="0" sldId="257"/>
            <ac:spMk id="87" creationId="{00000000-0000-0000-0000-000000000000}"/>
          </ac:spMkLst>
        </pc:spChg>
      </pc:sldChg>
      <pc:sldChg chg="addSp modSp mod">
        <pc:chgData name="Denton K Morris" userId="0450e551-eb74-4e16-a8b4-74d516834900" providerId="ADAL" clId="{AF5FC8BA-9518-4C7F-9B7B-C75767D6E7D7}" dt="2023-09-22T13:11:52.908" v="660" actId="20577"/>
        <pc:sldMkLst>
          <pc:docMk/>
          <pc:sldMk cId="0" sldId="258"/>
        </pc:sldMkLst>
        <pc:spChg chg="add mod">
          <ac:chgData name="Denton K Morris" userId="0450e551-eb74-4e16-a8b4-74d516834900" providerId="ADAL" clId="{AF5FC8BA-9518-4C7F-9B7B-C75767D6E7D7}" dt="2023-09-22T13:11:52.908" v="660" actId="20577"/>
          <ac:spMkLst>
            <pc:docMk/>
            <pc:sldMk cId="0" sldId="258"/>
            <ac:spMk id="4" creationId="{E3ED2B2D-C33E-C701-E7C2-B2CE54DBDCD5}"/>
          </ac:spMkLst>
        </pc:spChg>
        <pc:spChg chg="mod">
          <ac:chgData name="Denton K Morris" userId="0450e551-eb74-4e16-a8b4-74d516834900" providerId="ADAL" clId="{AF5FC8BA-9518-4C7F-9B7B-C75767D6E7D7}" dt="2023-09-21T21:28:48.294" v="450" actId="14100"/>
          <ac:spMkLst>
            <pc:docMk/>
            <pc:sldMk cId="0" sldId="258"/>
            <ac:spMk id="89" creationId="{00000000-0000-0000-0000-000000000000}"/>
          </ac:spMkLst>
        </pc:spChg>
        <pc:spChg chg="mod">
          <ac:chgData name="Denton K Morris" userId="0450e551-eb74-4e16-a8b4-74d516834900" providerId="ADAL" clId="{AF5FC8BA-9518-4C7F-9B7B-C75767D6E7D7}" dt="2023-09-21T21:29:47.800" v="463" actId="1076"/>
          <ac:spMkLst>
            <pc:docMk/>
            <pc:sldMk cId="0" sldId="258"/>
            <ac:spMk id="93" creationId="{00000000-0000-0000-0000-000000000000}"/>
          </ac:spMkLst>
        </pc:spChg>
        <pc:picChg chg="add mod">
          <ac:chgData name="Denton K Morris" userId="0450e551-eb74-4e16-a8b4-74d516834900" providerId="ADAL" clId="{AF5FC8BA-9518-4C7F-9B7B-C75767D6E7D7}" dt="2023-09-21T21:29:39.562" v="462" actId="1076"/>
          <ac:picMkLst>
            <pc:docMk/>
            <pc:sldMk cId="0" sldId="258"/>
            <ac:picMk id="2" creationId="{4789A1C1-8746-A072-0390-6F0E05AAB0FD}"/>
          </ac:picMkLst>
        </pc:picChg>
        <pc:picChg chg="mod">
          <ac:chgData name="Denton K Morris" userId="0450e551-eb74-4e16-a8b4-74d516834900" providerId="ADAL" clId="{AF5FC8BA-9518-4C7F-9B7B-C75767D6E7D7}" dt="2023-09-21T21:27:30.122" v="431" actId="1076"/>
          <ac:picMkLst>
            <pc:docMk/>
            <pc:sldMk cId="0" sldId="258"/>
            <ac:picMk id="3" creationId="{5E3A10BE-552B-0C40-975B-EEC3B54C71DD}"/>
          </ac:picMkLst>
        </pc:picChg>
      </pc:sldChg>
      <pc:sldChg chg="delSp modSp del mod">
        <pc:chgData name="Denton K Morris" userId="0450e551-eb74-4e16-a8b4-74d516834900" providerId="ADAL" clId="{AF5FC8BA-9518-4C7F-9B7B-C75767D6E7D7}" dt="2023-09-21T21:30:15.791" v="471" actId="2696"/>
        <pc:sldMkLst>
          <pc:docMk/>
          <pc:sldMk cId="2645896307" sldId="259"/>
        </pc:sldMkLst>
        <pc:spChg chg="del mod">
          <ac:chgData name="Denton K Morris" userId="0450e551-eb74-4e16-a8b4-74d516834900" providerId="ADAL" clId="{AF5FC8BA-9518-4C7F-9B7B-C75767D6E7D7}" dt="2023-09-21T21:30:06.806" v="467"/>
          <ac:spMkLst>
            <pc:docMk/>
            <pc:sldMk cId="2645896307" sldId="259"/>
            <ac:spMk id="99" creationId="{00000000-0000-0000-0000-000000000000}"/>
          </ac:spMkLst>
        </pc:spChg>
      </pc:sldChg>
      <pc:sldChg chg="del">
        <pc:chgData name="Denton K Morris" userId="0450e551-eb74-4e16-a8b4-74d516834900" providerId="ADAL" clId="{AF5FC8BA-9518-4C7F-9B7B-C75767D6E7D7}" dt="2023-09-21T21:31:57.045" v="513" actId="2696"/>
        <pc:sldMkLst>
          <pc:docMk/>
          <pc:sldMk cId="0" sldId="262"/>
        </pc:sldMkLst>
      </pc:sldChg>
      <pc:sldChg chg="modSp del mod">
        <pc:chgData name="Denton K Morris" userId="0450e551-eb74-4e16-a8b4-74d516834900" providerId="ADAL" clId="{AF5FC8BA-9518-4C7F-9B7B-C75767D6E7D7}" dt="2023-09-21T21:29:56.857" v="464" actId="2696"/>
        <pc:sldMkLst>
          <pc:docMk/>
          <pc:sldMk cId="327862756" sldId="263"/>
        </pc:sldMkLst>
        <pc:spChg chg="mod">
          <ac:chgData name="Denton K Morris" userId="0450e551-eb74-4e16-a8b4-74d516834900" providerId="ADAL" clId="{AF5FC8BA-9518-4C7F-9B7B-C75767D6E7D7}" dt="2023-09-21T21:23:29.863" v="157" actId="20577"/>
          <ac:spMkLst>
            <pc:docMk/>
            <pc:sldMk cId="327862756" sldId="263"/>
            <ac:spMk id="4" creationId="{974DC39C-D3EA-76AF-5221-41C0CEFB9805}"/>
          </ac:spMkLst>
        </pc:spChg>
      </pc:sldChg>
      <pc:sldChg chg="del">
        <pc:chgData name="Denton K Morris" userId="0450e551-eb74-4e16-a8b4-74d516834900" providerId="ADAL" clId="{AF5FC8BA-9518-4C7F-9B7B-C75767D6E7D7}" dt="2023-09-21T21:16:46.838" v="142" actId="2696"/>
        <pc:sldMkLst>
          <pc:docMk/>
          <pc:sldMk cId="785974873" sldId="264"/>
        </pc:sldMkLst>
      </pc:sldChg>
      <pc:sldChg chg="del">
        <pc:chgData name="Denton K Morris" userId="0450e551-eb74-4e16-a8b4-74d516834900" providerId="ADAL" clId="{AF5FC8BA-9518-4C7F-9B7B-C75767D6E7D7}" dt="2023-09-21T21:16:51.178" v="143" actId="2696"/>
        <pc:sldMkLst>
          <pc:docMk/>
          <pc:sldMk cId="926294976" sldId="265"/>
        </pc:sldMkLst>
      </pc:sldChg>
    </pc:docChg>
  </pc:docChgLst>
  <pc:docChgLst>
    <pc:chgData name="Denton K Morris" userId="0450e551-eb74-4e16-a8b4-74d516834900" providerId="ADAL" clId="{FDFA326B-CB17-41A8-99E5-54A60CED5576}"/>
    <pc:docChg chg="custSel modSld">
      <pc:chgData name="Denton K Morris" userId="0450e551-eb74-4e16-a8b4-74d516834900" providerId="ADAL" clId="{FDFA326B-CB17-41A8-99E5-54A60CED5576}" dt="2023-10-20T13:23:48.541" v="412" actId="20577"/>
      <pc:docMkLst>
        <pc:docMk/>
      </pc:docMkLst>
      <pc:sldChg chg="modSp mod">
        <pc:chgData name="Denton K Morris" userId="0450e551-eb74-4e16-a8b4-74d516834900" providerId="ADAL" clId="{FDFA326B-CB17-41A8-99E5-54A60CED5576}" dt="2023-10-20T13:23:48.541" v="412" actId="20577"/>
        <pc:sldMkLst>
          <pc:docMk/>
          <pc:sldMk cId="0" sldId="257"/>
        </pc:sldMkLst>
        <pc:spChg chg="mod">
          <ac:chgData name="Denton K Morris" userId="0450e551-eb74-4e16-a8b4-74d516834900" providerId="ADAL" clId="{FDFA326B-CB17-41A8-99E5-54A60CED5576}" dt="2023-10-20T13:23:48.541" v="412" actId="20577"/>
          <ac:spMkLst>
            <pc:docMk/>
            <pc:sldMk cId="0" sldId="257"/>
            <ac:spMk id="8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4C97"/>
                </a:solidFill>
                <a:latin typeface="Arial"/>
                <a:ea typeface="DejaVu Sans"/>
              </a:rPr>
              <a:t>MI/RR General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228600" y="885240"/>
            <a:ext cx="8669520" cy="543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969BD6DA-1409-4230-BB37-AB207E39FD5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10/20/2023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24A42B81-7EED-401C-98DD-00ED98FED07D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Box 1"/>
          <p:cNvSpPr/>
          <p:nvPr/>
        </p:nvSpPr>
        <p:spPr>
          <a:xfrm>
            <a:off x="321735" y="1185180"/>
            <a:ext cx="8566810" cy="507685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Working on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LAM61 cables and Recycler 620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</a:rPr>
              <a:t>sextupole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 cables 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ight now.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RF maintenance continues</a:t>
            </a: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Finished the cavity water path rework. Preparing to install this cavity into RF#12,</a:t>
            </a:r>
          </a:p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	which will be removed for water path and dual PA modifications.</a:t>
            </a: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MI-60 Test Cave anode PS transformer replacement is delayed</a:t>
            </a: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latin typeface="Arial"/>
              </a:rPr>
              <a:t>Work around the MI/MI-8 berms for </a:t>
            </a:r>
            <a:r>
              <a:rPr lang="en-US" spc="-1" dirty="0" err="1">
                <a:solidFill>
                  <a:srgbClr val="000000"/>
                </a:solidFill>
                <a:latin typeface="Arial"/>
              </a:rPr>
              <a:t>cathotic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 protection and valve maintenance.</a:t>
            </a: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latin typeface="Arial"/>
              </a:rPr>
              <a:t>Working on a schedule to get LCW on next week to start cleaning up the resistivity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Goal is t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o verify coil motion for the new style IQCB.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	Need to finish all PS work</a:t>
            </a:r>
          </a:p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latin typeface="Arial"/>
              </a:rPr>
              <a:t>		Need to complete LCW hose and valve work</a:t>
            </a: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28600" y="103680"/>
            <a:ext cx="868392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4C97"/>
                </a:solidFill>
                <a:latin typeface="Arial"/>
                <a:ea typeface="DejaVu Sans"/>
              </a:rPr>
              <a:t>Tunnel Work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771650" y="3913104"/>
            <a:ext cx="7126470" cy="24110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6450120" y="6515280"/>
            <a:ext cx="107352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fld id="{EFBCA251-1CA3-44EC-9B9A-A3DF62D71541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10/20/2023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806400" y="6515280"/>
            <a:ext cx="537084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228600" y="6515280"/>
            <a:ext cx="444960" cy="2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fld id="{42CE4F80-E25B-4FF9-9873-8BFFF6F956A3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A13349-2461-B429-8FF9-FD5B17EB4882}"/>
              </a:ext>
            </a:extLst>
          </p:cNvPr>
          <p:cNvSpPr txBox="1"/>
          <p:nvPr/>
        </p:nvSpPr>
        <p:spPr>
          <a:xfrm>
            <a:off x="506368" y="933840"/>
            <a:ext cx="5572359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Recycler 620 </a:t>
            </a:r>
            <a:r>
              <a:rPr lang="en-US" sz="1400" dirty="0" err="1"/>
              <a:t>Sextupoles</a:t>
            </a:r>
            <a:r>
              <a:rPr lang="en-US" sz="1400" dirty="0"/>
              <a:t> installed and aligned.</a:t>
            </a:r>
          </a:p>
          <a:p>
            <a:r>
              <a:rPr lang="en-US" sz="1400" dirty="0"/>
              <a:t>	Cable pulls in progress.</a:t>
            </a:r>
          </a:p>
          <a:p>
            <a:r>
              <a:rPr lang="en-US" sz="1400" dirty="0"/>
              <a:t>Finishing up connections at Q333 and Q319.</a:t>
            </a:r>
          </a:p>
          <a:p>
            <a:r>
              <a:rPr lang="en-US" sz="1400" dirty="0"/>
              <a:t>	All connections complete</a:t>
            </a:r>
          </a:p>
          <a:p>
            <a:r>
              <a:rPr lang="en-US" sz="1400" dirty="0"/>
              <a:t>	Simpson’s good</a:t>
            </a:r>
          </a:p>
          <a:p>
            <a:r>
              <a:rPr lang="en-US" sz="1400" dirty="0"/>
              <a:t>	Water valves still closed (fitting on jumper connection)</a:t>
            </a:r>
          </a:p>
          <a:p>
            <a:endParaRPr lang="en-US" sz="1400" dirty="0"/>
          </a:p>
          <a:p>
            <a:r>
              <a:rPr lang="en-US" sz="1400" dirty="0"/>
              <a:t>Upgrading MI RF#4 to dual PA operations.</a:t>
            </a:r>
          </a:p>
          <a:p>
            <a:r>
              <a:rPr lang="en-US" sz="1400" dirty="0"/>
              <a:t>	Final tunnel cable connections being made</a:t>
            </a:r>
          </a:p>
          <a:p>
            <a:endParaRPr lang="en-US" sz="1400" dirty="0"/>
          </a:p>
          <a:p>
            <a:r>
              <a:rPr lang="en-US" sz="1400" dirty="0"/>
              <a:t>Most of the LCW hoses have been replaced.</a:t>
            </a:r>
          </a:p>
          <a:p>
            <a:r>
              <a:rPr lang="en-US" sz="1400" dirty="0"/>
              <a:t>	Finished behind the </a:t>
            </a:r>
            <a:r>
              <a:rPr lang="en-US" sz="1400" dirty="0" err="1"/>
              <a:t>NuMI</a:t>
            </a:r>
            <a:r>
              <a:rPr lang="en-US" sz="1400" dirty="0"/>
              <a:t> line and overhead at 616-618.</a:t>
            </a:r>
          </a:p>
          <a:p>
            <a:r>
              <a:rPr lang="en-US" sz="1400" dirty="0"/>
              <a:t>	Working in 60 straight</a:t>
            </a:r>
          </a:p>
          <a:p>
            <a:endParaRPr lang="en-US" sz="1400" dirty="0"/>
          </a:p>
          <a:p>
            <a:r>
              <a:rPr lang="en-US" sz="1400" dirty="0"/>
              <a:t>Q302 </a:t>
            </a:r>
            <a:r>
              <a:rPr lang="en-US" sz="1400" dirty="0" err="1"/>
              <a:t>Klixon</a:t>
            </a:r>
            <a:r>
              <a:rPr lang="en-US" sz="1400" dirty="0"/>
              <a:t> harness damaged, needs replacing.</a:t>
            </a:r>
          </a:p>
          <a:p>
            <a:endParaRPr lang="en-US" sz="1400" dirty="0"/>
          </a:p>
          <a:p>
            <a:r>
              <a:rPr lang="en-US" sz="1400" dirty="0"/>
              <a:t>LCW valve at Q229 needs repairs.</a:t>
            </a:r>
          </a:p>
          <a:p>
            <a:endParaRPr lang="en-US" sz="1400" dirty="0"/>
          </a:p>
          <a:p>
            <a:r>
              <a:rPr lang="en-US" sz="1400" dirty="0" err="1"/>
              <a:t>Clorica</a:t>
            </a:r>
            <a:r>
              <a:rPr lang="en-US" sz="1400" dirty="0"/>
              <a:t> cleaning in progress</a:t>
            </a:r>
          </a:p>
          <a:p>
            <a:endParaRPr lang="en-US" sz="1400" dirty="0"/>
          </a:p>
          <a:p>
            <a:r>
              <a:rPr lang="en-US" sz="1400" dirty="0"/>
              <a:t>Absorber RAW skid pump repair</a:t>
            </a:r>
          </a:p>
          <a:p>
            <a:endParaRPr lang="en-US" sz="1400" dirty="0"/>
          </a:p>
          <a:p>
            <a:r>
              <a:rPr lang="en-US" sz="1400" dirty="0"/>
              <a:t>Abort line roughing pump </a:t>
            </a:r>
            <a:r>
              <a:rPr lang="en-US" sz="1400"/>
              <a:t>oil change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14569</TotalTime>
  <Words>252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Symbol</vt:lpstr>
      <vt:lpstr>Wingdings</vt:lpstr>
      <vt:lpstr>Office Theme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83</cp:revision>
  <cp:lastPrinted>2015-08-06T13:01:48Z</cp:lastPrinted>
  <dcterms:created xsi:type="dcterms:W3CDTF">2015-07-29T16:24:19Z</dcterms:created>
  <dcterms:modified xsi:type="dcterms:W3CDTF">2023-10-20T13:23:50Z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8</vt:i4>
  </property>
</Properties>
</file>