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99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4663"/>
  </p:normalViewPr>
  <p:slideViewPr>
    <p:cSldViewPr snapToGrid="0" snapToObjects="1" showGuides="1">
      <p:cViewPr varScale="1">
        <p:scale>
          <a:sx n="134" d="100"/>
          <a:sy n="134" d="100"/>
        </p:scale>
        <p:origin x="192" y="14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Activities in MSD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Mayling</a:t>
            </a:r>
            <a:r>
              <a:rPr lang="en-US" dirty="0"/>
              <a:t> Wong-Squires	</a:t>
            </a:r>
          </a:p>
          <a:p>
            <a:r>
              <a:rPr lang="en-US" dirty="0"/>
              <a:t>AD Operations Friday 9am Meeting</a:t>
            </a:r>
          </a:p>
          <a:p>
            <a:r>
              <a:rPr lang="en-US" dirty="0"/>
              <a:t>20 October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825B27-21C7-374D-F7F3-E08DF7F9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LBNF</a:t>
            </a:r>
          </a:p>
          <a:p>
            <a:r>
              <a:rPr lang="en-US" dirty="0"/>
              <a:t>Absorber RAW skid and Horn Test Skid: drawings in progress; interfacing with Controls Department </a:t>
            </a:r>
          </a:p>
          <a:p>
            <a:r>
              <a:rPr lang="en-US" dirty="0"/>
              <a:t>C0 gas prototype: engineering notes in review; electrical work in progress</a:t>
            </a:r>
          </a:p>
          <a:p>
            <a:r>
              <a:rPr lang="en-US" dirty="0"/>
              <a:t>Horn C, Target Hall and Absorber Hall:  intermediate system construction drawings and PLC/controls system design in progress</a:t>
            </a:r>
          </a:p>
          <a:p>
            <a:r>
              <a:rPr lang="en-US" dirty="0"/>
              <a:t>Target Bunker, Target Utility Corridor, and RAW room: supplied new material estimates for interconnecting piping to create BCR</a:t>
            </a:r>
          </a:p>
          <a:p>
            <a:r>
              <a:rPr lang="en-US" dirty="0"/>
              <a:t>Primary Beam Enclosure: checking drawings for support stands; design of LCW, FCC, and conduit to this area from MI-14</a:t>
            </a:r>
          </a:p>
          <a:p>
            <a:r>
              <a:rPr lang="en-US" dirty="0"/>
              <a:t>Primary Beamline:  design, analysis, drawings, engineering notes and other engineering oversight for beamline vacuum components, structural supports, LCW; sample coating of ceramic tiles by vendor in mid-November; dipole tube installation demonstration at MI-60 is being planned for November 21</a:t>
            </a:r>
          </a:p>
          <a:p>
            <a:r>
              <a:rPr lang="en-US" dirty="0"/>
              <a:t>LBNF-05 power supply room:  work continues</a:t>
            </a:r>
          </a:p>
          <a:p>
            <a:r>
              <a:rPr lang="en-US" dirty="0"/>
              <a:t>Instrumentation:  BPM design, spool piece drawing review, support stand engineering note in review</a:t>
            </a:r>
          </a:p>
          <a:p>
            <a:r>
              <a:rPr lang="en-US" dirty="0"/>
              <a:t>Primary beam window: engineering review of final cartridge design drawings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PIP-II</a:t>
            </a:r>
          </a:p>
          <a:p>
            <a:r>
              <a:rPr lang="en-US" dirty="0"/>
              <a:t>RF cavities and PA’s:</a:t>
            </a:r>
            <a:r>
              <a:rPr lang="en-US" i="1" dirty="0"/>
              <a:t> </a:t>
            </a:r>
            <a:r>
              <a:rPr lang="en-US" dirty="0"/>
              <a:t>assembly of new Booster cavities &amp; new MI cavity’s dual PA; design of new 53-MHz RR cavity</a:t>
            </a:r>
          </a:p>
          <a:p>
            <a:r>
              <a:rPr lang="en-US" dirty="0"/>
              <a:t>BTL collimator:  drawings in progress; PRR rescheduled to February, 2024</a:t>
            </a:r>
            <a:endParaRPr lang="en-US" i="1" dirty="0"/>
          </a:p>
          <a:p>
            <a:r>
              <a:rPr lang="en-US" dirty="0"/>
              <a:t>Instrumentation:  engineering, component procurement, and traveler documents in progress for instruments and and stands/girders</a:t>
            </a:r>
          </a:p>
          <a:p>
            <a:r>
              <a:rPr lang="en-US" dirty="0"/>
              <a:t>Vacuum: BTL and LPM design, drafting, and analysis; BTL evaluating dipole and septum vacuum chambers fabrication options as part of upcoming BTL Final Design Review</a:t>
            </a:r>
            <a:r>
              <a:rPr lang="en-US" i="1" dirty="0"/>
              <a:t>; </a:t>
            </a:r>
            <a:r>
              <a:rPr lang="en-US" dirty="0"/>
              <a:t>preparing for upcoming Integrated Vacuum Systems Final Design Review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Mu2e</a:t>
            </a:r>
          </a:p>
          <a:p>
            <a:r>
              <a:rPr lang="en-US" dirty="0"/>
              <a:t>Septa:  await arrival of stand parts; septum voltage testing in progress; high voltage feedthrough pressure tests scheduled for next week; lift plans for moving septa from NWA to delivery ring in </a:t>
            </a:r>
            <a:r>
              <a:rPr lang="en-US" dirty="0" err="1"/>
              <a:t>progess</a:t>
            </a:r>
            <a:endParaRPr lang="en-US" dirty="0"/>
          </a:p>
          <a:p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982C2-2FB1-5916-D962-75FA0829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MSD Report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BA13A-155A-9A5C-ACC1-EC3A84F6C3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10/20/2023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9806-57B6-8DE3-5680-F85B481AB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74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187</TotalTime>
  <Words>327</Words>
  <Application>Microsoft Macintosh PowerPoint</Application>
  <PresentationFormat>On-screen Show (16:9)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MSD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18</cp:revision>
  <cp:lastPrinted>2014-01-20T19:40:21Z</cp:lastPrinted>
  <dcterms:created xsi:type="dcterms:W3CDTF">2020-09-15T21:03:01Z</dcterms:created>
  <dcterms:modified xsi:type="dcterms:W3CDTF">2023-10-20T13:22:45Z</dcterms:modified>
</cp:coreProperties>
</file>