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4"/>
  </p:notesMasterIdLst>
  <p:handoutMasterIdLst>
    <p:handoutMasterId r:id="rId5"/>
  </p:handoutMasterIdLst>
  <p:sldIdLst>
    <p:sldId id="266" r:id="rId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4C97"/>
    <a:srgbClr val="FFFFFF"/>
    <a:srgbClr val="0D4D96"/>
    <a:srgbClr val="FF8C00"/>
    <a:srgbClr val="50C878"/>
    <a:srgbClr val="404040"/>
    <a:srgbClr val="505050"/>
    <a:srgbClr val="63666A"/>
    <a:srgbClr val="A7A8AA"/>
    <a:srgbClr val="0030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1" autoAdjust="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6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10/20/2023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10/20/2023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10/20/2023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10/20/2023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10/20/2023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10/20/2023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10/20/2023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10/20/2023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10/20/2023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10/20/2023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10/20/2023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10/20/2023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Linac Shutdown Update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10/20/2023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John Stanton | Friday 9 o’clock meeting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1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3F4A55B0-87BB-D98A-620E-8B04C17F6BB9}"/>
              </a:ext>
            </a:extLst>
          </p:cNvPr>
          <p:cNvSpPr txBox="1">
            <a:spLocks/>
          </p:cNvSpPr>
          <p:nvPr/>
        </p:nvSpPr>
        <p:spPr>
          <a:xfrm>
            <a:off x="299531" y="976631"/>
            <a:ext cx="7900167" cy="5301224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505050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0D4D96"/>
                </a:solidFill>
                <a:sym typeface="Wingdings" panose="05000000000000000000" pitchFamily="2" charset="2"/>
              </a:rPr>
              <a:t>Klystron skid expansion tank piping modifications</a:t>
            </a:r>
          </a:p>
          <a:p>
            <a:pPr lvl="1"/>
            <a:r>
              <a:rPr lang="en-US" sz="1800" dirty="0">
                <a:solidFill>
                  <a:srgbClr val="0D4D96"/>
                </a:solidFill>
                <a:sym typeface="Wingdings" panose="05000000000000000000" pitchFamily="2" charset="2"/>
              </a:rPr>
              <a:t>Skids turned off to facilitate this work</a:t>
            </a:r>
          </a:p>
          <a:p>
            <a:r>
              <a:rPr lang="en-US" sz="2000" dirty="0">
                <a:solidFill>
                  <a:srgbClr val="0D4D96"/>
                </a:solidFill>
                <a:sym typeface="Wingdings" panose="05000000000000000000" pitchFamily="2" charset="2"/>
              </a:rPr>
              <a:t>Continue troubleshooting RF pickup at Tank 3</a:t>
            </a:r>
          </a:p>
          <a:p>
            <a:pPr lvl="1"/>
            <a:r>
              <a:rPr lang="en-US" sz="1800" dirty="0">
                <a:solidFill>
                  <a:srgbClr val="0D4D96"/>
                </a:solidFill>
                <a:sym typeface="Wingdings" panose="05000000000000000000" pitchFamily="2" charset="2"/>
              </a:rPr>
              <a:t>Next step is to complete RF test</a:t>
            </a:r>
          </a:p>
          <a:p>
            <a:endParaRPr lang="en-US" sz="2000" dirty="0">
              <a:solidFill>
                <a:srgbClr val="0D4D96"/>
              </a:solidFill>
              <a:sym typeface="Wingdings" panose="05000000000000000000" pitchFamily="2" charset="2"/>
            </a:endParaRPr>
          </a:p>
          <a:p>
            <a:endParaRPr lang="en-US" sz="1800" dirty="0">
              <a:solidFill>
                <a:srgbClr val="0D4D96"/>
              </a:solidFill>
              <a:sym typeface="Wingdings" panose="05000000000000000000" pitchFamily="2" charset="2"/>
            </a:endParaRPr>
          </a:p>
          <a:p>
            <a:endParaRPr lang="en-US" sz="1800" dirty="0">
              <a:solidFill>
                <a:srgbClr val="0D4D96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sz="2000" dirty="0">
              <a:solidFill>
                <a:srgbClr val="0D4D96"/>
              </a:solidFill>
              <a:sym typeface="Wingdings" panose="05000000000000000000" pitchFamily="2" charset="2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solidFill>
                <a:srgbClr val="0D4D96"/>
              </a:solidFill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</a:pPr>
            <a:endParaRPr lang="en-US" sz="2000" b="1" dirty="0">
              <a:solidFill>
                <a:srgbClr val="0D4D96"/>
              </a:solidFill>
              <a:sym typeface="Wingdings" panose="05000000000000000000" pitchFamily="2" charset="2"/>
            </a:endParaRP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AC298E82-800E-4C2E-BC0F-2C304FE1CD97}"/>
              </a:ext>
            </a:extLst>
          </p:cNvPr>
          <p:cNvSpPr txBox="1">
            <a:spLocks/>
          </p:cNvSpPr>
          <p:nvPr/>
        </p:nvSpPr>
        <p:spPr>
          <a:xfrm>
            <a:off x="5449567" y="5051098"/>
            <a:ext cx="3423193" cy="1464001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505050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en-US" sz="1050" b="1" dirty="0">
              <a:solidFill>
                <a:srgbClr val="0D4D96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sz="1050" b="1" dirty="0">
              <a:solidFill>
                <a:srgbClr val="0D4D96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sz="1400" dirty="0">
              <a:solidFill>
                <a:schemeClr val="accent6">
                  <a:lumMod val="75000"/>
                </a:schemeClr>
              </a:solidFill>
              <a:sym typeface="Wingdings" panose="05000000000000000000" pitchFamily="2" charset="2"/>
            </a:endParaRPr>
          </a:p>
          <a:p>
            <a:endParaRPr lang="en-US" sz="1400" dirty="0">
              <a:solidFill>
                <a:schemeClr val="accent6">
                  <a:lumMod val="75000"/>
                </a:schemeClr>
              </a:solidFill>
              <a:sym typeface="Wingdings" panose="05000000000000000000" pitchFamily="2" charset="2"/>
            </a:endParaRPr>
          </a:p>
          <a:p>
            <a:endParaRPr lang="en-US" sz="1400" dirty="0">
              <a:solidFill>
                <a:schemeClr val="accent6">
                  <a:lumMod val="75000"/>
                </a:schemeClr>
              </a:solidFill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1164</TotalTime>
  <Words>39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Helvetica</vt:lpstr>
      <vt:lpstr>FNAL_TemplateMac_060514</vt:lpstr>
      <vt:lpstr>Fermilab: Footer Only</vt:lpstr>
      <vt:lpstr>Linac Shutdown Update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— one line or two lines</dc:title>
  <dc:creator>Kiyomi Seiya</dc:creator>
  <cp:lastModifiedBy>John Stanton</cp:lastModifiedBy>
  <cp:revision>78</cp:revision>
  <cp:lastPrinted>2014-01-20T19:40:21Z</cp:lastPrinted>
  <dcterms:created xsi:type="dcterms:W3CDTF">2021-03-01T14:25:52Z</dcterms:created>
  <dcterms:modified xsi:type="dcterms:W3CDTF">2023-10-20T13:53:15Z</dcterms:modified>
</cp:coreProperties>
</file>