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6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 Shutdown Update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10/20/2023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Klystron skid expansion tank piping modifications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Skids turned off to facilitate this work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Continue troubleshooting RF pickup at Tank 3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Next step is to complete RF test</a:t>
            </a: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1164</TotalTime>
  <Words>39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Linac Shutdown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78</cp:revision>
  <cp:lastPrinted>2014-01-20T19:40:21Z</cp:lastPrinted>
  <dcterms:created xsi:type="dcterms:W3CDTF">2021-03-01T14:25:52Z</dcterms:created>
  <dcterms:modified xsi:type="dcterms:W3CDTF">2023-10-20T13:53:15Z</dcterms:modified>
</cp:coreProperties>
</file>