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 id="2147484123" r:id="rId2"/>
  </p:sldMasterIdLst>
  <p:notesMasterIdLst>
    <p:notesMasterId r:id="rId6"/>
  </p:notesMasterIdLst>
  <p:handoutMasterIdLst>
    <p:handoutMasterId r:id="rId7"/>
  </p:handoutMasterIdLst>
  <p:sldIdLst>
    <p:sldId id="5985" r:id="rId3"/>
    <p:sldId id="5993" r:id="rId4"/>
    <p:sldId id="5995" r:id="rId5"/>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gory Rakness" initials="GR" lastIdx="2" clrIdx="0">
    <p:extLst>
      <p:ext uri="{19B8F6BF-5375-455C-9EA6-DF929625EA0E}">
        <p15:presenceInfo xmlns:p15="http://schemas.microsoft.com/office/powerpoint/2012/main" userId="S::grakness@services.fnal.gov::e762933e-c412-4afc-9c3c-ec92fae470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99D6EA"/>
    <a:srgbClr val="0432FF"/>
    <a:srgbClr val="505050"/>
    <a:srgbClr val="003087"/>
    <a:srgbClr val="50504E"/>
    <a:srgbClr val="4E4E4E"/>
    <a:srgbClr val="404040"/>
    <a:srgbClr val="004C97"/>
    <a:srgbClr val="63666A"/>
    <a:srgbClr val="A7A8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D4DA9C-1F5B-6C4D-A25C-49F57E33778B}" v="14" dt="2023-10-20T14:10:21.62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467" autoAdjust="0"/>
    <p:restoredTop sz="94585"/>
  </p:normalViewPr>
  <p:slideViewPr>
    <p:cSldViewPr snapToGrid="0" snapToObjects="1" showGuides="1">
      <p:cViewPr varScale="1">
        <p:scale>
          <a:sx n="125" d="100"/>
          <a:sy n="125" d="100"/>
        </p:scale>
        <p:origin x="544" y="184"/>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ory Rakness" userId="e762933e-c412-4afc-9c3c-ec92fae47034" providerId="ADAL" clId="{88D4DA9C-1F5B-6C4D-A25C-49F57E33778B}"/>
    <pc:docChg chg="custSel addSld delSld modSld sldOrd">
      <pc:chgData name="Gregory Rakness" userId="e762933e-c412-4afc-9c3c-ec92fae47034" providerId="ADAL" clId="{88D4DA9C-1F5B-6C4D-A25C-49F57E33778B}" dt="2023-10-20T14:12:54.939" v="1156"/>
      <pc:docMkLst>
        <pc:docMk/>
      </pc:docMkLst>
      <pc:sldChg chg="del">
        <pc:chgData name="Gregory Rakness" userId="e762933e-c412-4afc-9c3c-ec92fae47034" providerId="ADAL" clId="{88D4DA9C-1F5B-6C4D-A25C-49F57E33778B}" dt="2023-10-19T21:23:21.935" v="0" actId="2696"/>
        <pc:sldMkLst>
          <pc:docMk/>
          <pc:sldMk cId="156069252" sldId="572"/>
        </pc:sldMkLst>
      </pc:sldChg>
      <pc:sldChg chg="del">
        <pc:chgData name="Gregory Rakness" userId="e762933e-c412-4afc-9c3c-ec92fae47034" providerId="ADAL" clId="{88D4DA9C-1F5B-6C4D-A25C-49F57E33778B}" dt="2023-10-19T21:23:23.908" v="1" actId="2696"/>
        <pc:sldMkLst>
          <pc:docMk/>
          <pc:sldMk cId="666505464" sldId="579"/>
        </pc:sldMkLst>
      </pc:sldChg>
      <pc:sldChg chg="del">
        <pc:chgData name="Gregory Rakness" userId="e762933e-c412-4afc-9c3c-ec92fae47034" providerId="ADAL" clId="{88D4DA9C-1F5B-6C4D-A25C-49F57E33778B}" dt="2023-10-19T21:23:27.421" v="3" actId="2696"/>
        <pc:sldMkLst>
          <pc:docMk/>
          <pc:sldMk cId="249962105" sldId="581"/>
        </pc:sldMkLst>
      </pc:sldChg>
      <pc:sldChg chg="del">
        <pc:chgData name="Gregory Rakness" userId="e762933e-c412-4afc-9c3c-ec92fae47034" providerId="ADAL" clId="{88D4DA9C-1F5B-6C4D-A25C-49F57E33778B}" dt="2023-10-19T21:23:25.451" v="2" actId="2696"/>
        <pc:sldMkLst>
          <pc:docMk/>
          <pc:sldMk cId="1656647848" sldId="626"/>
        </pc:sldMkLst>
      </pc:sldChg>
      <pc:sldChg chg="modSp mod">
        <pc:chgData name="Gregory Rakness" userId="e762933e-c412-4afc-9c3c-ec92fae47034" providerId="ADAL" clId="{88D4DA9C-1F5B-6C4D-A25C-49F57E33778B}" dt="2023-10-19T21:32:52.225" v="490" actId="20577"/>
        <pc:sldMkLst>
          <pc:docMk/>
          <pc:sldMk cId="1019521522" sldId="5985"/>
        </pc:sldMkLst>
        <pc:spChg chg="mod">
          <ac:chgData name="Gregory Rakness" userId="e762933e-c412-4afc-9c3c-ec92fae47034" providerId="ADAL" clId="{88D4DA9C-1F5B-6C4D-A25C-49F57E33778B}" dt="2023-10-19T21:27:53.788" v="128" actId="20577"/>
          <ac:spMkLst>
            <pc:docMk/>
            <pc:sldMk cId="1019521522" sldId="5985"/>
            <ac:spMk id="2" creationId="{D4444FEF-0F4D-105A-6246-A9759DBE702E}"/>
          </ac:spMkLst>
        </pc:spChg>
        <pc:spChg chg="mod">
          <ac:chgData name="Gregory Rakness" userId="e762933e-c412-4afc-9c3c-ec92fae47034" providerId="ADAL" clId="{88D4DA9C-1F5B-6C4D-A25C-49F57E33778B}" dt="2023-10-19T21:32:52.225" v="490" actId="20577"/>
          <ac:spMkLst>
            <pc:docMk/>
            <pc:sldMk cId="1019521522" sldId="5985"/>
            <ac:spMk id="3" creationId="{AA4D6C53-8562-795A-A3C3-7C8A16A73267}"/>
          </ac:spMkLst>
        </pc:spChg>
      </pc:sldChg>
      <pc:sldChg chg="del">
        <pc:chgData name="Gregory Rakness" userId="e762933e-c412-4afc-9c3c-ec92fae47034" providerId="ADAL" clId="{88D4DA9C-1F5B-6C4D-A25C-49F57E33778B}" dt="2023-10-19T21:23:36.305" v="5" actId="2696"/>
        <pc:sldMkLst>
          <pc:docMk/>
          <pc:sldMk cId="1826922283" sldId="5986"/>
        </pc:sldMkLst>
      </pc:sldChg>
      <pc:sldChg chg="del">
        <pc:chgData name="Gregory Rakness" userId="e762933e-c412-4afc-9c3c-ec92fae47034" providerId="ADAL" clId="{88D4DA9C-1F5B-6C4D-A25C-49F57E33778B}" dt="2023-10-19T21:23:34.311" v="4" actId="2696"/>
        <pc:sldMkLst>
          <pc:docMk/>
          <pc:sldMk cId="1912315743" sldId="5987"/>
        </pc:sldMkLst>
      </pc:sldChg>
      <pc:sldChg chg="del">
        <pc:chgData name="Gregory Rakness" userId="e762933e-c412-4afc-9c3c-ec92fae47034" providerId="ADAL" clId="{88D4DA9C-1F5B-6C4D-A25C-49F57E33778B}" dt="2023-10-19T21:23:37.177" v="6" actId="2696"/>
        <pc:sldMkLst>
          <pc:docMk/>
          <pc:sldMk cId="1851663532" sldId="5988"/>
        </pc:sldMkLst>
      </pc:sldChg>
      <pc:sldChg chg="addSp delSp modSp add mod ord">
        <pc:chgData name="Gregory Rakness" userId="e762933e-c412-4afc-9c3c-ec92fae47034" providerId="ADAL" clId="{88D4DA9C-1F5B-6C4D-A25C-49F57E33778B}" dt="2023-10-20T14:11:54.332" v="1089" actId="20578"/>
        <pc:sldMkLst>
          <pc:docMk/>
          <pc:sldMk cId="2115841051" sldId="5993"/>
        </pc:sldMkLst>
        <pc:spChg chg="mod">
          <ac:chgData name="Gregory Rakness" userId="e762933e-c412-4afc-9c3c-ec92fae47034" providerId="ADAL" clId="{88D4DA9C-1F5B-6C4D-A25C-49F57E33778B}" dt="2023-10-19T21:37:03.581" v="662" actId="1035"/>
          <ac:spMkLst>
            <pc:docMk/>
            <pc:sldMk cId="2115841051" sldId="5993"/>
            <ac:spMk id="2" creationId="{480A7080-E395-C377-F643-A831AB086C82}"/>
          </ac:spMkLst>
        </pc:spChg>
        <pc:spChg chg="del">
          <ac:chgData name="Gregory Rakness" userId="e762933e-c412-4afc-9c3c-ec92fae47034" providerId="ADAL" clId="{88D4DA9C-1F5B-6C4D-A25C-49F57E33778B}" dt="2023-10-19T21:36:43.331" v="617" actId="478"/>
          <ac:spMkLst>
            <pc:docMk/>
            <pc:sldMk cId="2115841051" sldId="5993"/>
            <ac:spMk id="3" creationId="{5CEDF359-4E91-FA51-6DA1-32C8284002B3}"/>
          </ac:spMkLst>
        </pc:spChg>
        <pc:spChg chg="add mod">
          <ac:chgData name="Gregory Rakness" userId="e762933e-c412-4afc-9c3c-ec92fae47034" providerId="ADAL" clId="{88D4DA9C-1F5B-6C4D-A25C-49F57E33778B}" dt="2023-10-19T21:37:38.487" v="753" actId="20577"/>
          <ac:spMkLst>
            <pc:docMk/>
            <pc:sldMk cId="2115841051" sldId="5993"/>
            <ac:spMk id="5" creationId="{1E032640-E3E3-215C-D3E4-555DDF160062}"/>
          </ac:spMkLst>
        </pc:spChg>
        <pc:spChg chg="add mod">
          <ac:chgData name="Gregory Rakness" userId="e762933e-c412-4afc-9c3c-ec92fae47034" providerId="ADAL" clId="{88D4DA9C-1F5B-6C4D-A25C-49F57E33778B}" dt="2023-10-20T14:10:06.698" v="1042" actId="1076"/>
          <ac:spMkLst>
            <pc:docMk/>
            <pc:sldMk cId="2115841051" sldId="5993"/>
            <ac:spMk id="7" creationId="{CD47DB82-B6A8-8B07-7396-AD2FE81A0249}"/>
          </ac:spMkLst>
        </pc:spChg>
        <pc:spChg chg="del mod">
          <ac:chgData name="Gregory Rakness" userId="e762933e-c412-4afc-9c3c-ec92fae47034" providerId="ADAL" clId="{88D4DA9C-1F5B-6C4D-A25C-49F57E33778B}" dt="2023-10-19T21:34:33.747" v="602" actId="478"/>
          <ac:spMkLst>
            <pc:docMk/>
            <pc:sldMk cId="2115841051" sldId="5993"/>
            <ac:spMk id="11" creationId="{66F67DC8-C5BF-ADA6-0439-391638202CE9}"/>
          </ac:spMkLst>
        </pc:spChg>
        <pc:spChg chg="mod">
          <ac:chgData name="Gregory Rakness" userId="e762933e-c412-4afc-9c3c-ec92fae47034" providerId="ADAL" clId="{88D4DA9C-1F5B-6C4D-A25C-49F57E33778B}" dt="2023-10-19T21:37:11.817" v="702" actId="1037"/>
          <ac:spMkLst>
            <pc:docMk/>
            <pc:sldMk cId="2115841051" sldId="5993"/>
            <ac:spMk id="12" creationId="{5B33D6D1-1DEC-06CA-F55E-59B21D0D9588}"/>
          </ac:spMkLst>
        </pc:spChg>
        <pc:spChg chg="del">
          <ac:chgData name="Gregory Rakness" userId="e762933e-c412-4afc-9c3c-ec92fae47034" providerId="ADAL" clId="{88D4DA9C-1F5B-6C4D-A25C-49F57E33778B}" dt="2023-10-19T21:34:39.931" v="604" actId="478"/>
          <ac:spMkLst>
            <pc:docMk/>
            <pc:sldMk cId="2115841051" sldId="5993"/>
            <ac:spMk id="13" creationId="{58A26A5F-D03F-036D-8268-AF4008C2D8CE}"/>
          </ac:spMkLst>
        </pc:spChg>
        <pc:spChg chg="del">
          <ac:chgData name="Gregory Rakness" userId="e762933e-c412-4afc-9c3c-ec92fae47034" providerId="ADAL" clId="{88D4DA9C-1F5B-6C4D-A25C-49F57E33778B}" dt="2023-10-19T21:34:41.341" v="605" actId="478"/>
          <ac:spMkLst>
            <pc:docMk/>
            <pc:sldMk cId="2115841051" sldId="5993"/>
            <ac:spMk id="14" creationId="{85AD2949-465F-D0A5-079B-637FBCB63BFB}"/>
          </ac:spMkLst>
        </pc:spChg>
        <pc:spChg chg="del">
          <ac:chgData name="Gregory Rakness" userId="e762933e-c412-4afc-9c3c-ec92fae47034" providerId="ADAL" clId="{88D4DA9C-1F5B-6C4D-A25C-49F57E33778B}" dt="2023-10-19T21:34:13.802" v="579" actId="478"/>
          <ac:spMkLst>
            <pc:docMk/>
            <pc:sldMk cId="2115841051" sldId="5993"/>
            <ac:spMk id="15" creationId="{54D50FEC-B4B3-D01D-316C-D6F521AC30F2}"/>
          </ac:spMkLst>
        </pc:spChg>
        <pc:spChg chg="add mod">
          <ac:chgData name="Gregory Rakness" userId="e762933e-c412-4afc-9c3c-ec92fae47034" providerId="ADAL" clId="{88D4DA9C-1F5B-6C4D-A25C-49F57E33778B}" dt="2023-10-20T14:08:18.939" v="922" actId="1076"/>
          <ac:spMkLst>
            <pc:docMk/>
            <pc:sldMk cId="2115841051" sldId="5993"/>
            <ac:spMk id="16" creationId="{C4FFDF20-7AC3-C12F-8A03-458C64AA13EF}"/>
          </ac:spMkLst>
        </pc:spChg>
        <pc:spChg chg="add mod">
          <ac:chgData name="Gregory Rakness" userId="e762933e-c412-4afc-9c3c-ec92fae47034" providerId="ADAL" clId="{88D4DA9C-1F5B-6C4D-A25C-49F57E33778B}" dt="2023-10-20T14:09:51.277" v="1037" actId="20577"/>
          <ac:spMkLst>
            <pc:docMk/>
            <pc:sldMk cId="2115841051" sldId="5993"/>
            <ac:spMk id="30" creationId="{4D8E9F80-5EE4-37FE-7912-908E472003CF}"/>
          </ac:spMkLst>
        </pc:spChg>
        <pc:picChg chg="del mod">
          <ac:chgData name="Gregory Rakness" userId="e762933e-c412-4afc-9c3c-ec92fae47034" providerId="ADAL" clId="{88D4DA9C-1F5B-6C4D-A25C-49F57E33778B}" dt="2023-10-19T21:34:30.604" v="601" actId="478"/>
          <ac:picMkLst>
            <pc:docMk/>
            <pc:sldMk cId="2115841051" sldId="5993"/>
            <ac:picMk id="6" creationId="{D79CD335-0146-5410-4A40-8203A93D10D1}"/>
          </ac:picMkLst>
        </pc:picChg>
        <pc:picChg chg="del">
          <ac:chgData name="Gregory Rakness" userId="e762933e-c412-4afc-9c3c-ec92fae47034" providerId="ADAL" clId="{88D4DA9C-1F5B-6C4D-A25C-49F57E33778B}" dt="2023-10-19T21:34:36.833" v="603" actId="478"/>
          <ac:picMkLst>
            <pc:docMk/>
            <pc:sldMk cId="2115841051" sldId="5993"/>
            <ac:picMk id="8" creationId="{0FB5A673-6F5B-3E39-8C8E-D3EBA97657C3}"/>
          </ac:picMkLst>
        </pc:picChg>
        <pc:picChg chg="mod">
          <ac:chgData name="Gregory Rakness" userId="e762933e-c412-4afc-9c3c-ec92fae47034" providerId="ADAL" clId="{88D4DA9C-1F5B-6C4D-A25C-49F57E33778B}" dt="2023-10-19T21:37:11.817" v="702" actId="1037"/>
          <ac:picMkLst>
            <pc:docMk/>
            <pc:sldMk cId="2115841051" sldId="5993"/>
            <ac:picMk id="10" creationId="{51D14CDB-D6A5-D0F2-030E-F868FE41E9C8}"/>
          </ac:picMkLst>
        </pc:picChg>
        <pc:cxnChg chg="add">
          <ac:chgData name="Gregory Rakness" userId="e762933e-c412-4afc-9c3c-ec92fae47034" providerId="ADAL" clId="{88D4DA9C-1F5B-6C4D-A25C-49F57E33778B}" dt="2023-10-20T14:08:26.398" v="923" actId="11529"/>
          <ac:cxnSpMkLst>
            <pc:docMk/>
            <pc:sldMk cId="2115841051" sldId="5993"/>
            <ac:cxnSpMk id="18" creationId="{4D2846D9-8DAA-1EBE-22BB-3752250D6AC8}"/>
          </ac:cxnSpMkLst>
        </pc:cxnChg>
        <pc:cxnChg chg="add mod">
          <ac:chgData name="Gregory Rakness" userId="e762933e-c412-4afc-9c3c-ec92fae47034" providerId="ADAL" clId="{88D4DA9C-1F5B-6C4D-A25C-49F57E33778B}" dt="2023-10-20T14:08:31.670" v="926" actId="14100"/>
          <ac:cxnSpMkLst>
            <pc:docMk/>
            <pc:sldMk cId="2115841051" sldId="5993"/>
            <ac:cxnSpMk id="19" creationId="{B085F653-AD07-269A-A434-105C5CEDA520}"/>
          </ac:cxnSpMkLst>
        </pc:cxnChg>
        <pc:cxnChg chg="add mod">
          <ac:chgData name="Gregory Rakness" userId="e762933e-c412-4afc-9c3c-ec92fae47034" providerId="ADAL" clId="{88D4DA9C-1F5B-6C4D-A25C-49F57E33778B}" dt="2023-10-20T14:08:37.973" v="929" actId="14100"/>
          <ac:cxnSpMkLst>
            <pc:docMk/>
            <pc:sldMk cId="2115841051" sldId="5993"/>
            <ac:cxnSpMk id="22" creationId="{7DFF4AFC-99FB-E714-C8BD-FAB2A097AB51}"/>
          </ac:cxnSpMkLst>
        </pc:cxnChg>
        <pc:cxnChg chg="add mod">
          <ac:chgData name="Gregory Rakness" userId="e762933e-c412-4afc-9c3c-ec92fae47034" providerId="ADAL" clId="{88D4DA9C-1F5B-6C4D-A25C-49F57E33778B}" dt="2023-10-20T14:08:43.572" v="932" actId="14100"/>
          <ac:cxnSpMkLst>
            <pc:docMk/>
            <pc:sldMk cId="2115841051" sldId="5993"/>
            <ac:cxnSpMk id="25" creationId="{CBA12070-7214-2D93-DD55-5EE6F02A3378}"/>
          </ac:cxnSpMkLst>
        </pc:cxnChg>
        <pc:cxnChg chg="add mod">
          <ac:chgData name="Gregory Rakness" userId="e762933e-c412-4afc-9c3c-ec92fae47034" providerId="ADAL" clId="{88D4DA9C-1F5B-6C4D-A25C-49F57E33778B}" dt="2023-10-20T14:08:49.619" v="935" actId="14100"/>
          <ac:cxnSpMkLst>
            <pc:docMk/>
            <pc:sldMk cId="2115841051" sldId="5993"/>
            <ac:cxnSpMk id="27" creationId="{D75E2529-46B8-9D8C-D5EF-F88AD1043BA1}"/>
          </ac:cxnSpMkLst>
        </pc:cxnChg>
        <pc:cxnChg chg="add mod">
          <ac:chgData name="Gregory Rakness" userId="e762933e-c412-4afc-9c3c-ec92fae47034" providerId="ADAL" clId="{88D4DA9C-1F5B-6C4D-A25C-49F57E33778B}" dt="2023-10-20T14:10:03.758" v="1041" actId="14100"/>
          <ac:cxnSpMkLst>
            <pc:docMk/>
            <pc:sldMk cId="2115841051" sldId="5993"/>
            <ac:cxnSpMk id="31" creationId="{C591169D-025C-EFBB-049B-B3E42F23287C}"/>
          </ac:cxnSpMkLst>
        </pc:cxnChg>
        <pc:cxnChg chg="add mod">
          <ac:chgData name="Gregory Rakness" userId="e762933e-c412-4afc-9c3c-ec92fae47034" providerId="ADAL" clId="{88D4DA9C-1F5B-6C4D-A25C-49F57E33778B}" dt="2023-10-20T14:10:13.822" v="1065" actId="1035"/>
          <ac:cxnSpMkLst>
            <pc:docMk/>
            <pc:sldMk cId="2115841051" sldId="5993"/>
            <ac:cxnSpMk id="34" creationId="{3465FBC4-9349-6F27-A0D3-5CEE96B09816}"/>
          </ac:cxnSpMkLst>
        </pc:cxnChg>
        <pc:cxnChg chg="add mod">
          <ac:chgData name="Gregory Rakness" userId="e762933e-c412-4afc-9c3c-ec92fae47034" providerId="ADAL" clId="{88D4DA9C-1F5B-6C4D-A25C-49F57E33778B}" dt="2023-10-20T14:10:17.257" v="1080" actId="1036"/>
          <ac:cxnSpMkLst>
            <pc:docMk/>
            <pc:sldMk cId="2115841051" sldId="5993"/>
            <ac:cxnSpMk id="35" creationId="{492F8043-16FE-3FEC-4CD6-06E054FCD742}"/>
          </ac:cxnSpMkLst>
        </pc:cxnChg>
        <pc:cxnChg chg="add mod">
          <ac:chgData name="Gregory Rakness" userId="e762933e-c412-4afc-9c3c-ec92fae47034" providerId="ADAL" clId="{88D4DA9C-1F5B-6C4D-A25C-49F57E33778B}" dt="2023-10-20T14:10:27.913" v="1084" actId="14100"/>
          <ac:cxnSpMkLst>
            <pc:docMk/>
            <pc:sldMk cId="2115841051" sldId="5993"/>
            <ac:cxnSpMk id="36" creationId="{C1736A26-AA77-4CD7-96B1-DADEB1F9A98F}"/>
          </ac:cxnSpMkLst>
        </pc:cxnChg>
      </pc:sldChg>
      <pc:sldChg chg="modSp new del mod">
        <pc:chgData name="Gregory Rakness" userId="e762933e-c412-4afc-9c3c-ec92fae47034" providerId="ADAL" clId="{88D4DA9C-1F5B-6C4D-A25C-49F57E33778B}" dt="2023-10-20T14:11:52.411" v="1088" actId="2696"/>
        <pc:sldMkLst>
          <pc:docMk/>
          <pc:sldMk cId="572258579" sldId="5994"/>
        </pc:sldMkLst>
        <pc:spChg chg="mod">
          <ac:chgData name="Gregory Rakness" userId="e762933e-c412-4afc-9c3c-ec92fae47034" providerId="ADAL" clId="{88D4DA9C-1F5B-6C4D-A25C-49F57E33778B}" dt="2023-10-20T14:11:43.080" v="1086" actId="20577"/>
          <ac:spMkLst>
            <pc:docMk/>
            <pc:sldMk cId="572258579" sldId="5994"/>
            <ac:spMk id="2" creationId="{D4EA0BB8-7090-F42E-52E4-5BEB68E4231B}"/>
          </ac:spMkLst>
        </pc:spChg>
      </pc:sldChg>
      <pc:sldChg chg="modSp new mod">
        <pc:chgData name="Gregory Rakness" userId="e762933e-c412-4afc-9c3c-ec92fae47034" providerId="ADAL" clId="{88D4DA9C-1F5B-6C4D-A25C-49F57E33778B}" dt="2023-10-20T14:12:54.939" v="1156"/>
        <pc:sldMkLst>
          <pc:docMk/>
          <pc:sldMk cId="1958736811" sldId="5995"/>
        </pc:sldMkLst>
        <pc:spChg chg="mod">
          <ac:chgData name="Gregory Rakness" userId="e762933e-c412-4afc-9c3c-ec92fae47034" providerId="ADAL" clId="{88D4DA9C-1F5B-6C4D-A25C-49F57E33778B}" dt="2023-10-20T14:12:54.939" v="1156"/>
          <ac:spMkLst>
            <pc:docMk/>
            <pc:sldMk cId="1958736811" sldId="5995"/>
            <ac:spMk id="3" creationId="{F1E9F7B3-9677-DE95-613B-E9E09C9E911F}"/>
          </ac:spMkLst>
        </pc:spChg>
      </pc:sldChg>
      <pc:sldChg chg="add del">
        <pc:chgData name="Gregory Rakness" userId="e762933e-c412-4afc-9c3c-ec92fae47034" providerId="ADAL" clId="{88D4DA9C-1F5B-6C4D-A25C-49F57E33778B}" dt="2023-10-19T21:32:32.475" v="477" actId="2696"/>
        <pc:sldMkLst>
          <pc:docMk/>
          <pc:sldMk cId="4064634217" sldId="6125"/>
        </pc:sldMkLst>
      </pc:sldChg>
      <pc:sldMasterChg chg="delSldLayout">
        <pc:chgData name="Gregory Rakness" userId="e762933e-c412-4afc-9c3c-ec92fae47034" providerId="ADAL" clId="{88D4DA9C-1F5B-6C4D-A25C-49F57E33778B}" dt="2023-10-19T21:32:32.476" v="478" actId="2696"/>
        <pc:sldMasterMkLst>
          <pc:docMk/>
          <pc:sldMasterMk cId="2814643183" sldId="2147484123"/>
        </pc:sldMasterMkLst>
        <pc:sldLayoutChg chg="del">
          <pc:chgData name="Gregory Rakness" userId="e762933e-c412-4afc-9c3c-ec92fae47034" providerId="ADAL" clId="{88D4DA9C-1F5B-6C4D-A25C-49F57E33778B}" dt="2023-10-19T21:32:32.476" v="478" actId="2696"/>
          <pc:sldLayoutMkLst>
            <pc:docMk/>
            <pc:sldMasterMk cId="2814643183" sldId="2147484123"/>
            <pc:sldLayoutMk cId="735107" sldId="214748412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10/19/23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10/19/23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351406-95FE-4152-9A78-58EFEBFC4F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74994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with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a:t>Click to edit Master title style</a:t>
            </a:r>
            <a:endParaRPr lang="en-US" dirty="0"/>
          </a:p>
        </p:txBody>
      </p:sp>
      <p:sp>
        <p:nvSpPr>
          <p:cNvPr id="7" name="Date Placeholder 3"/>
          <p:cNvSpPr>
            <a:spLocks noGrp="1"/>
          </p:cNvSpPr>
          <p:nvPr>
            <p:ph type="dt" sz="half" idx="19"/>
          </p:nvPr>
        </p:nvSpPr>
        <p:spPr/>
        <p:txBody>
          <a:bodyPr/>
          <a:lstStyle>
            <a:lvl1pPr>
              <a:defRPr/>
            </a:lvl1pPr>
          </a:lstStyle>
          <a:p>
            <a:pPr>
              <a:defRPr/>
            </a:pPr>
            <a:r>
              <a:rPr lang="en-US"/>
              <a:t>20-Oct-2023</a:t>
            </a:r>
            <a:endParaRPr lang="en-US" dirty="0"/>
          </a:p>
        </p:txBody>
      </p:sp>
      <p:sp>
        <p:nvSpPr>
          <p:cNvPr id="8" name="Footer Placeholder 4"/>
          <p:cNvSpPr>
            <a:spLocks noGrp="1"/>
          </p:cNvSpPr>
          <p:nvPr>
            <p:ph type="ftr" sz="quarter" idx="20"/>
          </p:nvPr>
        </p:nvSpPr>
        <p:spPr/>
        <p:txBody>
          <a:bodyPr/>
          <a:lstStyle>
            <a:lvl1pPr>
              <a:defRPr/>
            </a:lvl1pPr>
          </a:lstStyle>
          <a:p>
            <a:pPr>
              <a:defRPr/>
            </a:pPr>
            <a:r>
              <a:rPr lang="en-US" b="1"/>
              <a:t>Mu2e report - 9am AD meeting  -- Greg Rakness (PPD)</a:t>
            </a:r>
            <a:endParaRPr lang="en-US" b="1" dirty="0"/>
          </a:p>
        </p:txBody>
      </p:sp>
      <p:sp>
        <p:nvSpPr>
          <p:cNvPr id="9" name="Slide Number Placeholder 5"/>
          <p:cNvSpPr>
            <a:spLocks noGrp="1"/>
          </p:cNvSpPr>
          <p:nvPr>
            <p:ph type="sldNum" sz="quarter" idx="21"/>
          </p:nvPr>
        </p:nvSpPr>
        <p:spPr/>
        <p:txBody>
          <a:bodyPr/>
          <a:lstStyle>
            <a:lvl1pPr>
              <a:defRPr/>
            </a:lvl1pPr>
          </a:lstStyle>
          <a:p>
            <a:pPr>
              <a:defRPr/>
            </a:pPr>
            <a:fld id="{5E820688-F7AE-7441-85BB-0E205217A28E}" type="slidenum">
              <a:rPr lang="en-US"/>
              <a:pPr>
                <a:defRPr/>
              </a:pPr>
              <a:t>‹#›</a:t>
            </a:fld>
            <a:endParaRPr lang="en-US" dirty="0"/>
          </a:p>
        </p:txBody>
      </p:sp>
    </p:spTree>
    <p:extLst>
      <p:ext uri="{BB962C8B-B14F-4D97-AF65-F5344CB8AC3E}">
        <p14:creationId xmlns:p14="http://schemas.microsoft.com/office/powerpoint/2010/main" val="2984582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a:t>Click to edit Master title style</a:t>
            </a:r>
            <a:endParaRPr lang="en-US" dirty="0"/>
          </a:p>
        </p:txBody>
      </p:sp>
      <p:sp>
        <p:nvSpPr>
          <p:cNvPr id="5" name="Date Placeholder 3"/>
          <p:cNvSpPr>
            <a:spLocks noGrp="1"/>
          </p:cNvSpPr>
          <p:nvPr>
            <p:ph type="dt" sz="half" idx="16"/>
          </p:nvPr>
        </p:nvSpPr>
        <p:spPr/>
        <p:txBody>
          <a:bodyPr/>
          <a:lstStyle>
            <a:lvl1pPr>
              <a:defRPr/>
            </a:lvl1pPr>
          </a:lstStyle>
          <a:p>
            <a:pPr>
              <a:defRPr/>
            </a:pPr>
            <a:r>
              <a:rPr lang="en-US"/>
              <a:t>20-Oct-2023</a:t>
            </a:r>
            <a:endParaRPr lang="en-US" dirty="0"/>
          </a:p>
        </p:txBody>
      </p:sp>
      <p:sp>
        <p:nvSpPr>
          <p:cNvPr id="6" name="Footer Placeholder 4"/>
          <p:cNvSpPr>
            <a:spLocks noGrp="1"/>
          </p:cNvSpPr>
          <p:nvPr>
            <p:ph type="ftr" sz="quarter" idx="17"/>
          </p:nvPr>
        </p:nvSpPr>
        <p:spPr/>
        <p:txBody>
          <a:bodyPr/>
          <a:lstStyle>
            <a:lvl1pPr>
              <a:defRPr/>
            </a:lvl1pPr>
          </a:lstStyle>
          <a:p>
            <a:pPr>
              <a:defRPr/>
            </a:pPr>
            <a:r>
              <a:rPr lang="en-US" b="1"/>
              <a:t>Mu2e report - 9am AD meeting  -- Greg Rakness (PPD)</a:t>
            </a:r>
            <a:endParaRPr lang="en-US" b="1" dirty="0"/>
          </a:p>
        </p:txBody>
      </p:sp>
      <p:sp>
        <p:nvSpPr>
          <p:cNvPr id="7" name="Slide Number Placeholder 5"/>
          <p:cNvSpPr>
            <a:spLocks noGrp="1"/>
          </p:cNvSpPr>
          <p:nvPr>
            <p:ph type="sldNum" sz="quarter" idx="18"/>
          </p:nvPr>
        </p:nvSpPr>
        <p:spPr/>
        <p:txBody>
          <a:bodyPr/>
          <a:lstStyle>
            <a:lvl1pPr>
              <a:defRPr/>
            </a:lvl1pPr>
          </a:lstStyle>
          <a:p>
            <a:pPr>
              <a:defRPr/>
            </a:pPr>
            <a:fld id="{DE78B61D-3477-4845-9DF6-695E34DA1F91}" type="slidenum">
              <a:rPr lang="en-US"/>
              <a:pPr>
                <a:defRPr/>
              </a:pPr>
              <a:t>‹#›</a:t>
            </a:fld>
            <a:endParaRPr lang="en-US" dirty="0"/>
          </a:p>
        </p:txBody>
      </p:sp>
    </p:spTree>
    <p:extLst>
      <p:ext uri="{BB962C8B-B14F-4D97-AF65-F5344CB8AC3E}">
        <p14:creationId xmlns:p14="http://schemas.microsoft.com/office/powerpoint/2010/main" val="1789940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r>
              <a:rPr lang="en-US"/>
              <a:t>20-Oct-2023</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b="1"/>
              <a:t>Mu2e report - 9am AD meeting  -- Greg Rakness (PPD)</a:t>
            </a:r>
            <a:endParaRPr lang="en-US" b="1" dirty="0"/>
          </a:p>
        </p:txBody>
      </p:sp>
      <p:sp>
        <p:nvSpPr>
          <p:cNvPr id="7" name="Slide Number Placeholder 5"/>
          <p:cNvSpPr>
            <a:spLocks noGrp="1"/>
          </p:cNvSpPr>
          <p:nvPr>
            <p:ph type="sldNum" sz="quarter" idx="12"/>
          </p:nvPr>
        </p:nvSpPr>
        <p:spPr/>
        <p:txBody>
          <a:bodyPr/>
          <a:lstStyle>
            <a:lvl1pPr>
              <a:defRPr/>
            </a:lvl1pPr>
          </a:lstStyle>
          <a:p>
            <a:pPr>
              <a:defRPr/>
            </a:pPr>
            <a:fld id="{AB4790FE-81D3-D341-890A-EF9117775F6C}" type="slidenum">
              <a:rPr lang="en-US"/>
              <a:pPr>
                <a:defRPr/>
              </a:pPr>
              <a:t>‹#›</a:t>
            </a:fld>
            <a:endParaRPr lang="en-US" dirty="0"/>
          </a:p>
        </p:txBody>
      </p:sp>
    </p:spTree>
    <p:extLst>
      <p:ext uri="{BB962C8B-B14F-4D97-AF65-F5344CB8AC3E}">
        <p14:creationId xmlns:p14="http://schemas.microsoft.com/office/powerpoint/2010/main" val="2383928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22-Dec-2022</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G Rakness (FNAL)              Mu2e weekly meeting        19-Oct-2023</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2550358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20-Oct-2023</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Mu2e report - 9am AD meeting  -- Greg Rakness (PPD)</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20-Oct-2023</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Mu2e report - 9am AD meeting  -- Greg Rakness (PPD)</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20-Oct-2023</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Mu2e report - 9am AD meeting  -- Greg Rakness (PPD)</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20-Oct-2023</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Mu2e report - 9am AD meeting  -- Greg Rakness (PPD)</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20-Oct-2023</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Mu2e report - 9am AD meeting  -- Greg Rakness (PPD)</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20-Oct-2023</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Mu2e report - 9am AD meeting  -- Greg Rakness (PPD)</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4" descr="Blue-Seal_c100m56y0k23-Mark_SC_Horizontal.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91063" y="1358900"/>
            <a:ext cx="3644900"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5" descr="FermilabLogo_100c56m0y23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450" y="1447800"/>
            <a:ext cx="2901950"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154D81"/>
                </a:solidFill>
                <a:latin typeface="Helvetica"/>
              </a:defRPr>
            </a:lvl1pPr>
          </a:lstStyle>
          <a:p>
            <a:r>
              <a:rPr lang="en-US"/>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154D81"/>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Tree>
    <p:extLst>
      <p:ext uri="{BB962C8B-B14F-4D97-AF65-F5344CB8AC3E}">
        <p14:creationId xmlns:p14="http://schemas.microsoft.com/office/powerpoint/2010/main" val="2226819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3200">
                <a:solidFill>
                  <a:srgbClr val="154D81"/>
                </a:solidFill>
              </a:defRPr>
            </a:lvl1pPr>
          </a:lstStyle>
          <a:p>
            <a:r>
              <a:rPr lang="en-US" dirty="0"/>
              <a:t>Click to edit Master title style</a:t>
            </a:r>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900">
                <a:solidFill>
                  <a:srgbClr val="154D81"/>
                </a:solidFill>
              </a:defRPr>
            </a:lvl1pPr>
          </a:lstStyle>
          <a:p>
            <a:pPr>
              <a:defRPr/>
            </a:pPr>
            <a:r>
              <a:rPr lang="en-US"/>
              <a:t>20-Oct-2023</a:t>
            </a:r>
            <a:endParaRPr lang="en-US" dirty="0"/>
          </a:p>
        </p:txBody>
      </p:sp>
      <p:sp>
        <p:nvSpPr>
          <p:cNvPr id="5" name="Footer Placeholder 4"/>
          <p:cNvSpPr>
            <a:spLocks noGrp="1"/>
          </p:cNvSpPr>
          <p:nvPr>
            <p:ph type="ftr" sz="quarter" idx="11"/>
          </p:nvPr>
        </p:nvSpPr>
        <p:spPr/>
        <p:txBody>
          <a:bodyPr/>
          <a:lstStyle>
            <a:lvl1pPr>
              <a:defRPr sz="900">
                <a:solidFill>
                  <a:srgbClr val="154D81"/>
                </a:solidFill>
              </a:defRPr>
            </a:lvl1pPr>
          </a:lstStyle>
          <a:p>
            <a:pPr>
              <a:defRPr/>
            </a:pPr>
            <a:r>
              <a:rPr lang="en-US" b="1"/>
              <a:t>Mu2e report - 9am AD meeting  -- Greg Rakness (PPD)</a:t>
            </a:r>
            <a:endParaRPr lang="en-US" b="1" dirty="0"/>
          </a:p>
        </p:txBody>
      </p:sp>
      <p:sp>
        <p:nvSpPr>
          <p:cNvPr id="6" name="Slide Number Placeholder 5"/>
          <p:cNvSpPr>
            <a:spLocks noGrp="1"/>
          </p:cNvSpPr>
          <p:nvPr>
            <p:ph type="sldNum" sz="quarter" idx="12"/>
          </p:nvPr>
        </p:nvSpPr>
        <p:spPr/>
        <p:txBody>
          <a:bodyPr/>
          <a:lstStyle>
            <a:lvl1pPr>
              <a:defRPr sz="900">
                <a:solidFill>
                  <a:srgbClr val="154D81"/>
                </a:solidFill>
              </a:defRPr>
            </a:lvl1pPr>
          </a:lstStyle>
          <a:p>
            <a:pPr>
              <a:defRPr/>
            </a:pPr>
            <a:fld id="{2A0CCE80-3B22-F34E-81B2-E096627812DD}" type="slidenum">
              <a:rPr lang="en-US"/>
              <a:pPr>
                <a:defRPr/>
              </a:pPr>
              <a:t>‹#›</a:t>
            </a:fld>
            <a:endParaRPr lang="en-US" dirty="0"/>
          </a:p>
        </p:txBody>
      </p:sp>
    </p:spTree>
    <p:extLst>
      <p:ext uri="{BB962C8B-B14F-4D97-AF65-F5344CB8AC3E}">
        <p14:creationId xmlns:p14="http://schemas.microsoft.com/office/powerpoint/2010/main" val="123161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20-Oct-2023</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Mu2e report - 9am AD meeting  -- Greg Rakness (PPD)</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lIns="0" tIns="0" rIns="0" bIns="0" anchor="t" anchorCtr="0"/>
          <a:lstStyle>
            <a:lvl1pPr marL="0" algn="r">
              <a:defRPr sz="900">
                <a:solidFill>
                  <a:srgbClr val="154D81"/>
                </a:solidFill>
                <a:latin typeface="Helvetica"/>
              </a:defRPr>
            </a:lvl1pPr>
          </a:lstStyle>
          <a:p>
            <a:pPr>
              <a:defRPr/>
            </a:pPr>
            <a:r>
              <a:rPr lang="en-US"/>
              <a:t>20-Oct-2023</a:t>
            </a:r>
            <a:endParaRPr lang="en-US" dirty="0"/>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154D81"/>
                </a:solidFill>
                <a:latin typeface="Helvetica"/>
              </a:defRPr>
            </a:lvl1pPr>
          </a:lstStyle>
          <a:p>
            <a:pPr>
              <a:defRPr/>
            </a:pPr>
            <a:r>
              <a:rPr lang="en-US" b="1"/>
              <a:t>Mu2e report - 9am AD meeting  -- Greg Rakness (PPD)</a:t>
            </a:r>
            <a:endParaRPr lang="en-US" b="1" dirty="0"/>
          </a:p>
        </p:txBody>
      </p:sp>
      <p:sp>
        <p:nvSpPr>
          <p:cNvPr id="13" name="Slide Number Placeholder 5"/>
          <p:cNvSpPr>
            <a:spLocks noGrp="1"/>
          </p:cNvSpPr>
          <p:nvPr>
            <p:ph type="sldNum" sz="quarter" idx="4"/>
          </p:nvPr>
        </p:nvSpPr>
        <p:spPr>
          <a:xfrm>
            <a:off x="228600" y="6515100"/>
            <a:ext cx="447675" cy="241300"/>
          </a:xfrm>
          <a:prstGeom prst="rect">
            <a:avLst/>
          </a:prstGeom>
        </p:spPr>
        <p:txBody>
          <a:bodyPr lIns="0" tIns="0" rIns="0" bIns="0" anchor="t" anchorCtr="0"/>
          <a:lstStyle>
            <a:lvl1pPr marL="0" algn="l">
              <a:defRPr sz="900">
                <a:solidFill>
                  <a:srgbClr val="154D81"/>
                </a:solidFill>
                <a:latin typeface="Helvetica"/>
              </a:defRPr>
            </a:lvl1pPr>
          </a:lstStyle>
          <a:p>
            <a:pPr>
              <a:defRPr/>
            </a:pPr>
            <a:fld id="{762C15F7-22DB-1448-B34D-3F8D2909FD0C}" type="slidenum">
              <a:rPr lang="en-US"/>
              <a:pPr>
                <a:defRPr/>
              </a:pPr>
              <a:t>‹#›</a:t>
            </a:fld>
            <a:endParaRPr lang="en-US" dirty="0"/>
          </a:p>
        </p:txBody>
      </p:sp>
      <p:sp>
        <p:nvSpPr>
          <p:cNvPr id="4" name="TextBox 3"/>
          <p:cNvSpPr txBox="1"/>
          <p:nvPr userDrawn="1"/>
        </p:nvSpPr>
        <p:spPr>
          <a:xfrm>
            <a:off x="118529" y="6114990"/>
            <a:ext cx="840269" cy="400110"/>
          </a:xfrm>
          <a:prstGeom prst="rect">
            <a:avLst/>
          </a:prstGeom>
          <a:solidFill>
            <a:schemeClr val="bg1"/>
          </a:solidFill>
        </p:spPr>
        <p:txBody>
          <a:bodyPr wrap="none" rtlCol="0">
            <a:spAutoFit/>
          </a:bodyPr>
          <a:lstStyle/>
          <a:p>
            <a:r>
              <a:rPr lang="en-US" sz="2000" b="1" i="0" dirty="0">
                <a:solidFill>
                  <a:schemeClr val="tx2"/>
                </a:solidFill>
                <a:latin typeface="Helvetica"/>
                <a:cs typeface="Helvetica"/>
              </a:rPr>
              <a:t>Mu2e</a:t>
            </a:r>
          </a:p>
        </p:txBody>
      </p:sp>
    </p:spTree>
    <p:extLst>
      <p:ext uri="{BB962C8B-B14F-4D97-AF65-F5344CB8AC3E}">
        <p14:creationId xmlns:p14="http://schemas.microsoft.com/office/powerpoint/2010/main" val="2814643183"/>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ＭＳ Ｐゴシック"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44FEF-0F4D-105A-6246-A9759DBE702E}"/>
              </a:ext>
            </a:extLst>
          </p:cNvPr>
          <p:cNvSpPr>
            <a:spLocks noGrp="1"/>
          </p:cNvSpPr>
          <p:nvPr>
            <p:ph type="title"/>
          </p:nvPr>
        </p:nvSpPr>
        <p:spPr/>
        <p:txBody>
          <a:bodyPr/>
          <a:lstStyle/>
          <a:p>
            <a:r>
              <a:rPr lang="en-US" dirty="0"/>
              <a:t>Some of the work going on at Mu2e</a:t>
            </a:r>
          </a:p>
        </p:txBody>
      </p:sp>
      <p:sp>
        <p:nvSpPr>
          <p:cNvPr id="3" name="Content Placeholder 2">
            <a:extLst>
              <a:ext uri="{FF2B5EF4-FFF2-40B4-BE49-F238E27FC236}">
                <a16:creationId xmlns:a16="http://schemas.microsoft.com/office/drawing/2014/main" id="{AA4D6C53-8562-795A-A3C3-7C8A16A73267}"/>
              </a:ext>
            </a:extLst>
          </p:cNvPr>
          <p:cNvSpPr>
            <a:spLocks noGrp="1"/>
          </p:cNvSpPr>
          <p:nvPr>
            <p:ph idx="1"/>
          </p:nvPr>
        </p:nvSpPr>
        <p:spPr>
          <a:xfrm>
            <a:off x="228600" y="843280"/>
            <a:ext cx="8672513" cy="5466080"/>
          </a:xfrm>
        </p:spPr>
        <p:txBody>
          <a:bodyPr>
            <a:normAutofit fontScale="77500" lnSpcReduction="20000"/>
          </a:bodyPr>
          <a:lstStyle/>
          <a:p>
            <a:r>
              <a:rPr lang="en-US" dirty="0"/>
              <a:t>2024 will be a busy year at the Mu2e building </a:t>
            </a:r>
          </a:p>
          <a:p>
            <a:pPr lvl="1"/>
            <a:r>
              <a:rPr lang="en-US" dirty="0"/>
              <a:t>Expecting delivery of the upstream Transport Solenoid (presently at HAB) before the end of CY2023, followed soon thereafter by downstream Transport Solenoid, then the Production Solenoid, and finally the Downstream Solenoid…</a:t>
            </a:r>
          </a:p>
          <a:p>
            <a:pPr lvl="1"/>
            <a:r>
              <a:rPr lang="en-US" dirty="0"/>
              <a:t>Calorimeter expected to arrive in Summer 2024, followed by the Tracker…</a:t>
            </a:r>
          </a:p>
          <a:p>
            <a:pPr lvl="1"/>
            <a:endParaRPr lang="en-US" dirty="0"/>
          </a:p>
          <a:p>
            <a:r>
              <a:rPr lang="en-US" dirty="0"/>
              <a:t>Preparing for </a:t>
            </a:r>
            <a:r>
              <a:rPr lang="en-US" dirty="0" err="1"/>
              <a:t>TSu</a:t>
            </a:r>
            <a:r>
              <a:rPr lang="en-US" dirty="0"/>
              <a:t> arrival</a:t>
            </a:r>
          </a:p>
          <a:p>
            <a:pPr lvl="1"/>
            <a:r>
              <a:rPr lang="en-US" dirty="0" err="1"/>
              <a:t>Cryo</a:t>
            </a:r>
            <a:r>
              <a:rPr lang="en-US" dirty="0"/>
              <a:t> infrastructure prep ongoing on Feed Boxes &amp; Transfer Lines</a:t>
            </a:r>
          </a:p>
          <a:p>
            <a:pPr lvl="1"/>
            <a:r>
              <a:rPr lang="en-US" dirty="0"/>
              <a:t>Heat and Radiation Shield maneuvering out of the way </a:t>
            </a:r>
          </a:p>
          <a:p>
            <a:pPr lvl="1"/>
            <a:r>
              <a:rPr lang="en-US" dirty="0"/>
              <a:t>Cleaning up pathway to </a:t>
            </a:r>
            <a:r>
              <a:rPr lang="en-US" dirty="0" err="1"/>
              <a:t>TSu</a:t>
            </a:r>
            <a:r>
              <a:rPr lang="en-US" dirty="0"/>
              <a:t> location through DS hatch</a:t>
            </a:r>
          </a:p>
          <a:p>
            <a:pPr lvl="1"/>
            <a:r>
              <a:rPr lang="en-US" dirty="0"/>
              <a:t>Perform party prep!</a:t>
            </a:r>
          </a:p>
          <a:p>
            <a:endParaRPr lang="en-US" dirty="0"/>
          </a:p>
          <a:p>
            <a:r>
              <a:rPr lang="en-US" dirty="0"/>
              <a:t>Preparing to install cables</a:t>
            </a:r>
          </a:p>
          <a:p>
            <a:pPr lvl="1"/>
            <a:r>
              <a:rPr lang="en-US" dirty="0"/>
              <a:t>Instrument air lines installed in cross trench to control (pneumatic) valves</a:t>
            </a:r>
          </a:p>
          <a:p>
            <a:pPr lvl="1"/>
            <a:r>
              <a:rPr lang="en-US" dirty="0"/>
              <a:t>Next:  electricians install cable trays in trench</a:t>
            </a:r>
          </a:p>
          <a:p>
            <a:pPr lvl="1"/>
            <a:r>
              <a:rPr lang="en-US" dirty="0"/>
              <a:t>Then:  install cable management system</a:t>
            </a:r>
          </a:p>
          <a:p>
            <a:pPr lvl="1"/>
            <a:r>
              <a:rPr lang="en-US" dirty="0"/>
              <a:t>Then:  install cables!</a:t>
            </a:r>
          </a:p>
          <a:p>
            <a:pPr lvl="1"/>
            <a:endParaRPr lang="en-US" dirty="0"/>
          </a:p>
          <a:p>
            <a:r>
              <a:rPr lang="en-US" dirty="0"/>
              <a:t>DAQ group trying to understand temperatures in DAQ room</a:t>
            </a:r>
          </a:p>
          <a:p>
            <a:pPr lvl="1"/>
            <a:r>
              <a:rPr lang="en-US" dirty="0"/>
              <a:t>Lesson learned:  make sure FPGA cooling fans are on &amp; pointed the right direction</a:t>
            </a:r>
          </a:p>
          <a:p>
            <a:pPr lvl="1"/>
            <a:endParaRPr lang="en-US" dirty="0"/>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15F77EB6-A898-6CEC-E4B5-4B62BA9FA529}"/>
              </a:ext>
            </a:extLst>
          </p:cNvPr>
          <p:cNvSpPr>
            <a:spLocks noGrp="1"/>
          </p:cNvSpPr>
          <p:nvPr>
            <p:ph type="dt" sz="half" idx="10"/>
          </p:nvPr>
        </p:nvSpPr>
        <p:spPr/>
        <p:txBody>
          <a:bodyPr/>
          <a:lstStyle/>
          <a:p>
            <a:pPr>
              <a:defRPr/>
            </a:pPr>
            <a:r>
              <a:rPr lang="en-US"/>
              <a:t>20-Oct-2023</a:t>
            </a:r>
            <a:endParaRPr lang="en-US" dirty="0"/>
          </a:p>
        </p:txBody>
      </p:sp>
      <p:sp>
        <p:nvSpPr>
          <p:cNvPr id="5" name="Footer Placeholder 4">
            <a:extLst>
              <a:ext uri="{FF2B5EF4-FFF2-40B4-BE49-F238E27FC236}">
                <a16:creationId xmlns:a16="http://schemas.microsoft.com/office/drawing/2014/main" id="{837ED8EA-A978-055C-AD3F-D4D3EFE33804}"/>
              </a:ext>
            </a:extLst>
          </p:cNvPr>
          <p:cNvSpPr>
            <a:spLocks noGrp="1"/>
          </p:cNvSpPr>
          <p:nvPr>
            <p:ph type="ftr" sz="quarter" idx="11"/>
          </p:nvPr>
        </p:nvSpPr>
        <p:spPr/>
        <p:txBody>
          <a:bodyPr/>
          <a:lstStyle/>
          <a:p>
            <a:pPr>
              <a:defRPr/>
            </a:pPr>
            <a:r>
              <a:rPr lang="en-US" b="1"/>
              <a:t>Mu2e report - 9am AD meeting  -- Greg Rakness (PPD)</a:t>
            </a:r>
            <a:endParaRPr lang="en-US" b="1" dirty="0"/>
          </a:p>
        </p:txBody>
      </p:sp>
      <p:sp>
        <p:nvSpPr>
          <p:cNvPr id="6" name="Slide Number Placeholder 5">
            <a:extLst>
              <a:ext uri="{FF2B5EF4-FFF2-40B4-BE49-F238E27FC236}">
                <a16:creationId xmlns:a16="http://schemas.microsoft.com/office/drawing/2014/main" id="{0D7269B6-DAF4-4EED-D8C4-1B078E19F684}"/>
              </a:ext>
            </a:extLst>
          </p:cNvPr>
          <p:cNvSpPr>
            <a:spLocks noGrp="1"/>
          </p:cNvSpPr>
          <p:nvPr>
            <p:ph type="sldNum" sz="quarter" idx="12"/>
          </p:nvPr>
        </p:nvSpPr>
        <p:spPr/>
        <p:txBody>
          <a:bodyPr/>
          <a:lstStyle/>
          <a:p>
            <a:pPr>
              <a:defRPr/>
            </a:pPr>
            <a:fld id="{2A0CCE80-3B22-F34E-81B2-E096627812DD}" type="slidenum">
              <a:rPr lang="en-US" smtClean="0"/>
              <a:pPr>
                <a:defRPr/>
              </a:pPr>
              <a:t>1</a:t>
            </a:fld>
            <a:endParaRPr lang="en-US" dirty="0"/>
          </a:p>
        </p:txBody>
      </p:sp>
    </p:spTree>
    <p:extLst>
      <p:ext uri="{BB962C8B-B14F-4D97-AF65-F5344CB8AC3E}">
        <p14:creationId xmlns:p14="http://schemas.microsoft.com/office/powerpoint/2010/main" val="1019521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A7080-E395-C377-F643-A831AB086C82}"/>
              </a:ext>
            </a:extLst>
          </p:cNvPr>
          <p:cNvSpPr>
            <a:spLocks noGrp="1"/>
          </p:cNvSpPr>
          <p:nvPr>
            <p:ph type="title"/>
          </p:nvPr>
        </p:nvSpPr>
        <p:spPr>
          <a:xfrm>
            <a:off x="228600" y="597192"/>
            <a:ext cx="8686800" cy="427877"/>
          </a:xfrm>
        </p:spPr>
        <p:txBody>
          <a:bodyPr/>
          <a:lstStyle/>
          <a:p>
            <a:r>
              <a:rPr lang="en-US" dirty="0"/>
              <a:t>Example of temperatures in DAQ node relay racks 17-Oct-2023 17:40</a:t>
            </a:r>
          </a:p>
        </p:txBody>
      </p:sp>
      <p:sp>
        <p:nvSpPr>
          <p:cNvPr id="4" name="Slide Number Placeholder 3">
            <a:extLst>
              <a:ext uri="{FF2B5EF4-FFF2-40B4-BE49-F238E27FC236}">
                <a16:creationId xmlns:a16="http://schemas.microsoft.com/office/drawing/2014/main" id="{0EB1DE22-761B-EA0D-0E53-BF8F8B04B5A7}"/>
              </a:ext>
            </a:extLst>
          </p:cNvPr>
          <p:cNvSpPr>
            <a:spLocks noGrp="1"/>
          </p:cNvSpPr>
          <p:nvPr>
            <p:ph type="sldNum" sz="quarter" idx="4"/>
          </p:nvPr>
        </p:nvSpPr>
        <p:spPr/>
        <p:txBody>
          <a:bodyPr/>
          <a:lstStyle/>
          <a:p>
            <a:pPr defTabSz="342900" fontAlgn="auto">
              <a:spcBef>
                <a:spcPts val="0"/>
              </a:spcBef>
              <a:spcAft>
                <a:spcPts val="0"/>
              </a:spcAft>
            </a:pPr>
            <a:fld id="{1794DE9F-5CC7-4B57-A7DB-542776729C23}" type="slidenum">
              <a:rPr lang="en-US">
                <a:solidFill>
                  <a:prstClr val="black">
                    <a:tint val="75000"/>
                  </a:prstClr>
                </a:solidFill>
                <a:latin typeface="Century Gothic"/>
                <a:ea typeface="+mn-ea"/>
                <a:cs typeface="+mn-cs"/>
              </a:rPr>
              <a:pPr defTabSz="342900" fontAlgn="auto">
                <a:spcBef>
                  <a:spcPts val="0"/>
                </a:spcBef>
                <a:spcAft>
                  <a:spcPts val="0"/>
                </a:spcAft>
              </a:pPr>
              <a:t>2</a:t>
            </a:fld>
            <a:endParaRPr lang="en-US">
              <a:solidFill>
                <a:prstClr val="black">
                  <a:tint val="75000"/>
                </a:prstClr>
              </a:solidFill>
              <a:latin typeface="Century Gothic"/>
              <a:ea typeface="+mn-ea"/>
              <a:cs typeface="+mn-cs"/>
            </a:endParaRPr>
          </a:p>
        </p:txBody>
      </p:sp>
      <p:pic>
        <p:nvPicPr>
          <p:cNvPr id="10" name="Picture 9" descr="A screenshot of a graph&#10;&#10;Description automatically generated">
            <a:extLst>
              <a:ext uri="{FF2B5EF4-FFF2-40B4-BE49-F238E27FC236}">
                <a16:creationId xmlns:a16="http://schemas.microsoft.com/office/drawing/2014/main" id="{51D14CDB-D6A5-D0F2-030E-F868FE41E9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8895" y="1680171"/>
            <a:ext cx="2107850" cy="3422156"/>
          </a:xfrm>
          <a:prstGeom prst="rect">
            <a:avLst/>
          </a:prstGeom>
        </p:spPr>
      </p:pic>
      <p:sp>
        <p:nvSpPr>
          <p:cNvPr id="12" name="Oval 11">
            <a:extLst>
              <a:ext uri="{FF2B5EF4-FFF2-40B4-BE49-F238E27FC236}">
                <a16:creationId xmlns:a16="http://schemas.microsoft.com/office/drawing/2014/main" id="{5B33D6D1-1DEC-06CA-F55E-59B21D0D9588}"/>
              </a:ext>
            </a:extLst>
          </p:cNvPr>
          <p:cNvSpPr/>
          <p:nvPr/>
        </p:nvSpPr>
        <p:spPr>
          <a:xfrm>
            <a:off x="3644044" y="4479395"/>
            <a:ext cx="884583" cy="646043"/>
          </a:xfrm>
          <a:prstGeom prst="ellipse">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endParaRPr lang="en-US" sz="1350">
              <a:solidFill>
                <a:prstClr val="white"/>
              </a:solidFill>
              <a:latin typeface="Century Gothic"/>
            </a:endParaRPr>
          </a:p>
        </p:txBody>
      </p:sp>
      <p:sp>
        <p:nvSpPr>
          <p:cNvPr id="5" name="TextBox 4">
            <a:extLst>
              <a:ext uri="{FF2B5EF4-FFF2-40B4-BE49-F238E27FC236}">
                <a16:creationId xmlns:a16="http://schemas.microsoft.com/office/drawing/2014/main" id="{1E032640-E3E3-215C-D3E4-555DDF160062}"/>
              </a:ext>
            </a:extLst>
          </p:cNvPr>
          <p:cNvSpPr txBox="1"/>
          <p:nvPr/>
        </p:nvSpPr>
        <p:spPr>
          <a:xfrm>
            <a:off x="886619" y="1680171"/>
            <a:ext cx="2631440" cy="830997"/>
          </a:xfrm>
          <a:prstGeom prst="rect">
            <a:avLst/>
          </a:prstGeom>
          <a:noFill/>
        </p:spPr>
        <p:txBody>
          <a:bodyPr wrap="square" rtlCol="0">
            <a:spAutoFit/>
          </a:bodyPr>
          <a:lstStyle/>
          <a:p>
            <a:pPr algn="r"/>
            <a:r>
              <a:rPr lang="en-US" dirty="0"/>
              <a:t>Rack temperatures and status</a:t>
            </a:r>
          </a:p>
        </p:txBody>
      </p:sp>
      <p:sp>
        <p:nvSpPr>
          <p:cNvPr id="7" name="TextBox 6">
            <a:extLst>
              <a:ext uri="{FF2B5EF4-FFF2-40B4-BE49-F238E27FC236}">
                <a16:creationId xmlns:a16="http://schemas.microsoft.com/office/drawing/2014/main" id="{CD47DB82-B6A8-8B07-7396-AD2FE81A0249}"/>
              </a:ext>
            </a:extLst>
          </p:cNvPr>
          <p:cNvSpPr txBox="1"/>
          <p:nvPr/>
        </p:nvSpPr>
        <p:spPr>
          <a:xfrm>
            <a:off x="720116" y="3582209"/>
            <a:ext cx="2631440" cy="1569660"/>
          </a:xfrm>
          <a:prstGeom prst="rect">
            <a:avLst/>
          </a:prstGeom>
          <a:noFill/>
        </p:spPr>
        <p:txBody>
          <a:bodyPr wrap="square" rtlCol="0">
            <a:spAutoFit/>
          </a:bodyPr>
          <a:lstStyle/>
          <a:p>
            <a:pPr algn="r"/>
            <a:r>
              <a:rPr lang="en-US" dirty="0"/>
              <a:t>Temperatures of 2x electronics boards installed in the PCI bus in node</a:t>
            </a:r>
          </a:p>
        </p:txBody>
      </p:sp>
      <p:sp>
        <p:nvSpPr>
          <p:cNvPr id="16" name="TextBox 15">
            <a:extLst>
              <a:ext uri="{FF2B5EF4-FFF2-40B4-BE49-F238E27FC236}">
                <a16:creationId xmlns:a16="http://schemas.microsoft.com/office/drawing/2014/main" id="{C4FFDF20-7AC3-C12F-8A03-458C64AA13EF}"/>
              </a:ext>
            </a:extLst>
          </p:cNvPr>
          <p:cNvSpPr txBox="1"/>
          <p:nvPr/>
        </p:nvSpPr>
        <p:spPr>
          <a:xfrm>
            <a:off x="3972560" y="3886882"/>
            <a:ext cx="4572000" cy="461665"/>
          </a:xfrm>
          <a:prstGeom prst="rect">
            <a:avLst/>
          </a:prstGeom>
          <a:noFill/>
        </p:spPr>
        <p:txBody>
          <a:bodyPr wrap="square">
            <a:spAutoFit/>
          </a:bodyPr>
          <a:lstStyle/>
          <a:p>
            <a:pPr algn="r"/>
            <a:r>
              <a:rPr lang="en-US" dirty="0"/>
              <a:t>Each box is a node </a:t>
            </a:r>
          </a:p>
        </p:txBody>
      </p:sp>
      <p:cxnSp>
        <p:nvCxnSpPr>
          <p:cNvPr id="18" name="Straight Arrow Connector 17">
            <a:extLst>
              <a:ext uri="{FF2B5EF4-FFF2-40B4-BE49-F238E27FC236}">
                <a16:creationId xmlns:a16="http://schemas.microsoft.com/office/drawing/2014/main" id="{4D2846D9-8DAA-1EBE-22BB-3752250D6AC8}"/>
              </a:ext>
            </a:extLst>
          </p:cNvPr>
          <p:cNvCxnSpPr/>
          <p:nvPr/>
        </p:nvCxnSpPr>
        <p:spPr>
          <a:xfrm flipH="1" flipV="1">
            <a:off x="5706745" y="3824293"/>
            <a:ext cx="460375" cy="2536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B085F653-AD07-269A-A434-105C5CEDA520}"/>
              </a:ext>
            </a:extLst>
          </p:cNvPr>
          <p:cNvCxnSpPr>
            <a:cxnSpLocks/>
          </p:cNvCxnSpPr>
          <p:nvPr/>
        </p:nvCxnSpPr>
        <p:spPr>
          <a:xfrm flipH="1" flipV="1">
            <a:off x="5706745" y="4077931"/>
            <a:ext cx="460375" cy="397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7DFF4AFC-99FB-E714-C8BD-FAB2A097AB51}"/>
              </a:ext>
            </a:extLst>
          </p:cNvPr>
          <p:cNvCxnSpPr>
            <a:cxnSpLocks/>
          </p:cNvCxnSpPr>
          <p:nvPr/>
        </p:nvCxnSpPr>
        <p:spPr>
          <a:xfrm flipH="1">
            <a:off x="5787581" y="4117714"/>
            <a:ext cx="379539" cy="1524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CBA12070-7214-2D93-DD55-5EE6F02A3378}"/>
              </a:ext>
            </a:extLst>
          </p:cNvPr>
          <p:cNvCxnSpPr>
            <a:cxnSpLocks/>
          </p:cNvCxnSpPr>
          <p:nvPr/>
        </p:nvCxnSpPr>
        <p:spPr>
          <a:xfrm flipH="1">
            <a:off x="5731225" y="4233131"/>
            <a:ext cx="374809" cy="2678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D75E2529-46B8-9D8C-D5EF-F88AD1043BA1}"/>
              </a:ext>
            </a:extLst>
          </p:cNvPr>
          <p:cNvCxnSpPr>
            <a:cxnSpLocks/>
          </p:cNvCxnSpPr>
          <p:nvPr/>
        </p:nvCxnSpPr>
        <p:spPr>
          <a:xfrm flipH="1">
            <a:off x="5706745" y="4255313"/>
            <a:ext cx="460375" cy="4690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4D8E9F80-5EE4-37FE-7912-908E472003CF}"/>
              </a:ext>
            </a:extLst>
          </p:cNvPr>
          <p:cNvSpPr txBox="1"/>
          <p:nvPr/>
        </p:nvSpPr>
        <p:spPr>
          <a:xfrm>
            <a:off x="3789680" y="5455920"/>
            <a:ext cx="2147252" cy="830997"/>
          </a:xfrm>
          <a:prstGeom prst="rect">
            <a:avLst/>
          </a:prstGeom>
          <a:noFill/>
        </p:spPr>
        <p:txBody>
          <a:bodyPr wrap="square" rtlCol="0">
            <a:spAutoFit/>
          </a:bodyPr>
          <a:lstStyle/>
          <a:p>
            <a:r>
              <a:rPr lang="en-US" dirty="0"/>
              <a:t>Addressing this next week</a:t>
            </a:r>
          </a:p>
        </p:txBody>
      </p:sp>
      <p:cxnSp>
        <p:nvCxnSpPr>
          <p:cNvPr id="31" name="Straight Arrow Connector 30">
            <a:extLst>
              <a:ext uri="{FF2B5EF4-FFF2-40B4-BE49-F238E27FC236}">
                <a16:creationId xmlns:a16="http://schemas.microsoft.com/office/drawing/2014/main" id="{C591169D-025C-EFBB-049B-B3E42F23287C}"/>
              </a:ext>
            </a:extLst>
          </p:cNvPr>
          <p:cNvCxnSpPr>
            <a:cxnSpLocks/>
          </p:cNvCxnSpPr>
          <p:nvPr/>
        </p:nvCxnSpPr>
        <p:spPr>
          <a:xfrm>
            <a:off x="3363796" y="3824293"/>
            <a:ext cx="23509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3465FBC4-9349-6F27-A0D3-5CEE96B09816}"/>
              </a:ext>
            </a:extLst>
          </p:cNvPr>
          <p:cNvCxnSpPr>
            <a:cxnSpLocks/>
          </p:cNvCxnSpPr>
          <p:nvPr/>
        </p:nvCxnSpPr>
        <p:spPr>
          <a:xfrm>
            <a:off x="3353636" y="4047813"/>
            <a:ext cx="23509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492F8043-16FE-3FEC-4CD6-06E054FCD742}"/>
              </a:ext>
            </a:extLst>
          </p:cNvPr>
          <p:cNvCxnSpPr>
            <a:cxnSpLocks/>
          </p:cNvCxnSpPr>
          <p:nvPr/>
        </p:nvCxnSpPr>
        <p:spPr>
          <a:xfrm>
            <a:off x="3373956" y="4281493"/>
            <a:ext cx="23509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C1736A26-AA77-4CD7-96B1-DADEB1F9A98F}"/>
              </a:ext>
            </a:extLst>
          </p:cNvPr>
          <p:cNvCxnSpPr>
            <a:cxnSpLocks/>
          </p:cNvCxnSpPr>
          <p:nvPr/>
        </p:nvCxnSpPr>
        <p:spPr>
          <a:xfrm flipH="1" flipV="1">
            <a:off x="4310680" y="5177829"/>
            <a:ext cx="108920" cy="3012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5841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7A235-BE44-EC8B-78BB-6766F3934FD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1E9F7B3-9677-DE95-613B-E9E09C9E911F}"/>
              </a:ext>
            </a:extLst>
          </p:cNvPr>
          <p:cNvSpPr>
            <a:spLocks noGrp="1"/>
          </p:cNvSpPr>
          <p:nvPr>
            <p:ph idx="1"/>
          </p:nvPr>
        </p:nvSpPr>
        <p:spPr/>
        <p:txBody>
          <a:bodyPr/>
          <a:lstStyle/>
          <a:p>
            <a:r>
              <a:rPr lang="en-US"/>
              <a:t>Info: there won’t be a Mu2e report at this meeting next week</a:t>
            </a:r>
          </a:p>
          <a:p>
            <a:endParaRPr lang="en-US" dirty="0"/>
          </a:p>
        </p:txBody>
      </p:sp>
      <p:sp>
        <p:nvSpPr>
          <p:cNvPr id="4" name="Date Placeholder 3">
            <a:extLst>
              <a:ext uri="{FF2B5EF4-FFF2-40B4-BE49-F238E27FC236}">
                <a16:creationId xmlns:a16="http://schemas.microsoft.com/office/drawing/2014/main" id="{4914E7CA-C27C-3ACD-7A04-6FFD2A9BF76A}"/>
              </a:ext>
            </a:extLst>
          </p:cNvPr>
          <p:cNvSpPr>
            <a:spLocks noGrp="1"/>
          </p:cNvSpPr>
          <p:nvPr>
            <p:ph type="dt" sz="half" idx="10"/>
          </p:nvPr>
        </p:nvSpPr>
        <p:spPr/>
        <p:txBody>
          <a:bodyPr/>
          <a:lstStyle/>
          <a:p>
            <a:pPr>
              <a:defRPr/>
            </a:pPr>
            <a:r>
              <a:rPr lang="en-US"/>
              <a:t>20-Oct-2023</a:t>
            </a:r>
            <a:endParaRPr lang="en-US" dirty="0"/>
          </a:p>
        </p:txBody>
      </p:sp>
      <p:sp>
        <p:nvSpPr>
          <p:cNvPr id="5" name="Footer Placeholder 4">
            <a:extLst>
              <a:ext uri="{FF2B5EF4-FFF2-40B4-BE49-F238E27FC236}">
                <a16:creationId xmlns:a16="http://schemas.microsoft.com/office/drawing/2014/main" id="{77E6A50A-AC4F-3605-BDF6-8F867AAA98ED}"/>
              </a:ext>
            </a:extLst>
          </p:cNvPr>
          <p:cNvSpPr>
            <a:spLocks noGrp="1"/>
          </p:cNvSpPr>
          <p:nvPr>
            <p:ph type="ftr" sz="quarter" idx="11"/>
          </p:nvPr>
        </p:nvSpPr>
        <p:spPr/>
        <p:txBody>
          <a:bodyPr/>
          <a:lstStyle/>
          <a:p>
            <a:pPr>
              <a:defRPr/>
            </a:pPr>
            <a:r>
              <a:rPr lang="en-US" b="1"/>
              <a:t>Mu2e report - 9am AD meeting  -- Greg Rakness (PPD)</a:t>
            </a:r>
            <a:endParaRPr lang="en-US" b="1" dirty="0"/>
          </a:p>
        </p:txBody>
      </p:sp>
      <p:sp>
        <p:nvSpPr>
          <p:cNvPr id="6" name="Slide Number Placeholder 5">
            <a:extLst>
              <a:ext uri="{FF2B5EF4-FFF2-40B4-BE49-F238E27FC236}">
                <a16:creationId xmlns:a16="http://schemas.microsoft.com/office/drawing/2014/main" id="{C7B26343-61E2-944F-47EA-16BDE0786B20}"/>
              </a:ext>
            </a:extLst>
          </p:cNvPr>
          <p:cNvSpPr>
            <a:spLocks noGrp="1"/>
          </p:cNvSpPr>
          <p:nvPr>
            <p:ph type="sldNum" sz="quarter" idx="12"/>
          </p:nvPr>
        </p:nvSpPr>
        <p:spPr/>
        <p:txBody>
          <a:bodyPr/>
          <a:lstStyle/>
          <a:p>
            <a:pPr>
              <a:defRPr/>
            </a:pPr>
            <a:fld id="{2A0CCE80-3B22-F34E-81B2-E096627812DD}" type="slidenum">
              <a:rPr lang="en-US" smtClean="0"/>
              <a:pPr>
                <a:defRPr/>
              </a:pPr>
              <a:t>3</a:t>
            </a:fld>
            <a:endParaRPr lang="en-US" dirty="0"/>
          </a:p>
        </p:txBody>
      </p:sp>
    </p:spTree>
    <p:extLst>
      <p:ext uri="{BB962C8B-B14F-4D97-AF65-F5344CB8AC3E}">
        <p14:creationId xmlns:p14="http://schemas.microsoft.com/office/powerpoint/2010/main" val="1958736811"/>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ermilab  -  Read-Only" id="{1A61E460-69C1-5C47-8A1F-C0F1628F06BD}" vid="{58F86324-3A72-294A-AB8A-96D9BB58B75D}"/>
    </a:ext>
  </a:extLst>
</a:theme>
</file>

<file path=ppt/theme/theme2.xml><?xml version="1.0" encoding="utf-8"?>
<a:theme xmlns:a="http://schemas.openxmlformats.org/drawingml/2006/main" name="1_FermilabTemplate">
  <a:themeElements>
    <a:clrScheme name="Custom 2">
      <a:dk1>
        <a:srgbClr val="404040"/>
      </a:dk1>
      <a:lt1>
        <a:srgbClr val="FFFFFF"/>
      </a:lt1>
      <a:dk2>
        <a:srgbClr val="154D81"/>
      </a:dk2>
      <a:lt2>
        <a:srgbClr val="FFFFFF"/>
      </a:lt2>
      <a:accent1>
        <a:srgbClr val="82D2E6"/>
      </a:accent1>
      <a:accent2>
        <a:srgbClr val="1997B7"/>
      </a:accent2>
      <a:accent3>
        <a:srgbClr val="DA592A"/>
      </a:accent3>
      <a:accent4>
        <a:srgbClr val="BD1F24"/>
      </a:accent4>
      <a:accent5>
        <a:srgbClr val="519A24"/>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Fermilab_PPT_090815</Template>
  <TotalTime>35995</TotalTime>
  <Words>243</Words>
  <Application>Microsoft Macintosh PowerPoint</Application>
  <PresentationFormat>On-screen Show (4:3)</PresentationFormat>
  <Paragraphs>37</Paragraphs>
  <Slides>3</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vt:i4>
      </vt:variant>
    </vt:vector>
  </HeadingPairs>
  <TitlesOfParts>
    <vt:vector size="9" baseType="lpstr">
      <vt:lpstr>Arial</vt:lpstr>
      <vt:lpstr>Calibri</vt:lpstr>
      <vt:lpstr>Century Gothic</vt:lpstr>
      <vt:lpstr>Helvetica</vt:lpstr>
      <vt:lpstr>Fermilab_PPT_090815</vt:lpstr>
      <vt:lpstr>1_FermilabTemplate</vt:lpstr>
      <vt:lpstr>Some of the work going on at Mu2e</vt:lpstr>
      <vt:lpstr>Example of temperatures in DAQ node relay racks 17-Oct-2023 17:40</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Gregory Rakness</dc:creator>
  <cp:lastModifiedBy>Gregory Rakness</cp:lastModifiedBy>
  <cp:revision>853</cp:revision>
  <cp:lastPrinted>2020-11-05T17:47:55Z</cp:lastPrinted>
  <dcterms:created xsi:type="dcterms:W3CDTF">2020-01-09T15:14:09Z</dcterms:created>
  <dcterms:modified xsi:type="dcterms:W3CDTF">2023-10-20T14:12:56Z</dcterms:modified>
</cp:coreProperties>
</file>