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336" r:id="rId4"/>
  </p:sldIdLst>
  <p:sldSz cx="9144000" cy="6858000" type="screen4x3"/>
  <p:notesSz cx="6934200" cy="92329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10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5" y="0"/>
            <a:ext cx="3004820" cy="461645"/>
          </a:xfrm>
          <a:prstGeom prst="rect">
            <a:avLst/>
          </a:prstGeom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5" y="8769653"/>
            <a:ext cx="3004820" cy="461645"/>
          </a:xfrm>
          <a:prstGeom prst="rect">
            <a:avLst/>
          </a:prstGeom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645"/>
          </a:xfrm>
          <a:prstGeom prst="rect">
            <a:avLst/>
          </a:prstGeom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85628"/>
            <a:ext cx="5547360" cy="4154805"/>
          </a:xfrm>
          <a:prstGeom prst="rect">
            <a:avLst/>
          </a:prstGeom>
        </p:spPr>
        <p:txBody>
          <a:bodyPr vert="horz" lIns="92382" tIns="46191" rIns="92382" bIns="46191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69653"/>
            <a:ext cx="3004820" cy="461645"/>
          </a:xfrm>
          <a:prstGeom prst="rect">
            <a:avLst/>
          </a:prstGeom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10/20/2023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ES&amp;H Radiation Physics Operations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Joel M Fulgham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Oct 20, 2023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C79DB1A9-CF1B-B9AC-576A-E30CFE1B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06336-086A-37B2-FA9C-C37EAA662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We are at 1913 total dose for the shutdown estimate was 3161 person-mrem.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We installed new gates at Booster Period 6. The moveable end is next to the outside wall. Please close them after passing through.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Radiography this evening at ICB starting at 1600, or 4 PM.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When we start going to CA and no beam there will be interim Controlled access RWP with no PPE required. Except for the </a:t>
            </a:r>
            <a:r>
              <a:rPr lang="en-US" dirty="0" err="1">
                <a:solidFill>
                  <a:schemeClr val="tx1"/>
                </a:solidFill>
              </a:rPr>
              <a:t>NuMI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Absorber Room.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9113D-7BD4-92AF-737B-E69BFE22F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92C4-48F6-48C5-B2B3-815670E99CE7}" type="datetime1">
              <a:rPr lang="en-US" altLang="en-US" smtClean="0"/>
              <a:pPr/>
              <a:t>10/20/2023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77EAC-E873-629D-FFCA-3AC1D4548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Joel Fulgham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14988-3777-DA71-58BD-17056909F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C038B-CA57-479E-BFA9-9E819877A5DF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3162890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3959</TotalTime>
  <Words>98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ES&amp;H Radiation Physics Operations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BNB Sump Well Systems and Flood Testing.</dc:title>
  <dc:creator>Joel M Fulgham</dc:creator>
  <cp:lastModifiedBy>Joel M Fulgham</cp:lastModifiedBy>
  <cp:revision>87</cp:revision>
  <cp:lastPrinted>2017-08-15T19:08:05Z</cp:lastPrinted>
  <dcterms:created xsi:type="dcterms:W3CDTF">2017-07-27T12:22:23Z</dcterms:created>
  <dcterms:modified xsi:type="dcterms:W3CDTF">2023-10-20T13:39:35Z</dcterms:modified>
</cp:coreProperties>
</file>