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336" r:id="rId4"/>
  </p:sldIdLst>
  <p:sldSz cx="9144000" cy="6858000" type="screen4x3"/>
  <p:notesSz cx="6934200" cy="9232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10/20/2023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ES&amp;H Radiation Physics Operations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Joel M Fulgham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 20,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79DB1A9-CF1B-B9AC-576A-E30CFE1B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6336-086A-37B2-FA9C-C37EAA66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are at 1913 total dose for the shutdown estimate was 3161 person-mrem.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We installed new gates at Booster Period 6. The moveable end is next to the outside wall. Please close them after passing through.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Radiography this evening at ICB starting at 1600, or 4 PM.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When we start going to CA and no beam there will be interim Controlled access RWP with no PPE required. Except for the </a:t>
            </a:r>
            <a:r>
              <a:rPr lang="en-US" dirty="0" err="1">
                <a:solidFill>
                  <a:schemeClr val="tx1"/>
                </a:solidFill>
              </a:rPr>
              <a:t>NuMI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Absorber Room.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113D-7BD4-92AF-737B-E69BFE22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77EAC-E873-629D-FFCA-3AC1D454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Joel Fulgham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14988-3777-DA71-58BD-17056909F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16289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3959</TotalTime>
  <Words>98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ES&amp;H Radiation Physics Operations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BNB Sump Well Systems and Flood Testing.</dc:title>
  <dc:creator>Joel M Fulgham</dc:creator>
  <cp:lastModifiedBy>Joel M Fulgham</cp:lastModifiedBy>
  <cp:revision>87</cp:revision>
  <cp:lastPrinted>2017-08-15T19:08:05Z</cp:lastPrinted>
  <dcterms:created xsi:type="dcterms:W3CDTF">2017-07-27T12:22:23Z</dcterms:created>
  <dcterms:modified xsi:type="dcterms:W3CDTF">2023-10-20T13:39:35Z</dcterms:modified>
</cp:coreProperties>
</file>