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654"/>
  </p:normalViewPr>
  <p:slideViewPr>
    <p:cSldViewPr snapToGrid="0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DABB0-299B-3046-12EB-6A0CCC803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0A7567-55E8-074F-FFC1-5A20DAFAA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EB093-5BC6-A034-E424-320AB48BE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8C6C-284F-B842-8AD9-CD3F4FB5D0BB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6E509-9693-74ED-871D-D4A3069C8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E5A1A-8AE1-8CFE-41FD-A12ECFC70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7263-B150-5044-808E-C7EA0515F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75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2FD19-3165-0F83-D7DE-042A782C0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E38E7A-E6E1-39FB-CA8A-A772EDEC49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4D6A8-31D2-0A18-9470-A042D5BE1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8C6C-284F-B842-8AD9-CD3F4FB5D0BB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82F24D-F26F-458F-57B9-EEF669B43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5EC05-D323-1668-5257-11EBFCC92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7263-B150-5044-808E-C7EA0515F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77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5985EC-18F5-2667-22B4-F625E05D1D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1E941-13F1-51BE-2347-92E9F8F100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AE5A1-19DF-CD0D-72A8-275073F15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8C6C-284F-B842-8AD9-CD3F4FB5D0BB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6B038-7A04-12DC-3C62-304261CD6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EBA05-9E54-4595-A510-190506889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7263-B150-5044-808E-C7EA0515F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17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64576-AB66-5B8B-FDFF-BF3278D9F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537DD-618D-CDE7-9F23-2525FD073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46162-ED33-0D10-FECC-2A01BA25C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8C6C-284F-B842-8AD9-CD3F4FB5D0BB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871EA-0B36-93D7-AFED-0D9677059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EA335-A4BE-81EF-E7DE-C296F3FAF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7263-B150-5044-808E-C7EA0515F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88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479CF-76F9-B96B-B18A-9600D00B9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28823C-1C3D-8678-4F5E-FE368EEEA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46103-C2E1-8413-B340-5BD8AF3F9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8C6C-284F-B842-8AD9-CD3F4FB5D0BB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7ADD0-1AE7-42BA-0730-0F4A6291C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7215E-5AED-769F-756D-4283E2342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7263-B150-5044-808E-C7EA0515F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16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72BE4-24AB-D663-E801-32DC8579E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C94ED-F685-FA26-5DD3-D169AEDA38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63AF8B-0C3E-DDED-1011-F904F39A8E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1FC237-C0BD-BEDA-4917-08B067D65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8C6C-284F-B842-8AD9-CD3F4FB5D0BB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FD877-3A31-F84B-1C6E-7A4BE1610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1ED8AB-5AC9-C4C6-1230-0D58ABA9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7263-B150-5044-808E-C7EA0515F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81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D37D8-7DDC-CD7D-50E1-8AE7201E3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C756F5-820F-BE57-0E11-A098ECC2BF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B3098F-F59A-4DCF-9C33-4AEA8F8F17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CD187A-42D4-787E-2034-45F86E194F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DDBEAC-48A7-7853-96CF-C332F6192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083D9D-B3B6-5629-EDA3-F7D442812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8C6C-284F-B842-8AD9-CD3F4FB5D0BB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F33B84-AA64-AC8B-C1AC-411ED15FB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3298D6-2D82-4CD9-3568-463D207A6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7263-B150-5044-808E-C7EA0515F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8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2383C-89B8-EE61-02A5-FAFE5C060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BAD61F-CC36-6710-A2AF-002392DBE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8C6C-284F-B842-8AD9-CD3F4FB5D0BB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8524F8-886F-8FB7-A6D3-3D072C737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136297-EE18-BC4C-DC3D-B725F9CAF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7263-B150-5044-808E-C7EA0515F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44BCE2-AC9A-E701-1696-2602A50FF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8C6C-284F-B842-8AD9-CD3F4FB5D0BB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4BEFAE-0388-AF20-88D3-27D0E98E4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E356F6-AFF6-81FC-9103-D3C9281E9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7263-B150-5044-808E-C7EA0515F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3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FE870-AE83-5675-B617-74A3F5252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08FF5-996C-062A-E2D3-1B2BF71DB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0660A7-9979-4D22-17BD-B98B50E219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24C1C-3FD1-1EC7-0096-7EC02311F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8C6C-284F-B842-8AD9-CD3F4FB5D0BB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7C1B2C-87B3-78AD-A1EA-0FF920C82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E8283A-2AE6-F153-4AFD-137EB098F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7263-B150-5044-808E-C7EA0515F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104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C4704-6BFD-24B1-001A-6D777D1EB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D2DBFA-690D-17F7-E888-D76B956EC3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7C16E-5570-BB8C-878C-C1E3D2A57F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6D8F3-17FA-5A83-A04B-E5B8ECC0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8C6C-284F-B842-8AD9-CD3F4FB5D0BB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1FB92F-E230-C841-C655-9D2DD14B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F04E8-627E-E1DB-7ADF-F98B91DBE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7263-B150-5044-808E-C7EA0515F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90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072A21-4178-AC12-F820-E610AFADD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02ED0D-DCDF-1198-5BF5-5F44F3B1B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E1D15-D8E8-CDBA-30A5-06A0B6633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58C6C-284F-B842-8AD9-CD3F4FB5D0BB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62B50-BC48-C8A5-592F-17F5BD0804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28C06-9DD3-0A27-35CC-1FD73D46A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17263-B150-5044-808E-C7EA0515F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1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8E48F-BD8F-37A5-336B-FF6F1BCF89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New Presentation By </a:t>
            </a:r>
            <a:r>
              <a:rPr lang="en-US" sz="3000" dirty="0" err="1"/>
              <a:t>Krysia</a:t>
            </a:r>
            <a:r>
              <a:rPr lang="en-US" sz="3000" dirty="0"/>
              <a:t> Jacobs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EAF17D-2A7B-30C6-5FE7-7591B59294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40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New Presentation By Krysia Jacobs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Presentation By Krysia Jacobs</dc:title>
  <dc:creator>Margherita Vittone Wiersma</dc:creator>
  <cp:lastModifiedBy>Margherita Vittone Wiersma</cp:lastModifiedBy>
  <cp:revision>1</cp:revision>
  <dcterms:created xsi:type="dcterms:W3CDTF">2023-10-19T20:05:37Z</dcterms:created>
  <dcterms:modified xsi:type="dcterms:W3CDTF">2023-10-19T20:07:57Z</dcterms:modified>
</cp:coreProperties>
</file>