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654"/>
  </p:normalViewPr>
  <p:slideViewPr>
    <p:cSldViewPr snapToGrid="0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ABB0-299B-3046-12EB-6A0CCC803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A7567-55E8-074F-FFC1-5A20DAFAA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EB093-5BC6-A034-E424-320AB48B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6E509-9693-74ED-871D-D4A3069C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E5A1A-8AE1-8CFE-41FD-A12ECFC7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5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2FD19-3165-0F83-D7DE-042A782C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38E7A-E6E1-39FB-CA8A-A772EDEC4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4D6A8-31D2-0A18-9470-A042D5BE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F24D-F26F-458F-57B9-EEF669B4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5EC05-D323-1668-5257-11EBFCC9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7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5985EC-18F5-2667-22B4-F625E05D1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1E941-13F1-51BE-2347-92E9F8F10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AE5A1-19DF-CD0D-72A8-275073F1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6B038-7A04-12DC-3C62-304261CD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EBA05-9E54-4595-A510-19050688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64576-AB66-5B8B-FDFF-BF3278D9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537DD-618D-CDE7-9F23-2525FD07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6162-ED33-0D10-FECC-2A01BA25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871EA-0B36-93D7-AFED-0D9677059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EA335-A4BE-81EF-E7DE-C296F3FA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479CF-76F9-B96B-B18A-9600D00B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8823C-1C3D-8678-4F5E-FE368EEEA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46103-C2E1-8413-B340-5BD8AF3F9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7ADD0-1AE7-42BA-0730-0F4A6291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7215E-5AED-769F-756D-4283E234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2BE4-24AB-D663-E801-32DC8579E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C94ED-F685-FA26-5DD3-D169AEDA3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3AF8B-0C3E-DDED-1011-F904F39A8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FC237-C0BD-BEDA-4917-08B067D6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FD877-3A31-F84B-1C6E-7A4BE161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ED8AB-5AC9-C4C6-1230-0D58ABA9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37D8-7DDC-CD7D-50E1-8AE7201E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756F5-820F-BE57-0E11-A098ECC2B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3098F-F59A-4DCF-9C33-4AEA8F8F1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D187A-42D4-787E-2034-45F86E194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DDBEAC-48A7-7853-96CF-C332F6192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83D9D-B3B6-5629-EDA3-F7D44281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33B84-AA64-AC8B-C1AC-411ED15F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298D6-2D82-4CD9-3568-463D207A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383C-89B8-EE61-02A5-FAFE5C06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BAD61F-CC36-6710-A2AF-002392DB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524F8-886F-8FB7-A6D3-3D072C73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36297-EE18-BC4C-DC3D-B725F9CA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4BCE2-AC9A-E701-1696-2602A50F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BEFAE-0388-AF20-88D3-27D0E98E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356F6-AFF6-81FC-9103-D3C9281E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3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E870-AE83-5675-B617-74A3F525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08FF5-996C-062A-E2D3-1B2BF71DB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660A7-9979-4D22-17BD-B98B50E21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24C1C-3FD1-1EC7-0096-7EC02311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C1B2C-87B3-78AD-A1EA-0FF920C8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8283A-2AE6-F153-4AFD-137EB098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4704-6BFD-24B1-001A-6D777D1E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D2DBFA-690D-17F7-E888-D76B956EC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C16E-5570-BB8C-878C-C1E3D2A57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6D8F3-17FA-5A83-A04B-E5B8ECC0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FB92F-E230-C841-C655-9D2DD14B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F04E8-627E-E1DB-7ADF-F98B91DB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9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72A21-4178-AC12-F820-E610AFAD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2ED0D-DCDF-1198-5BF5-5F44F3B1B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1D15-D8E8-CDBA-30A5-06A0B6633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8C6C-284F-B842-8AD9-CD3F4FB5D0B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62B50-BC48-C8A5-592F-17F5BD0804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28C06-9DD3-0A27-35CC-1FD73D46A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7263-B150-5044-808E-C7EA0515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E48F-BD8F-37A5-336B-FF6F1BCF8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New Presentation By </a:t>
            </a:r>
            <a:r>
              <a:rPr lang="en-US" sz="3000" dirty="0" err="1"/>
              <a:t>Krysia</a:t>
            </a:r>
            <a:r>
              <a:rPr lang="en-US" sz="3000" dirty="0"/>
              <a:t> Jacobs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AF17D-2A7B-30C6-5FE7-7591B5929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New Presentation By Krysia Jacobs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By Krysia Jacobs</dc:title>
  <dc:creator>Margherita Vittone Wiersma</dc:creator>
  <cp:lastModifiedBy>Margherita Vittone Wiersma</cp:lastModifiedBy>
  <cp:revision>1</cp:revision>
  <dcterms:created xsi:type="dcterms:W3CDTF">2023-10-19T20:05:37Z</dcterms:created>
  <dcterms:modified xsi:type="dcterms:W3CDTF">2023-10-19T20:07:57Z</dcterms:modified>
</cp:coreProperties>
</file>