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2" r:id="rId3"/>
    <p:sldId id="303" r:id="rId4"/>
    <p:sldId id="300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B140170-D592-47CA-9A1A-430E5E33A7EC}">
          <p14:sldIdLst>
            <p14:sldId id="294"/>
            <p14:sldId id="302"/>
            <p14:sldId id="303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1" autoAdjust="0"/>
    <p:restoredTop sz="94663"/>
  </p:normalViewPr>
  <p:slideViewPr>
    <p:cSldViewPr snapToGrid="0" snapToObjects="1" showGuides="1">
      <p:cViewPr>
        <p:scale>
          <a:sx n="150" d="100"/>
          <a:sy n="150" d="100"/>
        </p:scale>
        <p:origin x="2196" y="11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10/27/2023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Switchyard &amp; Meson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Michael K. Olander</a:t>
            </a:r>
          </a:p>
          <a:p>
            <a:r>
              <a:rPr lang="en-US" sz="1400" dirty="0"/>
              <a:t>AD 9:00 Meeting</a:t>
            </a:r>
          </a:p>
          <a:p>
            <a:r>
              <a:rPr lang="en-US" sz="1400" dirty="0"/>
              <a:t>27 October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6B0EC-D294-75F5-FB9A-E06DB913F99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Tevatron Bus LCW Leak discovered at F0 on the P1 Line near Q713-1.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EB60E-3986-21E0-D2CD-4FE2C697730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Tevatron Conventional to SC Feed-can shows a leak as well.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E04695-784E-641B-FC3C-2CEF0FFEC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63CAFB-1F69-F101-E7B4-D17242B496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6F9858-9D3B-FD01-790F-2BD138795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7E39E8C-92D0-6236-5422-3FA0ACC8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Tevatron Bus Leak @ F0</a:t>
            </a:r>
          </a:p>
        </p:txBody>
      </p:sp>
      <p:pic>
        <p:nvPicPr>
          <p:cNvPr id="14" name="Content Placeholder 13" descr="A metal beam with a light shining on it&#10;&#10;Description automatically generated">
            <a:extLst>
              <a:ext uri="{FF2B5EF4-FFF2-40B4-BE49-F238E27FC236}">
                <a16:creationId xmlns:a16="http://schemas.microsoft.com/office/drawing/2014/main" id="{AF6E4063-CCEE-F49F-C7AD-C87557F2259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09886" y="728663"/>
            <a:ext cx="2044302" cy="2725737"/>
          </a:xfrm>
        </p:spPr>
      </p:pic>
      <p:pic>
        <p:nvPicPr>
          <p:cNvPr id="26" name="Content Placeholder 25" descr="A machine with wires and pipes&#10;&#10;Description automatically generated">
            <a:extLst>
              <a:ext uri="{FF2B5EF4-FFF2-40B4-BE49-F238E27FC236}">
                <a16:creationId xmlns:a16="http://schemas.microsoft.com/office/drawing/2014/main" id="{A24AB717-1FAA-F497-23B1-BF9B9FB7397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777905" y="728663"/>
            <a:ext cx="2044302" cy="2725737"/>
          </a:xfrm>
        </p:spPr>
      </p:pic>
    </p:spTree>
    <p:extLst>
      <p:ext uri="{BB962C8B-B14F-4D97-AF65-F5344CB8AC3E}">
        <p14:creationId xmlns:p14="http://schemas.microsoft.com/office/powerpoint/2010/main" val="81524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2CD6A-76E6-7A1D-4874-BC5B6B2AA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Thanks to EE Support for getting the rack installed!!</a:t>
            </a:r>
          </a:p>
          <a:p>
            <a:endParaRPr lang="en-US" dirty="0"/>
          </a:p>
          <a:p>
            <a:r>
              <a:rPr lang="en-US" dirty="0"/>
              <a:t>Rack still needs conventional power.</a:t>
            </a:r>
          </a:p>
          <a:p>
            <a:endParaRPr lang="en-US" dirty="0"/>
          </a:p>
          <a:p>
            <a:r>
              <a:rPr lang="en-US" dirty="0"/>
              <a:t>These new power supplies will replace F:MW1W, F:M01D, &amp; F:MC1D </a:t>
            </a:r>
            <a:r>
              <a:rPr lang="en-US" dirty="0" err="1"/>
              <a:t>Transrex</a:t>
            </a:r>
            <a:r>
              <a:rPr lang="en-US" dirty="0"/>
              <a:t> power supplies.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3D16-97C2-8234-9214-D3923364375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B19A1-6F51-205D-8A58-E07BD44347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1BB9-18C9-7957-2245-29E4ED398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40C6EC-B3B7-5943-B200-114F12F5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Power Supply Upgrade Progress</a:t>
            </a:r>
          </a:p>
        </p:txBody>
      </p:sp>
      <p:pic>
        <p:nvPicPr>
          <p:cNvPr id="15" name="Content Placeholder 14" descr="A yellow and blue cabinet with a ladder&#10;&#10;Description automatically generated">
            <a:extLst>
              <a:ext uri="{FF2B5EF4-FFF2-40B4-BE49-F238E27FC236}">
                <a16:creationId xmlns:a16="http://schemas.microsoft.com/office/drawing/2014/main" id="{CBE24BF4-86FB-E107-94EE-7E89ED6BAD11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03974" y="719138"/>
            <a:ext cx="2825352" cy="3767137"/>
          </a:xfrm>
        </p:spPr>
      </p:pic>
    </p:spTree>
    <p:extLst>
      <p:ext uri="{BB962C8B-B14F-4D97-AF65-F5344CB8AC3E}">
        <p14:creationId xmlns:p14="http://schemas.microsoft.com/office/powerpoint/2010/main" val="378623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577769-087E-8E42-378F-7FCCA62F1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 Leaks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MSD identified 7 magnet leaks in F-Sector &amp; Transfer Hall</a:t>
            </a:r>
          </a:p>
          <a:p>
            <a:pPr marL="858837" lvl="2" indent="-285750">
              <a:buFont typeface="Courier New" panose="02070309020205020404" pitchFamily="49" charset="0"/>
              <a:buChar char="o"/>
            </a:pPr>
            <a:r>
              <a:rPr lang="en-US" dirty="0"/>
              <a:t>Will require TD repairs.</a:t>
            </a:r>
          </a:p>
          <a:p>
            <a:r>
              <a:rPr lang="en-US" dirty="0"/>
              <a:t>Other leaks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1 secondary header leak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2 main header isolation valve leaks</a:t>
            </a:r>
          </a:p>
          <a:p>
            <a:pPr marL="858837" lvl="2" indent="-285750">
              <a:buFont typeface="Courier New" panose="02070309020205020404" pitchFamily="49" charset="0"/>
              <a:buChar char="o"/>
            </a:pPr>
            <a:r>
              <a:rPr lang="en-US" dirty="0"/>
              <a:t>MSD coordinating repairs.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AFDD54-0D7E-95EC-EF79-C728B169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News…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11351-3411-46E7-4FA6-025FC977FA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F444-EA6E-3FD2-A0C6-943E84282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FB24-2C09-F162-3875-8D5C8FBAE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707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154</Words>
  <Application>Microsoft Office PowerPoint</Application>
  <PresentationFormat>On-screen Show (16:9)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Courier New</vt:lpstr>
      <vt:lpstr>Helvetica</vt:lpstr>
      <vt:lpstr>Fermilab_PPT_090915</vt:lpstr>
      <vt:lpstr>PowerPoint Presentation</vt:lpstr>
      <vt:lpstr>Tevatron Bus Leak @ F0</vt:lpstr>
      <vt:lpstr>MS1 Power Supply Upgrade Progress</vt:lpstr>
      <vt:lpstr>In Other News…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Michael K. Olander</cp:lastModifiedBy>
  <cp:revision>41</cp:revision>
  <cp:lastPrinted>2014-01-20T19:40:21Z</cp:lastPrinted>
  <dcterms:created xsi:type="dcterms:W3CDTF">2021-05-21T20:37:35Z</dcterms:created>
  <dcterms:modified xsi:type="dcterms:W3CDTF">2023-10-27T13:51:00Z</dcterms:modified>
</cp:coreProperties>
</file>