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9"/>
  </p:notesMasterIdLst>
  <p:handoutMasterIdLst>
    <p:handoutMasterId r:id="rId10"/>
  </p:handoutMasterIdLst>
  <p:sldIdLst>
    <p:sldId id="265" r:id="rId4"/>
    <p:sldId id="286" r:id="rId5"/>
    <p:sldId id="300" r:id="rId6"/>
    <p:sldId id="306" r:id="rId7"/>
    <p:sldId id="30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00"/>
            <p14:sldId id="306"/>
            <p14:sldId id="30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3087"/>
    <a:srgbClr val="FF33CC"/>
    <a:srgbClr val="6600FF"/>
    <a:srgbClr val="004C97"/>
    <a:srgbClr val="404040"/>
    <a:srgbClr val="E9EAF1"/>
    <a:srgbClr val="505050"/>
    <a:srgbClr val="63666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10/25/2023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10/25/2023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10/27/2023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October 27,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10/27/2023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8314C-A771-4F09-8217-50D2607032C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4541858" y="2305205"/>
            <a:ext cx="2067190" cy="497786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KPS5A PFL  Repair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2C2581-ACFD-4344-BDD5-B799229E1A83}"/>
              </a:ext>
            </a:extLst>
          </p:cNvPr>
          <p:cNvSpPr txBox="1">
            <a:spLocks/>
          </p:cNvSpPr>
          <p:nvPr/>
        </p:nvSpPr>
        <p:spPr>
          <a:xfrm>
            <a:off x="3932917" y="4015085"/>
            <a:ext cx="1517974" cy="198912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Intentional Accelerator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Standby Period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A51B29-A5F2-453C-B600-9F742CAF0C89}"/>
              </a:ext>
            </a:extLst>
          </p:cNvPr>
          <p:cNvSpPr txBox="1">
            <a:spLocks/>
          </p:cNvSpPr>
          <p:nvPr/>
        </p:nvSpPr>
        <p:spPr>
          <a:xfrm rot="16200000">
            <a:off x="6050398" y="2350981"/>
            <a:ext cx="1707779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MC-1 Controlled Access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897469C-900D-48CA-A845-EB27EF05CC65}"/>
              </a:ext>
            </a:extLst>
          </p:cNvPr>
          <p:cNvSpPr txBox="1">
            <a:spLocks/>
          </p:cNvSpPr>
          <p:nvPr/>
        </p:nvSpPr>
        <p:spPr>
          <a:xfrm rot="16200000">
            <a:off x="6645398" y="3448064"/>
            <a:ext cx="1183821" cy="26116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G-2 Trolley Run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645234F-2652-4435-B9EF-645C09FBEDD2}"/>
              </a:ext>
            </a:extLst>
          </p:cNvPr>
          <p:cNvSpPr txBox="1">
            <a:spLocks/>
          </p:cNvSpPr>
          <p:nvPr/>
        </p:nvSpPr>
        <p:spPr>
          <a:xfrm>
            <a:off x="5711294" y="5351826"/>
            <a:ext cx="2673063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&lt;------------Week Days -------------------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929598"/>
            <a:ext cx="8686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ESS1 Electrostatic Septum at NWA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Began powering septum at 5 kV on Thursday, 10/19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Septum conditioning began  late on Monday, 10/23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AP-30 transformer braided connections were replaced on Monday, 10/23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Circuit breakers for D:V906 and D:V907 checked while power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LCW sub-header braided hoses were replaced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Electrostatic Septum ESS2 remains isolated and under vacuum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Venting to reconnect to Delivery Ring vacuum depends on ESS1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on plan for draining AP-0 RAW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HA has been approved, Vault access early next week to review procedure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Will keep Dump system filled and running for possible future Mu2e target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Pre-Target exhaust blower EF1 VFD controller has arrived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Waiting for repair to be scheduled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Air Conditioner Replacement work continues to be paused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Waiting on contractors to return and finish installation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Only a week or two of work needed before system can be tested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1DA4-BBE9-42B6-9F9E-4A6E9734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Mu2e Electrostatic Septa ESS1 conditioning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2B1A2-3FBF-412D-B895-CD23A089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t>10/27/2023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D44C5-01EC-420D-96C2-737E78FF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Jim Morgan | Muon Campus Status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3DEFC-BB4A-4516-9D6C-A487D5AD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9C158-AEF1-41A2-A6CE-6F0BAB305E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266AF-A301-05CF-4DE9-CE4EA8644A74}"/>
              </a:ext>
            </a:extLst>
          </p:cNvPr>
          <p:cNvSpPr txBox="1"/>
          <p:nvPr/>
        </p:nvSpPr>
        <p:spPr>
          <a:xfrm>
            <a:off x="7934873" y="3198167"/>
            <a:ext cx="1120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CC33"/>
                </a:solidFill>
              </a:rPr>
              <a:t>Voltage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15502-DFD8-7B36-8DDD-8929DA1FF348}"/>
              </a:ext>
            </a:extLst>
          </p:cNvPr>
          <p:cNvSpPr txBox="1"/>
          <p:nvPr/>
        </p:nvSpPr>
        <p:spPr>
          <a:xfrm>
            <a:off x="7919292" y="5568178"/>
            <a:ext cx="1136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F9F651-D491-B38A-B6A3-BE07EF542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340" y="856784"/>
            <a:ext cx="6692513" cy="540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5888-6129-4F1B-84E1-33396074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AP-30 transformer jumper replacement, before and after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505D-C4A5-3DC0-0D59-C7D3DB0A20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/>
          <a:p>
            <a:pPr>
              <a:defRPr/>
            </a:pPr>
            <a:r>
              <a:rPr lang="en-US" altLang="en-US" sz="1200"/>
              <a:t>10/27/2023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9A4B6-5694-244C-B930-C1BF40B5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A91A-8285-D4B1-4869-FF6D622B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pic>
        <p:nvPicPr>
          <p:cNvPr id="10" name="Picture 9" descr="A picture containing indoor, rack&#10;&#10;Description automatically generated">
            <a:extLst>
              <a:ext uri="{FF2B5EF4-FFF2-40B4-BE49-F238E27FC236}">
                <a16:creationId xmlns:a16="http://schemas.microsoft.com/office/drawing/2014/main" id="{D352BFE1-7F2F-9412-A197-B2B73ED87C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1511" y="914400"/>
            <a:ext cx="4075229" cy="5343460"/>
          </a:xfrm>
          <a:prstGeom prst="rect">
            <a:avLst/>
          </a:prstGeom>
        </p:spPr>
      </p:pic>
      <p:pic>
        <p:nvPicPr>
          <p:cNvPr id="7" name="Picture 6" descr="A picture containing indoor, wall, rack, cluttered&#10;&#10;Description automatically generated">
            <a:extLst>
              <a:ext uri="{FF2B5EF4-FFF2-40B4-BE49-F238E27FC236}">
                <a16:creationId xmlns:a16="http://schemas.microsoft.com/office/drawing/2014/main" id="{9C0C8E14-6163-63E0-B477-707C5979CAD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7804" y="914400"/>
            <a:ext cx="4007596" cy="53434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E2251B-E5AC-1C08-9886-9F9D8B220E13}"/>
              </a:ext>
            </a:extLst>
          </p:cNvPr>
          <p:cNvSpPr txBox="1"/>
          <p:nvPr/>
        </p:nvSpPr>
        <p:spPr>
          <a:xfrm>
            <a:off x="6582629" y="5989573"/>
            <a:ext cx="2299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Picture courtesy of Ryan Crawford</a:t>
            </a:r>
          </a:p>
        </p:txBody>
      </p:sp>
    </p:spTree>
    <p:extLst>
      <p:ext uri="{BB962C8B-B14F-4D97-AF65-F5344CB8AC3E}">
        <p14:creationId xmlns:p14="http://schemas.microsoft.com/office/powerpoint/2010/main" val="103529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3276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high voltage conditioning continues at NWA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four leaking NSA Sextupoles in the Delivery Ring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Survey and Alignment jobs, done for now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ESS1 installed in Delivery Ring later this Fall, will need to be aligned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Vault access to finalize plans for draining AP-0 RAW systems</a:t>
            </a:r>
            <a:endParaRPr lang="en-US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work on hold, awaiting return of contractor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EF1 Pre-Target rad air exhaust VFD Controller when scheduled by ISD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 to fix old unit?</a:t>
            </a:r>
            <a:endParaRPr lang="en-US" sz="20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Grey Zone proposed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installation, new compact ESS vacuum layout with new Q203 pipe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 hard Q205 magnet swap, new Q205 vacuum pipe that’s easier to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 three rad hard quadrupoles from TD, then swap with three in D30</a:t>
            </a:r>
          </a:p>
          <a:p>
            <a:endParaRPr lang="en-US" sz="20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10/27/2023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49517761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466365</TotalTime>
  <Words>373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Operation Report</vt:lpstr>
      <vt:lpstr> Muon Campus status</vt:lpstr>
      <vt:lpstr>Mu2e Electrostatic Septa ESS1 conditioning</vt:lpstr>
      <vt:lpstr>AP-30 transformer jumper replacement, before and after</vt:lpstr>
      <vt:lpstr>Upcoming work 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1016</cp:revision>
  <cp:lastPrinted>2016-10-17T16:36:40Z</cp:lastPrinted>
  <dcterms:created xsi:type="dcterms:W3CDTF">2014-12-17T13:45:40Z</dcterms:created>
  <dcterms:modified xsi:type="dcterms:W3CDTF">2023-10-27T12:10:00Z</dcterms:modified>
</cp:coreProperties>
</file>