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82" r:id="rId5"/>
  </p:sldMasterIdLst>
  <p:notesMasterIdLst>
    <p:notesMasterId r:id="rId9"/>
  </p:notesMasterIdLst>
  <p:handoutMasterIdLst>
    <p:handoutMasterId r:id="rId10"/>
  </p:handoutMasterIdLst>
  <p:sldIdLst>
    <p:sldId id="294" r:id="rId6"/>
    <p:sldId id="341" r:id="rId7"/>
    <p:sldId id="342" r:id="rId8"/>
  </p:sldIdLst>
  <p:sldSz cx="9144000" cy="5143500" type="screen16x9"/>
  <p:notesSz cx="6858000" cy="9144000"/>
  <p:defaultTex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p:defaultTextStyle>
  <p:extLst>
    <p:ext uri="{EFAFB233-063F-42B5-8137-9DF3F51BA10A}">
      <p15:sldGuideLst xmlns:p15="http://schemas.microsoft.com/office/powerpoint/2012/main">
        <p15:guide id="1" orient="horz" pos="3107">
          <p15:clr>
            <a:srgbClr val="A4A3A4"/>
          </p15:clr>
        </p15:guide>
        <p15:guide id="2" orient="horz" pos="1274">
          <p15:clr>
            <a:srgbClr val="A4A3A4"/>
          </p15:clr>
        </p15:guide>
        <p15:guide id="3" orient="horz" pos="114">
          <p15:clr>
            <a:srgbClr val="A4A3A4"/>
          </p15:clr>
        </p15:guide>
        <p15:guide id="4" orient="horz" pos="2093">
          <p15:clr>
            <a:srgbClr val="A4A3A4"/>
          </p15:clr>
        </p15:guide>
        <p15:guide id="5" orient="horz" pos="453">
          <p15:clr>
            <a:srgbClr val="A4A3A4"/>
          </p15:clr>
        </p15:guide>
        <p15:guide id="6" orient="horz" pos="3001">
          <p15:clr>
            <a:srgbClr val="A4A3A4"/>
          </p15:clr>
        </p15:guide>
        <p15:guide id="7" pos="5616">
          <p15:clr>
            <a:srgbClr val="A4A3A4"/>
          </p15:clr>
        </p15:guide>
        <p15:guide id="8" pos="136">
          <p15:clr>
            <a:srgbClr val="A4A3A4"/>
          </p15:clr>
        </p15:guide>
        <p15:guide id="9" pos="589">
          <p15:clr>
            <a:srgbClr val="A4A3A4"/>
          </p15:clr>
        </p15:guide>
        <p15:guide id="10" pos="4453">
          <p15:clr>
            <a:srgbClr val="A4A3A4"/>
          </p15:clr>
        </p15:guide>
        <p15:guide id="11" pos="5163">
          <p15:clr>
            <a:srgbClr val="A4A3A4"/>
          </p15:clr>
        </p15:guide>
        <p15:guide id="12" pos="4632">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99744F9-3F17-409E-2F42-3B4DE116F763}" name="Noah M. Curfman" initials="NC" userId="SCURFMAN"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Noah M. Curfman" initials="NC" lastIdx="1" clrIdx="0">
    <p:extLst>
      <p:ext uri="{19B8F6BF-5375-455C-9EA6-DF929625EA0E}">
        <p15:presenceInfo xmlns:p15="http://schemas.microsoft.com/office/powerpoint/2012/main" userId="SCURFMAN" providerId="AD"/>
      </p:ext>
    </p:extLst>
  </p:cmAuthor>
  <p:cmAuthor id="2" name="Noah M. Curfman" initials="NMC" lastIdx="1" clrIdx="1">
    <p:extLst>
      <p:ext uri="{19B8F6BF-5375-455C-9EA6-DF929625EA0E}">
        <p15:presenceInfo xmlns:p15="http://schemas.microsoft.com/office/powerpoint/2012/main" userId="S::ncurfman@services.fnal.gov::85677e98-ab8c-4280-8e54-ec63c7d39bd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clrMru>
    <a:srgbClr val="50504E"/>
    <a:srgbClr val="97D7EB"/>
    <a:srgbClr val="98D7EA"/>
    <a:srgbClr val="98D7EB"/>
    <a:srgbClr val="4E4E4E"/>
    <a:srgbClr val="404040"/>
    <a:srgbClr val="004C97"/>
    <a:srgbClr val="63666A"/>
    <a:srgbClr val="99D6EA"/>
    <a:srgbClr val="50505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962" autoAdjust="0"/>
    <p:restoredTop sz="96197" autoAdjust="0"/>
  </p:normalViewPr>
  <p:slideViewPr>
    <p:cSldViewPr snapToGrid="0" snapToObjects="1" showGuides="1">
      <p:cViewPr varScale="1">
        <p:scale>
          <a:sx n="159" d="100"/>
          <a:sy n="159" d="100"/>
        </p:scale>
        <p:origin x="336" y="184"/>
      </p:cViewPr>
      <p:guideLst>
        <p:guide orient="horz" pos="3107"/>
        <p:guide orient="horz" pos="1274"/>
        <p:guide orient="horz" pos="114"/>
        <p:guide orient="horz" pos="2093"/>
        <p:guide orient="horz" pos="453"/>
        <p:guide orient="horz" pos="3001"/>
        <p:guide pos="5616"/>
        <p:guide pos="136"/>
        <p:guide pos="589"/>
        <p:guide pos="4453"/>
        <p:guide pos="5163"/>
        <p:guide pos="4632"/>
      </p:guideLst>
    </p:cSldViewPr>
  </p:slideViewPr>
  <p:notesTextViewPr>
    <p:cViewPr>
      <p:scale>
        <a:sx n="100" d="100"/>
        <a:sy n="100" d="100"/>
      </p:scale>
      <p:origin x="0" y="0"/>
    </p:cViewPr>
  </p:notesTextViewPr>
  <p:sorterViewPr>
    <p:cViewPr>
      <p:scale>
        <a:sx n="80" d="100"/>
        <a:sy n="80" d="100"/>
      </p:scale>
      <p:origin x="0" y="0"/>
    </p:cViewPr>
  </p:sorterViewPr>
  <p:notesViewPr>
    <p:cSldViewPr snapToGrid="0" snapToObjects="1" showGuide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presProps" Target="presProps.xml"/><Relationship Id="rId2" Type="http://schemas.openxmlformats.org/officeDocument/2006/relationships/customXml" Target="../customXml/item2.xml"/><Relationship Id="rId16"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commentAuthors" Target="commentAuthors.xml"/><Relationship Id="rId5" Type="http://schemas.openxmlformats.org/officeDocument/2006/relationships/slideMaster" Target="slideMasters/slideMaster1.xml"/><Relationship Id="rId15" Type="http://schemas.openxmlformats.org/officeDocument/2006/relationships/tableStyles" Target="tableStyles.xml"/><Relationship Id="rId10" Type="http://schemas.openxmlformats.org/officeDocument/2006/relationships/handoutMaster" Target="handoutMasters/handoutMaster1.xml"/><Relationship Id="rId4" Type="http://schemas.openxmlformats.org/officeDocument/2006/relationships/customXml" Target="../customXml/item4.xml"/><Relationship Id="rId9" Type="http://schemas.openxmlformats.org/officeDocument/2006/relationships/notesMaster" Target="notesMasters/notesMaster1.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Helvetica"/>
                <a:ea typeface="+mn-ea"/>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atin typeface="Helvetica" charset="0"/>
                <a:cs typeface="ＭＳ Ｐゴシック" charset="0"/>
              </a:defRPr>
            </a:lvl1pPr>
          </a:lstStyle>
          <a:p>
            <a:pPr>
              <a:defRPr/>
            </a:pPr>
            <a:fld id="{DBB872F3-6144-3148-BC13-C063BA20AE80}" type="datetimeFigureOut">
              <a:rPr lang="en-US"/>
              <a:pPr>
                <a:defRPr/>
              </a:pPr>
              <a:t>10/27/23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Helvetica"/>
                <a:ea typeface="+mn-ea"/>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atin typeface="Helvetica" charset="0"/>
                <a:cs typeface="ＭＳ Ｐゴシック" charset="0"/>
              </a:defRPr>
            </a:lvl1pPr>
          </a:lstStyle>
          <a:p>
            <a:pPr>
              <a:defRPr/>
            </a:pPr>
            <a:fld id="{0ACDB0ED-0BEE-9846-B9EA-5C7BFF06289F}" type="slidenum">
              <a:rPr lang="en-US"/>
              <a:pPr>
                <a:defRPr/>
              </a:pPr>
              <a:t>‹#›</a:t>
            </a:fld>
            <a:endParaRPr lang="en-US"/>
          </a:p>
        </p:txBody>
      </p:sp>
    </p:spTree>
    <p:extLst>
      <p:ext uri="{BB962C8B-B14F-4D97-AF65-F5344CB8AC3E}">
        <p14:creationId xmlns:p14="http://schemas.microsoft.com/office/powerpoint/2010/main" val="142316456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Helvetica"/>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atin typeface="Helvetica" charset="0"/>
                <a:cs typeface="ＭＳ Ｐゴシック" charset="0"/>
              </a:defRPr>
            </a:lvl1pPr>
          </a:lstStyle>
          <a:p>
            <a:pPr>
              <a:defRPr/>
            </a:pPr>
            <a:fld id="{531CFD29-8380-B24A-89EC-384D8B8A981B}" type="datetimeFigureOut">
              <a:rPr lang="en-US"/>
              <a:pPr>
                <a:defRPr/>
              </a:pPr>
              <a:t>10/27/23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Helvetica"/>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atin typeface="Helvetica" charset="0"/>
                <a:cs typeface="ＭＳ Ｐゴシック" charset="0"/>
              </a:defRPr>
            </a:lvl1pPr>
          </a:lstStyle>
          <a:p>
            <a:pPr>
              <a:defRPr/>
            </a:pPr>
            <a:fld id="{CAD08E57-B576-F641-BEA6-C3D752DF7F66}" type="slidenum">
              <a:rPr lang="en-US"/>
              <a:pPr>
                <a:defRPr/>
              </a:pPr>
              <a:t>‹#›</a:t>
            </a:fld>
            <a:endParaRPr lang="en-US"/>
          </a:p>
        </p:txBody>
      </p:sp>
    </p:spTree>
    <p:extLst>
      <p:ext uri="{BB962C8B-B14F-4D97-AF65-F5344CB8AC3E}">
        <p14:creationId xmlns:p14="http://schemas.microsoft.com/office/powerpoint/2010/main" val="1600640023"/>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Helvetica"/>
        <a:ea typeface="Geneva"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2pPr>
    <a:lvl3pPr marL="9144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3pPr>
    <a:lvl4pPr marL="13716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4pPr>
    <a:lvl5pPr marL="18288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CAD08E57-B576-F641-BEA6-C3D752DF7F66}" type="slidenum">
              <a:rPr lang="en-US" smtClean="0"/>
              <a:pPr>
                <a:defRPr/>
              </a:pPr>
              <a:t>1</a:t>
            </a:fld>
            <a:endParaRPr lang="en-US"/>
          </a:p>
        </p:txBody>
      </p:sp>
    </p:spTree>
    <p:extLst>
      <p:ext uri="{BB962C8B-B14F-4D97-AF65-F5344CB8AC3E}">
        <p14:creationId xmlns:p14="http://schemas.microsoft.com/office/powerpoint/2010/main" val="19086060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are working on another robot that used to be part of the MARV family.  It is now called HERMES, short for Helpful Robotic Messenger).  It is the smallest robot that we have that can be used for confined spaces and high radiation areas.  A co-op engineering student designed a 3D printed chassis.  </a:t>
            </a:r>
            <a:r>
              <a:rPr lang="en-US" dirty="0" err="1"/>
              <a:t>Curently</a:t>
            </a:r>
            <a:r>
              <a:rPr lang="en-US" dirty="0"/>
              <a:t>, under Susanna Stevenson's and Adam Watt's guidance, a senior engineering design group at Northern Illinois University is </a:t>
            </a:r>
            <a:r>
              <a:rPr lang="en-US" dirty="0" err="1"/>
              <a:t>buidling</a:t>
            </a:r>
            <a:r>
              <a:rPr lang="en-US" dirty="0"/>
              <a:t> a payload for autonomous photographic mapping of enclosures.</a:t>
            </a:r>
          </a:p>
        </p:txBody>
      </p:sp>
      <p:sp>
        <p:nvSpPr>
          <p:cNvPr id="4" name="Slide Number Placeholder 3"/>
          <p:cNvSpPr>
            <a:spLocks noGrp="1"/>
          </p:cNvSpPr>
          <p:nvPr>
            <p:ph type="sldNum" sz="quarter" idx="5"/>
          </p:nvPr>
        </p:nvSpPr>
        <p:spPr/>
        <p:txBody>
          <a:bodyPr/>
          <a:lstStyle/>
          <a:p>
            <a:pPr>
              <a:defRPr/>
            </a:pPr>
            <a:fld id="{CAD08E57-B576-F641-BEA6-C3D752DF7F66}" type="slidenum">
              <a:rPr lang="en-US" smtClean="0"/>
              <a:pPr>
                <a:defRPr/>
              </a:pPr>
              <a:t>2</a:t>
            </a:fld>
            <a:endParaRPr lang="en-US"/>
          </a:p>
        </p:txBody>
      </p:sp>
    </p:spTree>
    <p:extLst>
      <p:ext uri="{BB962C8B-B14F-4D97-AF65-F5344CB8AC3E}">
        <p14:creationId xmlns:p14="http://schemas.microsoft.com/office/powerpoint/2010/main" val="9452406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are working on another robot that used to be part of the MARV family.  It is now called HERMES, short for Helpful Robotic Messenger).  It is the smallest robot that we have that can be used for confined spaces and high radiation areas.  A co-op engineering student designed a 3D printed chassis.  </a:t>
            </a:r>
            <a:r>
              <a:rPr lang="en-US" dirty="0" err="1"/>
              <a:t>Curently</a:t>
            </a:r>
            <a:r>
              <a:rPr lang="en-US" dirty="0"/>
              <a:t>, under Susanna Stevenson's and Adam Watt's guidance, a senior engineering design group at Northern Illinois University is </a:t>
            </a:r>
            <a:r>
              <a:rPr lang="en-US" dirty="0" err="1"/>
              <a:t>buidling</a:t>
            </a:r>
            <a:r>
              <a:rPr lang="en-US" dirty="0"/>
              <a:t> a payload for autonomous photographic mapping of enclosures.</a:t>
            </a:r>
          </a:p>
        </p:txBody>
      </p:sp>
      <p:sp>
        <p:nvSpPr>
          <p:cNvPr id="4" name="Slide Number Placeholder 3"/>
          <p:cNvSpPr>
            <a:spLocks noGrp="1"/>
          </p:cNvSpPr>
          <p:nvPr>
            <p:ph type="sldNum" sz="quarter" idx="5"/>
          </p:nvPr>
        </p:nvSpPr>
        <p:spPr/>
        <p:txBody>
          <a:bodyPr/>
          <a:lstStyle/>
          <a:p>
            <a:pPr>
              <a:defRPr/>
            </a:pPr>
            <a:fld id="{CAD08E57-B576-F641-BEA6-C3D752DF7F66}" type="slidenum">
              <a:rPr lang="en-US" smtClean="0"/>
              <a:pPr>
                <a:defRPr/>
              </a:pPr>
              <a:t>3</a:t>
            </a:fld>
            <a:endParaRPr lang="en-US"/>
          </a:p>
        </p:txBody>
      </p:sp>
    </p:spTree>
    <p:extLst>
      <p:ext uri="{BB962C8B-B14F-4D97-AF65-F5344CB8AC3E}">
        <p14:creationId xmlns:p14="http://schemas.microsoft.com/office/powerpoint/2010/main" val="182400708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7" y="3996570"/>
            <a:ext cx="8499231" cy="935794"/>
          </a:xfrm>
          <a:prstGeom prst="rect">
            <a:avLst/>
          </a:prstGeom>
        </p:spPr>
        <p:txBody>
          <a:bodyPr lIns="0" tIns="45720" rIns="0" bIns="45720">
            <a:noAutofit/>
          </a:bodyPr>
          <a:lstStyle>
            <a:lvl1pPr marL="0" indent="0">
              <a:buFontTx/>
              <a:buNone/>
              <a:defRPr sz="16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17762" y="-1"/>
            <a:ext cx="9189720" cy="672702"/>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24"/>
          <p:cNvSpPr>
            <a:spLocks noGrp="1"/>
          </p:cNvSpPr>
          <p:nvPr>
            <p:ph type="body" sz="quarter" idx="11"/>
          </p:nvPr>
        </p:nvSpPr>
        <p:spPr>
          <a:xfrm>
            <a:off x="341924" y="3237621"/>
            <a:ext cx="8499232" cy="752287"/>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24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3" name="Picture 12" descr="14-0218-16D.lr.jpg"/>
          <p:cNvPicPr>
            <a:picLocks noChangeAspect="1"/>
          </p:cNvPicPr>
          <p:nvPr userDrawn="1"/>
        </p:nvPicPr>
        <p:blipFill rotWithShape="1">
          <a:blip r:embed="rId2">
            <a:extLst>
              <a:ext uri="{28A0092B-C50C-407E-A947-70E740481C1C}">
                <a14:useLocalDpi xmlns:a14="http://schemas.microsoft.com/office/drawing/2010/main" val="0"/>
              </a:ext>
            </a:extLst>
          </a:blip>
          <a:srcRect t="29524" b="29524"/>
          <a:stretch/>
        </p:blipFill>
        <p:spPr>
          <a:xfrm>
            <a:off x="-17762" y="612759"/>
            <a:ext cx="9189720" cy="2508919"/>
          </a:xfrm>
          <a:prstGeom prst="rect">
            <a:avLst/>
          </a:prstGeom>
        </p:spPr>
      </p:pic>
      <p:pic>
        <p:nvPicPr>
          <p:cNvPr id="11" name="Picture 10" descr="title_header_16x9.pdf"/>
          <p:cNvPicPr>
            <a:picLocks noChangeAspect="1"/>
          </p:cNvPicPr>
          <p:nvPr userDrawn="1"/>
        </p:nvPicPr>
        <p:blipFill rotWithShape="1">
          <a:blip r:embed="rId3">
            <a:extLst>
              <a:ext uri="{28A0092B-C50C-407E-A947-70E740481C1C}">
                <a14:useLocalDpi xmlns:a14="http://schemas.microsoft.com/office/drawing/2010/main" val="0"/>
              </a:ext>
            </a:extLst>
          </a:blip>
          <a:srcRect l="1456"/>
          <a:stretch/>
        </p:blipFill>
        <p:spPr>
          <a:xfrm>
            <a:off x="-17761" y="187384"/>
            <a:ext cx="9010786" cy="233162"/>
          </a:xfrm>
          <a:prstGeom prst="rect">
            <a:avLst/>
          </a:prstGeom>
        </p:spPr>
      </p:pic>
    </p:spTree>
    <p:extLst>
      <p:ext uri="{BB962C8B-B14F-4D97-AF65-F5344CB8AC3E}">
        <p14:creationId xmlns:p14="http://schemas.microsoft.com/office/powerpoint/2010/main" val="42934414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Logo Bottom: Content &amp;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228600" y="719138"/>
            <a:ext cx="3027894" cy="3767007"/>
          </a:xfrm>
          <a:prstGeom prst="rect">
            <a:avLst/>
          </a:prstGeom>
        </p:spPr>
        <p:txBody>
          <a:bodyPr lIns="0" tIns="0" rIns="0" bIns="0"/>
          <a:lstStyle>
            <a:lvl1pPr marL="0" indent="0">
              <a:buNone/>
              <a:defRPr sz="13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Content Placeholder 2"/>
          <p:cNvSpPr>
            <a:spLocks noGrp="1"/>
          </p:cNvSpPr>
          <p:nvPr>
            <p:ph sz="half" idx="15"/>
          </p:nvPr>
        </p:nvSpPr>
        <p:spPr>
          <a:xfrm>
            <a:off x="3542715" y="719139"/>
            <a:ext cx="5347605" cy="3767006"/>
          </a:xfrm>
          <a:prstGeom prst="rect">
            <a:avLst/>
          </a:prstGeom>
        </p:spPr>
        <p:txBody>
          <a:bodyPr lIns="0" tIns="0" rIns="0" bIns="0"/>
          <a:lstStyle>
            <a:lvl1pPr marL="230188" marR="0" indent="-230188" algn="l" defTabSz="457200" rtl="0" eaLnBrk="1" fontAlgn="base" latinLnBrk="0" hangingPunct="1">
              <a:lnSpc>
                <a:spcPct val="100000"/>
              </a:lnSpc>
              <a:spcBef>
                <a:spcPts val="984"/>
              </a:spcBef>
              <a:spcAft>
                <a:spcPct val="0"/>
              </a:spcAft>
              <a:buClrTx/>
              <a:buSzTx/>
              <a:buFont typeface="Arial" charset="0"/>
              <a:buChar char="•"/>
              <a:tabLst/>
              <a:defRPr sz="1800">
                <a:solidFill>
                  <a:srgbClr val="505050"/>
                </a:solidFill>
              </a:defRPr>
            </a:lvl1pPr>
            <a:lvl2pPr marL="514350" indent="-230188">
              <a:spcBef>
                <a:spcPts val="984"/>
              </a:spcBef>
              <a:defRPr sz="1600">
                <a:solidFill>
                  <a:srgbClr val="505050"/>
                </a:solidFill>
              </a:defRPr>
            </a:lvl2pPr>
            <a:lvl3pPr marL="806450" indent="-228600">
              <a:spcBef>
                <a:spcPts val="984"/>
              </a:spcBef>
              <a:defRPr sz="1500">
                <a:solidFill>
                  <a:srgbClr val="505050"/>
                </a:solidFill>
              </a:defRPr>
            </a:lvl3pPr>
            <a:lvl4pPr marL="1087438" indent="-228600">
              <a:spcBef>
                <a:spcPts val="984"/>
              </a:spcBef>
              <a:defRPr sz="1400">
                <a:solidFill>
                  <a:srgbClr val="505050"/>
                </a:solidFill>
              </a:defRPr>
            </a:lvl4pPr>
            <a:lvl5pPr marL="1370013" indent="-228600">
              <a:spcBef>
                <a:spcPts val="984"/>
              </a:spcBef>
              <a:buFont typeface="Arial"/>
              <a:buChar char="•"/>
              <a:defRPr sz="1400">
                <a:solidFill>
                  <a:srgbClr val="505050"/>
                </a:solidFill>
              </a:defRPr>
            </a:lvl5pPr>
            <a:lvl6pPr>
              <a:defRPr sz="1800"/>
            </a:lvl6pPr>
            <a:lvl7pPr>
              <a:defRPr sz="1800"/>
            </a:lvl7pPr>
            <a:lvl8pPr>
              <a:defRPr sz="1800"/>
            </a:lvl8pPr>
            <a:lvl9pPr>
              <a:defRPr sz="1800"/>
            </a:lvl9pPr>
          </a:lstStyle>
          <a:p>
            <a:pPr marL="230188" marR="0" lvl="0" indent="-230188" algn="l" defTabSz="457200" rtl="0" eaLnBrk="1" fontAlgn="base" latinLnBrk="0" hangingPunct="1">
              <a:lnSpc>
                <a:spcPct val="100000"/>
              </a:lnSpc>
              <a:spcBef>
                <a:spcPts val="984"/>
              </a:spcBef>
              <a:spcAft>
                <a:spcPct val="0"/>
              </a:spcAft>
              <a:buClrTx/>
              <a:buSzTx/>
              <a:buFont typeface="Arial" charset="0"/>
              <a:buChar char="•"/>
              <a:tabLst/>
              <a:defRPr/>
            </a:pPr>
            <a:r>
              <a:rPr lang="en-US"/>
              <a:t>Click to edit Master text styles</a:t>
            </a:r>
          </a:p>
          <a:p>
            <a:pPr marL="230188" marR="0" lvl="1" indent="-230188" algn="l" defTabSz="457200" rtl="0" eaLnBrk="1" fontAlgn="base" latinLnBrk="0" hangingPunct="1">
              <a:lnSpc>
                <a:spcPct val="100000"/>
              </a:lnSpc>
              <a:spcBef>
                <a:spcPts val="984"/>
              </a:spcBef>
              <a:spcAft>
                <a:spcPct val="0"/>
              </a:spcAft>
              <a:buClrTx/>
              <a:buSzTx/>
              <a:buFont typeface="Arial" charset="0"/>
              <a:buChar char="•"/>
              <a:tabLst/>
              <a:defRPr/>
            </a:pPr>
            <a:r>
              <a:rPr lang="en-US"/>
              <a:t>Second level</a:t>
            </a:r>
          </a:p>
          <a:p>
            <a:pPr marL="230188" marR="0" lvl="2" indent="-230188" algn="l" defTabSz="457200" rtl="0" eaLnBrk="1" fontAlgn="base" latinLnBrk="0" hangingPunct="1">
              <a:lnSpc>
                <a:spcPct val="100000"/>
              </a:lnSpc>
              <a:spcBef>
                <a:spcPts val="984"/>
              </a:spcBef>
              <a:spcAft>
                <a:spcPct val="0"/>
              </a:spcAft>
              <a:buClrTx/>
              <a:buSzTx/>
              <a:buFont typeface="Arial" charset="0"/>
              <a:buChar char="•"/>
              <a:tabLst/>
              <a:defRPr/>
            </a:pPr>
            <a:r>
              <a:rPr lang="en-US"/>
              <a:t>Third level</a:t>
            </a:r>
          </a:p>
          <a:p>
            <a:pPr marL="230188" marR="0" lvl="3" indent="-230188" algn="l" defTabSz="457200" rtl="0" eaLnBrk="1" fontAlgn="base" latinLnBrk="0" hangingPunct="1">
              <a:lnSpc>
                <a:spcPct val="100000"/>
              </a:lnSpc>
              <a:spcBef>
                <a:spcPts val="984"/>
              </a:spcBef>
              <a:spcAft>
                <a:spcPct val="0"/>
              </a:spcAft>
              <a:buClrTx/>
              <a:buSzTx/>
              <a:buFont typeface="Arial" charset="0"/>
              <a:buChar char="•"/>
              <a:tabLst/>
              <a:defRPr/>
            </a:pPr>
            <a:r>
              <a:rPr lang="en-US"/>
              <a:t>Fourth level</a:t>
            </a:r>
          </a:p>
          <a:p>
            <a:pPr marL="230188" marR="0" lvl="4" indent="-230188" algn="l" defTabSz="457200" rtl="0" eaLnBrk="1" fontAlgn="base" latinLnBrk="0" hangingPunct="1">
              <a:lnSpc>
                <a:spcPct val="100000"/>
              </a:lnSpc>
              <a:spcBef>
                <a:spcPts val="984"/>
              </a:spcBef>
              <a:spcAft>
                <a:spcPct val="0"/>
              </a:spcAft>
              <a:buClrTx/>
              <a:buSzTx/>
              <a:buFont typeface="Arial" charset="0"/>
              <a:buChar char="•"/>
              <a:tabLst/>
              <a:defRPr/>
            </a:pPr>
            <a:r>
              <a:rPr lang="en-US"/>
              <a:t>Fifth level</a:t>
            </a:r>
            <a:endParaRPr lang="en-US" dirty="0"/>
          </a:p>
        </p:txBody>
      </p:sp>
      <p:sp>
        <p:nvSpPr>
          <p:cNvPr id="5" name="Date Placeholder 3"/>
          <p:cNvSpPr>
            <a:spLocks noGrp="1"/>
          </p:cNvSpPr>
          <p:nvPr>
            <p:ph type="dt" sz="half" idx="16"/>
          </p:nvPr>
        </p:nvSpPr>
        <p:spPr>
          <a:xfrm>
            <a:off x="736827" y="4878161"/>
            <a:ext cx="675368" cy="180975"/>
          </a:xfrm>
        </p:spPr>
        <p:txBody>
          <a:bodyPr/>
          <a:lstStyle>
            <a:lvl1pPr>
              <a:defRPr sz="900" smtClean="0"/>
            </a:lvl1pPr>
          </a:lstStyle>
          <a:p>
            <a:pPr>
              <a:defRPr/>
            </a:pPr>
            <a:fld id="{EB3912BD-915F-9743-9B97-07036F979331}" type="datetime1">
              <a:rPr lang="en-US" smtClean="0"/>
              <a:t>10/27/23</a:t>
            </a:fld>
            <a:endParaRPr lang="en-US"/>
          </a:p>
        </p:txBody>
      </p:sp>
      <p:sp>
        <p:nvSpPr>
          <p:cNvPr id="6" name="Footer Placeholder 4"/>
          <p:cNvSpPr>
            <a:spLocks noGrp="1"/>
          </p:cNvSpPr>
          <p:nvPr>
            <p:ph type="ftr" sz="quarter" idx="17"/>
          </p:nvPr>
        </p:nvSpPr>
        <p:spPr>
          <a:xfrm>
            <a:off x="1530604" y="4878161"/>
            <a:ext cx="6262119" cy="187523"/>
          </a:xfrm>
        </p:spPr>
        <p:txBody>
          <a:bodyPr/>
          <a:lstStyle>
            <a:lvl1pPr>
              <a:defRPr sz="900" dirty="0" smtClean="0"/>
            </a:lvl1pPr>
          </a:lstStyle>
          <a:p>
            <a:pPr>
              <a:defRPr/>
            </a:pPr>
            <a:r>
              <a:rPr lang="en-US"/>
              <a:t>Adam Watts | Introduction to Electromechanical Systems</a:t>
            </a:r>
            <a:endParaRPr lang="en-US" b="1"/>
          </a:p>
        </p:txBody>
      </p:sp>
      <p:sp>
        <p:nvSpPr>
          <p:cNvPr id="7" name="Slide Number Placeholder 5"/>
          <p:cNvSpPr>
            <a:spLocks noGrp="1"/>
          </p:cNvSpPr>
          <p:nvPr>
            <p:ph type="sldNum" sz="quarter" idx="18"/>
          </p:nvPr>
        </p:nvSpPr>
        <p:spPr/>
        <p:txBody>
          <a:bodyPr/>
          <a:lstStyle>
            <a:lvl1pPr>
              <a:defRPr sz="900" smtClean="0"/>
            </a:lvl1pPr>
          </a:lstStyle>
          <a:p>
            <a:pPr>
              <a:defRPr/>
            </a:pPr>
            <a:fld id="{979A04A2-726F-2143-A443-7788AF27176E}" type="slidenum">
              <a:rPr lang="en-US" smtClean="0"/>
              <a:pPr>
                <a:defRPr/>
              </a:pPr>
              <a:t>‹#›</a:t>
            </a:fld>
            <a:endParaRPr lang="en-US"/>
          </a:p>
        </p:txBody>
      </p:sp>
      <p:sp>
        <p:nvSpPr>
          <p:cNvPr id="12" name="Title 1"/>
          <p:cNvSpPr>
            <a:spLocks noGrp="1"/>
          </p:cNvSpPr>
          <p:nvPr>
            <p:ph type="title"/>
          </p:nvPr>
        </p:nvSpPr>
        <p:spPr>
          <a:xfrm>
            <a:off x="228600" y="190520"/>
            <a:ext cx="8686800" cy="320908"/>
          </a:xfrm>
          <a:prstGeom prst="rect">
            <a:avLst/>
          </a:prstGeom>
        </p:spPr>
        <p:txBody>
          <a:bodyPr lIns="0" tIns="0" rIns="0" bIns="0" anchor="b" anchorCtr="0"/>
          <a:lstStyle>
            <a:lvl1pPr>
              <a:defRPr sz="2200">
                <a:solidFill>
                  <a:srgbClr val="004C97"/>
                </a:solidFill>
              </a:defRPr>
            </a:lvl1pPr>
          </a:lstStyle>
          <a:p>
            <a:r>
              <a:rPr lang="en-US"/>
              <a:t>Click to edit Master title style</a:t>
            </a:r>
            <a:endParaRPr lang="en-US" dirty="0"/>
          </a:p>
        </p:txBody>
      </p:sp>
      <p:pic>
        <p:nvPicPr>
          <p:cNvPr id="9" name="Picture 8" descr="A picture containing icon&#10;&#10;Description automatically generated">
            <a:extLst>
              <a:ext uri="{FF2B5EF4-FFF2-40B4-BE49-F238E27FC236}">
                <a16:creationId xmlns:a16="http://schemas.microsoft.com/office/drawing/2014/main" id="{8EAC481F-6EA8-8842-9A2B-BC4C4B79ABD0}"/>
              </a:ext>
            </a:extLst>
          </p:cNvPr>
          <p:cNvPicPr>
            <a:picLocks noChangeAspect="1"/>
          </p:cNvPicPr>
          <p:nvPr userDrawn="1"/>
        </p:nvPicPr>
        <p:blipFill>
          <a:blip r:embed="rId2"/>
          <a:stretch>
            <a:fillRect/>
          </a:stretch>
        </p:blipFill>
        <p:spPr>
          <a:xfrm>
            <a:off x="7816531" y="4671986"/>
            <a:ext cx="1108394" cy="199149"/>
          </a:xfrm>
          <a:prstGeom prst="rect">
            <a:avLst/>
          </a:prstGeom>
        </p:spPr>
      </p:pic>
      <p:sp>
        <p:nvSpPr>
          <p:cNvPr id="11" name="Rectangle 10">
            <a:extLst>
              <a:ext uri="{FF2B5EF4-FFF2-40B4-BE49-F238E27FC236}">
                <a16:creationId xmlns:a16="http://schemas.microsoft.com/office/drawing/2014/main" id="{CF7C8AC5-6610-6C44-BBA1-96C0000A5F19}"/>
              </a:ext>
            </a:extLst>
          </p:cNvPr>
          <p:cNvSpPr/>
          <p:nvPr userDrawn="1"/>
        </p:nvSpPr>
        <p:spPr>
          <a:xfrm>
            <a:off x="219075" y="4737100"/>
            <a:ext cx="7531101" cy="73025"/>
          </a:xfrm>
          <a:prstGeom prst="rect">
            <a:avLst/>
          </a:prstGeom>
          <a:solidFill>
            <a:srgbClr val="97D7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118363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Logo Bottom: Picture &amp; Caption">
    <p:spTree>
      <p:nvGrpSpPr>
        <p:cNvPr id="1" name=""/>
        <p:cNvGrpSpPr/>
        <p:nvPr/>
      </p:nvGrpSpPr>
      <p:grpSpPr>
        <a:xfrm>
          <a:off x="0" y="0"/>
          <a:ext cx="0" cy="0"/>
          <a:chOff x="0" y="0"/>
          <a:chExt cx="0" cy="0"/>
        </a:xfrm>
      </p:grpSpPr>
      <p:sp>
        <p:nvSpPr>
          <p:cNvPr id="8" name="Picture Placeholder 2"/>
          <p:cNvSpPr>
            <a:spLocks noGrp="1"/>
          </p:cNvSpPr>
          <p:nvPr>
            <p:ph type="pic" idx="13"/>
          </p:nvPr>
        </p:nvSpPr>
        <p:spPr>
          <a:xfrm>
            <a:off x="224073" y="728664"/>
            <a:ext cx="8686800" cy="2795038"/>
          </a:xfrm>
          <a:prstGeom prst="rect">
            <a:avLst/>
          </a:prstGeom>
        </p:spPr>
        <p:txBody>
          <a:bodyPr lIns="0" tIns="0" rIns="0" bIns="0" rtlCol="0">
            <a:normAutofit/>
          </a:bodyPr>
          <a:lstStyle>
            <a:lvl1pPr marL="0" indent="0">
              <a:buNone/>
              <a:defRPr sz="1300">
                <a:solidFill>
                  <a:srgbClr val="50505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10" name="Text Placeholder 3"/>
          <p:cNvSpPr>
            <a:spLocks noGrp="1"/>
          </p:cNvSpPr>
          <p:nvPr>
            <p:ph type="body" sz="half" idx="2"/>
          </p:nvPr>
        </p:nvSpPr>
        <p:spPr>
          <a:xfrm>
            <a:off x="224073" y="3707254"/>
            <a:ext cx="8686800" cy="818444"/>
          </a:xfrm>
          <a:prstGeom prst="rect">
            <a:avLst/>
          </a:prstGeom>
        </p:spPr>
        <p:txBody>
          <a:bodyPr lIns="0" tIns="0" rIns="0" bIns="0"/>
          <a:lstStyle>
            <a:lvl1pPr marL="0" indent="0">
              <a:buNone/>
              <a:defRPr sz="13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3"/>
          <p:cNvSpPr>
            <a:spLocks noGrp="1"/>
          </p:cNvSpPr>
          <p:nvPr>
            <p:ph type="dt" sz="half" idx="14"/>
          </p:nvPr>
        </p:nvSpPr>
        <p:spPr>
          <a:xfrm>
            <a:off x="736827" y="4878161"/>
            <a:ext cx="675368" cy="180975"/>
          </a:xfrm>
          <a:prstGeom prst="rect">
            <a:avLst/>
          </a:prstGeom>
        </p:spPr>
        <p:txBody>
          <a:bodyPr vert="horz" wrap="square" lIns="0" tIns="0" rIns="0" bIns="0" numCol="1" anchor="t" anchorCtr="0" compatLnSpc="1">
            <a:prstTxWarp prst="textNoShape">
              <a:avLst/>
            </a:prstTxWarp>
          </a:bodyPr>
          <a:lstStyle>
            <a:lvl1pPr algn="l">
              <a:defRPr sz="900" smtClean="0">
                <a:solidFill>
                  <a:srgbClr val="004C97"/>
                </a:solidFill>
                <a:latin typeface="Helvetica" charset="0"/>
                <a:cs typeface="ＭＳ Ｐゴシック" charset="0"/>
              </a:defRPr>
            </a:lvl1pPr>
          </a:lstStyle>
          <a:p>
            <a:pPr>
              <a:defRPr/>
            </a:pPr>
            <a:fld id="{E41C435F-2892-E24E-94EF-07EE757C15EC}" type="datetime1">
              <a:rPr lang="en-US" smtClean="0"/>
              <a:t>10/27/23</a:t>
            </a:fld>
            <a:endParaRPr lang="en-US"/>
          </a:p>
        </p:txBody>
      </p:sp>
      <p:sp>
        <p:nvSpPr>
          <p:cNvPr id="9" name="Footer Placeholder 4"/>
          <p:cNvSpPr>
            <a:spLocks noGrp="1"/>
          </p:cNvSpPr>
          <p:nvPr>
            <p:ph type="ftr" sz="quarter" idx="3"/>
          </p:nvPr>
        </p:nvSpPr>
        <p:spPr>
          <a:xfrm>
            <a:off x="1530603" y="4878161"/>
            <a:ext cx="6251958" cy="182155"/>
          </a:xfrm>
          <a:prstGeom prst="rect">
            <a:avLst/>
          </a:prstGeom>
        </p:spPr>
        <p:txBody>
          <a:bodyPr lIns="0" tIns="0" rIns="0" bIns="0" anchor="t" anchorCtr="0"/>
          <a:lstStyle>
            <a:lvl1pPr marL="0" algn="l">
              <a:defRPr sz="900">
                <a:solidFill>
                  <a:srgbClr val="004C97"/>
                </a:solidFill>
                <a:latin typeface="Helvetica"/>
                <a:ea typeface="ＭＳ Ｐゴシック" charset="0"/>
                <a:cs typeface="ＭＳ Ｐゴシック" charset="0"/>
              </a:defRPr>
            </a:lvl1pPr>
          </a:lstStyle>
          <a:p>
            <a:pPr>
              <a:defRPr/>
            </a:pPr>
            <a:r>
              <a:rPr lang="en-US"/>
              <a:t>Adam Watts | Introduction to Electromechanical Systems</a:t>
            </a:r>
            <a:endParaRPr lang="en-US" b="1"/>
          </a:p>
        </p:txBody>
      </p:sp>
      <p:sp>
        <p:nvSpPr>
          <p:cNvPr id="11" name="Slide Number Placeholder 5"/>
          <p:cNvSpPr>
            <a:spLocks noGrp="1"/>
          </p:cNvSpPr>
          <p:nvPr>
            <p:ph type="sldNum" sz="quarter" idx="4"/>
          </p:nvPr>
        </p:nvSpPr>
        <p:spPr>
          <a:xfrm>
            <a:off x="222250" y="4878161"/>
            <a:ext cx="414338" cy="177964"/>
          </a:xfrm>
          <a:prstGeom prst="rect">
            <a:avLst/>
          </a:prstGeom>
        </p:spPr>
        <p:txBody>
          <a:bodyPr vert="horz" wrap="square" lIns="0" tIns="0" rIns="0" bIns="0" numCol="1" anchor="t" anchorCtr="0" compatLnSpc="1">
            <a:prstTxWarp prst="textNoShape">
              <a:avLst/>
            </a:prstTxWarp>
          </a:bodyPr>
          <a:lstStyle>
            <a:lvl1pPr>
              <a:defRPr sz="9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a:p>
        </p:txBody>
      </p:sp>
      <p:sp>
        <p:nvSpPr>
          <p:cNvPr id="12" name="Title 1"/>
          <p:cNvSpPr>
            <a:spLocks noGrp="1"/>
          </p:cNvSpPr>
          <p:nvPr>
            <p:ph type="title"/>
          </p:nvPr>
        </p:nvSpPr>
        <p:spPr>
          <a:xfrm>
            <a:off x="228600" y="188814"/>
            <a:ext cx="8686800" cy="320908"/>
          </a:xfrm>
          <a:prstGeom prst="rect">
            <a:avLst/>
          </a:prstGeom>
        </p:spPr>
        <p:txBody>
          <a:bodyPr lIns="0" tIns="0" rIns="0" bIns="0" anchor="b" anchorCtr="0"/>
          <a:lstStyle>
            <a:lvl1pPr>
              <a:defRPr sz="2200">
                <a:solidFill>
                  <a:srgbClr val="004C97"/>
                </a:solidFill>
              </a:defRPr>
            </a:lvl1pPr>
          </a:lstStyle>
          <a:p>
            <a:r>
              <a:rPr lang="en-US"/>
              <a:t>Click to edit Master title style</a:t>
            </a:r>
            <a:endParaRPr lang="en-US" dirty="0"/>
          </a:p>
        </p:txBody>
      </p:sp>
      <p:pic>
        <p:nvPicPr>
          <p:cNvPr id="13" name="Picture 12" descr="A picture containing icon&#10;&#10;Description automatically generated">
            <a:extLst>
              <a:ext uri="{FF2B5EF4-FFF2-40B4-BE49-F238E27FC236}">
                <a16:creationId xmlns:a16="http://schemas.microsoft.com/office/drawing/2014/main" id="{5C62C411-78B7-E24A-910B-DB22279E203F}"/>
              </a:ext>
            </a:extLst>
          </p:cNvPr>
          <p:cNvPicPr>
            <a:picLocks noChangeAspect="1"/>
          </p:cNvPicPr>
          <p:nvPr userDrawn="1"/>
        </p:nvPicPr>
        <p:blipFill>
          <a:blip r:embed="rId2"/>
          <a:stretch>
            <a:fillRect/>
          </a:stretch>
        </p:blipFill>
        <p:spPr>
          <a:xfrm>
            <a:off x="7816531" y="4671986"/>
            <a:ext cx="1108394" cy="199149"/>
          </a:xfrm>
          <a:prstGeom prst="rect">
            <a:avLst/>
          </a:prstGeom>
        </p:spPr>
      </p:pic>
      <p:sp>
        <p:nvSpPr>
          <p:cNvPr id="15" name="Rectangle 14">
            <a:extLst>
              <a:ext uri="{FF2B5EF4-FFF2-40B4-BE49-F238E27FC236}">
                <a16:creationId xmlns:a16="http://schemas.microsoft.com/office/drawing/2014/main" id="{CA7D9CF0-9F7A-8149-A2E0-1D1F97884E19}"/>
              </a:ext>
            </a:extLst>
          </p:cNvPr>
          <p:cNvSpPr/>
          <p:nvPr userDrawn="1"/>
        </p:nvSpPr>
        <p:spPr>
          <a:xfrm>
            <a:off x="219075" y="4737100"/>
            <a:ext cx="7531101" cy="73025"/>
          </a:xfrm>
          <a:prstGeom prst="rect">
            <a:avLst/>
          </a:prstGeom>
          <a:solidFill>
            <a:srgbClr val="97D7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119153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Picture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736827" y="4878161"/>
            <a:ext cx="675368" cy="180975"/>
          </a:xfrm>
        </p:spPr>
        <p:txBody>
          <a:bodyPr/>
          <a:lstStyle>
            <a:lvl1pPr>
              <a:defRPr sz="900"/>
            </a:lvl1pPr>
          </a:lstStyle>
          <a:p>
            <a:pPr>
              <a:defRPr/>
            </a:pPr>
            <a:fld id="{8267048B-FE85-A849-B303-C87416369BD4}" type="datetime1">
              <a:rPr lang="en-US" smtClean="0"/>
              <a:t>10/27/23</a:t>
            </a:fld>
            <a:endParaRPr lang="en-US"/>
          </a:p>
        </p:txBody>
      </p:sp>
      <p:sp>
        <p:nvSpPr>
          <p:cNvPr id="4" name="Footer Placeholder 3"/>
          <p:cNvSpPr>
            <a:spLocks noGrp="1"/>
          </p:cNvSpPr>
          <p:nvPr>
            <p:ph type="ftr" sz="quarter" idx="11"/>
          </p:nvPr>
        </p:nvSpPr>
        <p:spPr>
          <a:xfrm>
            <a:off x="1530605" y="4878161"/>
            <a:ext cx="6260399" cy="182155"/>
          </a:xfrm>
        </p:spPr>
        <p:txBody>
          <a:bodyPr/>
          <a:lstStyle>
            <a:lvl1pPr>
              <a:defRPr sz="900"/>
            </a:lvl1pPr>
          </a:lstStyle>
          <a:p>
            <a:pPr>
              <a:defRPr/>
            </a:pPr>
            <a:r>
              <a:rPr lang="en-US"/>
              <a:t>Adam Watts | Introduction to Electromechanical Systems</a:t>
            </a:r>
            <a:endParaRPr lang="en-US" b="1"/>
          </a:p>
        </p:txBody>
      </p:sp>
      <p:sp>
        <p:nvSpPr>
          <p:cNvPr id="5" name="Slide Number Placeholder 4"/>
          <p:cNvSpPr>
            <a:spLocks noGrp="1"/>
          </p:cNvSpPr>
          <p:nvPr>
            <p:ph type="sldNum" sz="quarter" idx="12"/>
          </p:nvPr>
        </p:nvSpPr>
        <p:spPr/>
        <p:txBody>
          <a:bodyPr/>
          <a:lstStyle>
            <a:lvl1pPr>
              <a:defRPr sz="900"/>
            </a:lvl1pPr>
          </a:lstStyle>
          <a:p>
            <a:pPr>
              <a:defRPr/>
            </a:pPr>
            <a:fld id="{148C009B-CB69-E04A-B9B3-34B26D69E9CF}" type="slidenum">
              <a:rPr lang="en-US" smtClean="0"/>
              <a:pPr>
                <a:defRPr/>
              </a:pPr>
              <a:t>‹#›</a:t>
            </a:fld>
            <a:endParaRPr lang="en-US"/>
          </a:p>
        </p:txBody>
      </p:sp>
      <p:sp>
        <p:nvSpPr>
          <p:cNvPr id="7" name="Picture Placeholder 6"/>
          <p:cNvSpPr>
            <a:spLocks noGrp="1"/>
          </p:cNvSpPr>
          <p:nvPr>
            <p:ph type="pic" sz="quarter" idx="13"/>
          </p:nvPr>
        </p:nvSpPr>
        <p:spPr>
          <a:xfrm>
            <a:off x="222250" y="190501"/>
            <a:ext cx="8675688" cy="4352192"/>
          </a:xfrm>
          <a:prstGeom prst="rect">
            <a:avLst/>
          </a:prstGeom>
        </p:spPr>
        <p:txBody>
          <a:bodyPr vert="horz"/>
          <a:lstStyle>
            <a:lvl1pPr marL="230188" indent="-230188">
              <a:defRPr sz="1400">
                <a:solidFill>
                  <a:srgbClr val="505050"/>
                </a:solidFill>
              </a:defRPr>
            </a:lvl1pPr>
          </a:lstStyle>
          <a:p>
            <a:r>
              <a:rPr lang="en-US"/>
              <a:t>Click icon to add picture</a:t>
            </a:r>
          </a:p>
        </p:txBody>
      </p:sp>
      <p:pic>
        <p:nvPicPr>
          <p:cNvPr id="6" name="Picture 5" descr="A picture containing icon&#10;&#10;Description automatically generated">
            <a:extLst>
              <a:ext uri="{FF2B5EF4-FFF2-40B4-BE49-F238E27FC236}">
                <a16:creationId xmlns:a16="http://schemas.microsoft.com/office/drawing/2014/main" id="{CA34DB5F-D82E-A04F-9A90-7E062B9F5CA5}"/>
              </a:ext>
            </a:extLst>
          </p:cNvPr>
          <p:cNvPicPr>
            <a:picLocks noChangeAspect="1"/>
          </p:cNvPicPr>
          <p:nvPr userDrawn="1"/>
        </p:nvPicPr>
        <p:blipFill>
          <a:blip r:embed="rId2"/>
          <a:stretch>
            <a:fillRect/>
          </a:stretch>
        </p:blipFill>
        <p:spPr>
          <a:xfrm>
            <a:off x="7816531" y="4671986"/>
            <a:ext cx="1108394" cy="199149"/>
          </a:xfrm>
          <a:prstGeom prst="rect">
            <a:avLst/>
          </a:prstGeom>
        </p:spPr>
      </p:pic>
      <p:sp>
        <p:nvSpPr>
          <p:cNvPr id="8" name="Rectangle 7">
            <a:extLst>
              <a:ext uri="{FF2B5EF4-FFF2-40B4-BE49-F238E27FC236}">
                <a16:creationId xmlns:a16="http://schemas.microsoft.com/office/drawing/2014/main" id="{BA273D8B-1721-BE4B-B1B9-EA445027C472}"/>
              </a:ext>
            </a:extLst>
          </p:cNvPr>
          <p:cNvSpPr/>
          <p:nvPr userDrawn="1"/>
        </p:nvSpPr>
        <p:spPr>
          <a:xfrm>
            <a:off x="219075" y="4737100"/>
            <a:ext cx="7531101" cy="73025"/>
          </a:xfrm>
          <a:prstGeom prst="rect">
            <a:avLst/>
          </a:prstGeom>
          <a:solidFill>
            <a:srgbClr val="97D7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822215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Logo Bottom: Extra Logos">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fld id="{C6AD8EF0-AF2D-E146-9498-9AF099192CDB}" type="datetime1">
              <a:rPr lang="en-US" smtClean="0"/>
              <a:t>10/27/23</a:t>
            </a:fld>
            <a:endParaRPr lang="en-US"/>
          </a:p>
        </p:txBody>
      </p:sp>
      <p:sp>
        <p:nvSpPr>
          <p:cNvPr id="4" name="Footer Placeholder 3"/>
          <p:cNvSpPr>
            <a:spLocks noGrp="1"/>
          </p:cNvSpPr>
          <p:nvPr>
            <p:ph type="ftr" sz="quarter" idx="11"/>
          </p:nvPr>
        </p:nvSpPr>
        <p:spPr>
          <a:xfrm>
            <a:off x="1530603" y="4878161"/>
            <a:ext cx="6272278" cy="182155"/>
          </a:xfrm>
        </p:spPr>
        <p:txBody>
          <a:bodyPr/>
          <a:lstStyle/>
          <a:p>
            <a:pPr>
              <a:defRPr/>
            </a:pPr>
            <a:r>
              <a:rPr lang="en-US"/>
              <a:t>Adam Watts | Introduction to Electromechanical Systems</a:t>
            </a:r>
            <a:endParaRPr lang="en-US" b="1"/>
          </a:p>
        </p:txBody>
      </p:sp>
      <p:sp>
        <p:nvSpPr>
          <p:cNvPr id="5" name="Slide Number Placeholder 4"/>
          <p:cNvSpPr>
            <a:spLocks noGrp="1"/>
          </p:cNvSpPr>
          <p:nvPr>
            <p:ph type="sldNum" sz="quarter" idx="12"/>
          </p:nvPr>
        </p:nvSpPr>
        <p:spPr/>
        <p:txBody>
          <a:bodyPr/>
          <a:lstStyle/>
          <a:p>
            <a:pPr>
              <a:defRPr/>
            </a:pPr>
            <a:fld id="{148C009B-CB69-E04A-B9B3-34B26D69E9CF}" type="slidenum">
              <a:rPr lang="en-US" smtClean="0"/>
              <a:pPr>
                <a:defRPr/>
              </a:pPr>
              <a:t>‹#›</a:t>
            </a:fld>
            <a:endParaRPr lang="en-US"/>
          </a:p>
        </p:txBody>
      </p:sp>
      <p:sp>
        <p:nvSpPr>
          <p:cNvPr id="11" name="Title 1"/>
          <p:cNvSpPr>
            <a:spLocks noGrp="1"/>
          </p:cNvSpPr>
          <p:nvPr>
            <p:ph type="title"/>
          </p:nvPr>
        </p:nvSpPr>
        <p:spPr>
          <a:xfrm>
            <a:off x="228600" y="188814"/>
            <a:ext cx="8686800" cy="320908"/>
          </a:xfrm>
          <a:prstGeom prst="rect">
            <a:avLst/>
          </a:prstGeom>
        </p:spPr>
        <p:txBody>
          <a:bodyPr lIns="0" tIns="0" rIns="0" bIns="0" anchor="b" anchorCtr="0"/>
          <a:lstStyle>
            <a:lvl1pPr>
              <a:defRPr sz="2200">
                <a:solidFill>
                  <a:srgbClr val="004C97"/>
                </a:solidFill>
              </a:defRPr>
            </a:lvl1pPr>
          </a:lstStyle>
          <a:p>
            <a:r>
              <a:rPr lang="en-US"/>
              <a:t>Click to edit Master title style</a:t>
            </a:r>
            <a:endParaRPr lang="en-US" dirty="0"/>
          </a:p>
        </p:txBody>
      </p:sp>
      <p:sp>
        <p:nvSpPr>
          <p:cNvPr id="24" name="Picture Placeholder 14"/>
          <p:cNvSpPr>
            <a:spLocks noGrp="1"/>
          </p:cNvSpPr>
          <p:nvPr>
            <p:ph type="pic" sz="quarter" idx="19"/>
          </p:nvPr>
        </p:nvSpPr>
        <p:spPr>
          <a:xfrm>
            <a:off x="205694" y="2036671"/>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p>
        </p:txBody>
      </p:sp>
      <p:sp>
        <p:nvSpPr>
          <p:cNvPr id="25" name="Picture Placeholder 14"/>
          <p:cNvSpPr>
            <a:spLocks noGrp="1"/>
          </p:cNvSpPr>
          <p:nvPr>
            <p:ph type="pic" sz="quarter" idx="20"/>
          </p:nvPr>
        </p:nvSpPr>
        <p:spPr>
          <a:xfrm>
            <a:off x="1979425" y="2036671"/>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p>
        </p:txBody>
      </p:sp>
      <p:sp>
        <p:nvSpPr>
          <p:cNvPr id="26" name="Picture Placeholder 14"/>
          <p:cNvSpPr>
            <a:spLocks noGrp="1"/>
          </p:cNvSpPr>
          <p:nvPr>
            <p:ph type="pic" sz="quarter" idx="21"/>
          </p:nvPr>
        </p:nvSpPr>
        <p:spPr>
          <a:xfrm>
            <a:off x="3753205" y="2036671"/>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p>
        </p:txBody>
      </p:sp>
      <p:sp>
        <p:nvSpPr>
          <p:cNvPr id="27" name="Picture Placeholder 14"/>
          <p:cNvSpPr>
            <a:spLocks noGrp="1"/>
          </p:cNvSpPr>
          <p:nvPr>
            <p:ph type="pic" sz="quarter" idx="22"/>
          </p:nvPr>
        </p:nvSpPr>
        <p:spPr>
          <a:xfrm>
            <a:off x="5534456" y="2036671"/>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p>
        </p:txBody>
      </p:sp>
      <p:sp>
        <p:nvSpPr>
          <p:cNvPr id="28" name="Picture Placeholder 14"/>
          <p:cNvSpPr>
            <a:spLocks noGrp="1"/>
          </p:cNvSpPr>
          <p:nvPr>
            <p:ph type="pic" sz="quarter" idx="23"/>
          </p:nvPr>
        </p:nvSpPr>
        <p:spPr>
          <a:xfrm>
            <a:off x="7300765" y="2036671"/>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p>
        </p:txBody>
      </p:sp>
      <p:sp>
        <p:nvSpPr>
          <p:cNvPr id="29" name="Picture Placeholder 14"/>
          <p:cNvSpPr>
            <a:spLocks noGrp="1"/>
          </p:cNvSpPr>
          <p:nvPr>
            <p:ph type="pic" sz="quarter" idx="14"/>
          </p:nvPr>
        </p:nvSpPr>
        <p:spPr>
          <a:xfrm>
            <a:off x="205694" y="729132"/>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p>
        </p:txBody>
      </p:sp>
      <p:sp>
        <p:nvSpPr>
          <p:cNvPr id="30" name="Picture Placeholder 14"/>
          <p:cNvSpPr>
            <a:spLocks noGrp="1"/>
          </p:cNvSpPr>
          <p:nvPr>
            <p:ph type="pic" sz="quarter" idx="15"/>
          </p:nvPr>
        </p:nvSpPr>
        <p:spPr>
          <a:xfrm>
            <a:off x="1979425" y="729132"/>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p>
        </p:txBody>
      </p:sp>
      <p:sp>
        <p:nvSpPr>
          <p:cNvPr id="31" name="Picture Placeholder 14"/>
          <p:cNvSpPr>
            <a:spLocks noGrp="1"/>
          </p:cNvSpPr>
          <p:nvPr>
            <p:ph type="pic" sz="quarter" idx="16"/>
          </p:nvPr>
        </p:nvSpPr>
        <p:spPr>
          <a:xfrm>
            <a:off x="3753205" y="729132"/>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p>
        </p:txBody>
      </p:sp>
      <p:sp>
        <p:nvSpPr>
          <p:cNvPr id="32" name="Picture Placeholder 14"/>
          <p:cNvSpPr>
            <a:spLocks noGrp="1"/>
          </p:cNvSpPr>
          <p:nvPr>
            <p:ph type="pic" sz="quarter" idx="17"/>
          </p:nvPr>
        </p:nvSpPr>
        <p:spPr>
          <a:xfrm>
            <a:off x="5534456" y="729132"/>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p>
        </p:txBody>
      </p:sp>
      <p:sp>
        <p:nvSpPr>
          <p:cNvPr id="33" name="Picture Placeholder 14"/>
          <p:cNvSpPr>
            <a:spLocks noGrp="1"/>
          </p:cNvSpPr>
          <p:nvPr>
            <p:ph type="pic" sz="quarter" idx="18"/>
          </p:nvPr>
        </p:nvSpPr>
        <p:spPr>
          <a:xfrm>
            <a:off x="7300765" y="729132"/>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p>
        </p:txBody>
      </p:sp>
      <p:sp>
        <p:nvSpPr>
          <p:cNvPr id="34" name="Picture Placeholder 14"/>
          <p:cNvSpPr>
            <a:spLocks noGrp="1"/>
          </p:cNvSpPr>
          <p:nvPr>
            <p:ph type="pic" sz="quarter" idx="24"/>
          </p:nvPr>
        </p:nvSpPr>
        <p:spPr>
          <a:xfrm>
            <a:off x="205694" y="3336601"/>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p>
        </p:txBody>
      </p:sp>
      <p:sp>
        <p:nvSpPr>
          <p:cNvPr id="35" name="Picture Placeholder 14"/>
          <p:cNvSpPr>
            <a:spLocks noGrp="1"/>
          </p:cNvSpPr>
          <p:nvPr>
            <p:ph type="pic" sz="quarter" idx="25"/>
          </p:nvPr>
        </p:nvSpPr>
        <p:spPr>
          <a:xfrm>
            <a:off x="1979425" y="3336601"/>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p>
        </p:txBody>
      </p:sp>
      <p:sp>
        <p:nvSpPr>
          <p:cNvPr id="36" name="Picture Placeholder 14"/>
          <p:cNvSpPr>
            <a:spLocks noGrp="1"/>
          </p:cNvSpPr>
          <p:nvPr>
            <p:ph type="pic" sz="quarter" idx="26"/>
          </p:nvPr>
        </p:nvSpPr>
        <p:spPr>
          <a:xfrm>
            <a:off x="3753205" y="3336601"/>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p>
        </p:txBody>
      </p:sp>
      <p:sp>
        <p:nvSpPr>
          <p:cNvPr id="37" name="Picture Placeholder 14"/>
          <p:cNvSpPr>
            <a:spLocks noGrp="1"/>
          </p:cNvSpPr>
          <p:nvPr>
            <p:ph type="pic" sz="quarter" idx="27"/>
          </p:nvPr>
        </p:nvSpPr>
        <p:spPr>
          <a:xfrm>
            <a:off x="5534456" y="3336601"/>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p>
        </p:txBody>
      </p:sp>
      <p:sp>
        <p:nvSpPr>
          <p:cNvPr id="38" name="Picture Placeholder 14"/>
          <p:cNvSpPr>
            <a:spLocks noGrp="1"/>
          </p:cNvSpPr>
          <p:nvPr>
            <p:ph type="pic" sz="quarter" idx="28"/>
          </p:nvPr>
        </p:nvSpPr>
        <p:spPr>
          <a:xfrm>
            <a:off x="7300765" y="3336601"/>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p>
        </p:txBody>
      </p:sp>
      <p:pic>
        <p:nvPicPr>
          <p:cNvPr id="23" name="Picture 22" descr="A picture containing icon&#10;&#10;Description automatically generated">
            <a:extLst>
              <a:ext uri="{FF2B5EF4-FFF2-40B4-BE49-F238E27FC236}">
                <a16:creationId xmlns:a16="http://schemas.microsoft.com/office/drawing/2014/main" id="{9F7A0E67-CA0E-AE4B-9410-E2429A756B20}"/>
              </a:ext>
            </a:extLst>
          </p:cNvPr>
          <p:cNvPicPr>
            <a:picLocks noChangeAspect="1"/>
          </p:cNvPicPr>
          <p:nvPr userDrawn="1"/>
        </p:nvPicPr>
        <p:blipFill>
          <a:blip r:embed="rId2"/>
          <a:stretch>
            <a:fillRect/>
          </a:stretch>
        </p:blipFill>
        <p:spPr>
          <a:xfrm>
            <a:off x="7816531" y="4671986"/>
            <a:ext cx="1108394" cy="199149"/>
          </a:xfrm>
          <a:prstGeom prst="rect">
            <a:avLst/>
          </a:prstGeom>
        </p:spPr>
      </p:pic>
      <p:sp>
        <p:nvSpPr>
          <p:cNvPr id="39" name="Rectangle 38">
            <a:extLst>
              <a:ext uri="{FF2B5EF4-FFF2-40B4-BE49-F238E27FC236}">
                <a16:creationId xmlns:a16="http://schemas.microsoft.com/office/drawing/2014/main" id="{65FF897D-868E-3049-8124-0434F375E4DD}"/>
              </a:ext>
            </a:extLst>
          </p:cNvPr>
          <p:cNvSpPr/>
          <p:nvPr userDrawn="1"/>
        </p:nvSpPr>
        <p:spPr>
          <a:xfrm>
            <a:off x="219075" y="4737100"/>
            <a:ext cx="7531101" cy="73025"/>
          </a:xfrm>
          <a:prstGeom prst="rect">
            <a:avLst/>
          </a:prstGeom>
          <a:solidFill>
            <a:srgbClr val="97D7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301617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7" y="3996570"/>
            <a:ext cx="8499231" cy="935794"/>
          </a:xfrm>
          <a:prstGeom prst="rect">
            <a:avLst/>
          </a:prstGeom>
        </p:spPr>
        <p:txBody>
          <a:bodyPr lIns="0" tIns="45720" rIns="0" bIns="45720">
            <a:noAutofit/>
          </a:bodyPr>
          <a:lstStyle>
            <a:lvl1pPr marL="0" indent="0">
              <a:buFontTx/>
              <a:buNone/>
              <a:defRPr sz="16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17762" y="-1"/>
            <a:ext cx="9189720" cy="672702"/>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24"/>
          <p:cNvSpPr>
            <a:spLocks noGrp="1"/>
          </p:cNvSpPr>
          <p:nvPr>
            <p:ph type="body" sz="quarter" idx="11"/>
          </p:nvPr>
        </p:nvSpPr>
        <p:spPr>
          <a:xfrm>
            <a:off x="341924" y="3237621"/>
            <a:ext cx="8499232" cy="752287"/>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24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3" name="Picture 12"/>
          <p:cNvPicPr>
            <a:picLocks noChangeAspect="1"/>
          </p:cNvPicPr>
          <p:nvPr userDrawn="1"/>
        </p:nvPicPr>
        <p:blipFill>
          <a:blip r:embed="rId2"/>
          <a:srcRect t="31279" b="31279"/>
          <a:stretch/>
        </p:blipFill>
        <p:spPr>
          <a:xfrm>
            <a:off x="-17762" y="612648"/>
            <a:ext cx="9189720" cy="2508919"/>
          </a:xfrm>
          <a:prstGeom prst="rect">
            <a:avLst/>
          </a:prstGeom>
        </p:spPr>
      </p:pic>
      <p:pic>
        <p:nvPicPr>
          <p:cNvPr id="11" name="Picture 10" descr="title_header_16x9.pdf"/>
          <p:cNvPicPr>
            <a:picLocks noChangeAspect="1"/>
          </p:cNvPicPr>
          <p:nvPr userDrawn="1"/>
        </p:nvPicPr>
        <p:blipFill rotWithShape="1">
          <a:blip r:embed="rId3">
            <a:extLst>
              <a:ext uri="{28A0092B-C50C-407E-A947-70E740481C1C}">
                <a14:useLocalDpi xmlns:a14="http://schemas.microsoft.com/office/drawing/2010/main" val="0"/>
              </a:ext>
            </a:extLst>
          </a:blip>
          <a:srcRect l="1456"/>
          <a:stretch/>
        </p:blipFill>
        <p:spPr>
          <a:xfrm>
            <a:off x="-17761" y="187384"/>
            <a:ext cx="9010786" cy="233162"/>
          </a:xfrm>
          <a:prstGeom prst="rect">
            <a:avLst/>
          </a:prstGeom>
        </p:spPr>
      </p:pic>
    </p:spTree>
    <p:extLst>
      <p:ext uri="{BB962C8B-B14F-4D97-AF65-F5344CB8AC3E}">
        <p14:creationId xmlns:p14="http://schemas.microsoft.com/office/powerpoint/2010/main" val="10722229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2_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7" y="3996570"/>
            <a:ext cx="8499231" cy="935794"/>
          </a:xfrm>
          <a:prstGeom prst="rect">
            <a:avLst/>
          </a:prstGeom>
        </p:spPr>
        <p:txBody>
          <a:bodyPr lIns="0" tIns="45720" rIns="0" bIns="45720">
            <a:noAutofit/>
          </a:bodyPr>
          <a:lstStyle>
            <a:lvl1pPr marL="0" indent="0">
              <a:buFontTx/>
              <a:buNone/>
              <a:defRPr sz="16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17762" y="-1"/>
            <a:ext cx="9189720" cy="672702"/>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24"/>
          <p:cNvSpPr>
            <a:spLocks noGrp="1"/>
          </p:cNvSpPr>
          <p:nvPr>
            <p:ph type="body" sz="quarter" idx="11"/>
          </p:nvPr>
        </p:nvSpPr>
        <p:spPr>
          <a:xfrm>
            <a:off x="341924" y="3237621"/>
            <a:ext cx="8499232" cy="752287"/>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24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3" name="Picture 12"/>
          <p:cNvPicPr>
            <a:picLocks noChangeAspect="1"/>
          </p:cNvPicPr>
          <p:nvPr userDrawn="1"/>
        </p:nvPicPr>
        <p:blipFill rotWithShape="1">
          <a:blip r:embed="rId2"/>
          <a:srcRect t="18330" b="40718"/>
          <a:stretch/>
        </p:blipFill>
        <p:spPr>
          <a:xfrm>
            <a:off x="-18288" y="612759"/>
            <a:ext cx="9189720" cy="2508919"/>
          </a:xfrm>
          <a:prstGeom prst="rect">
            <a:avLst/>
          </a:prstGeom>
        </p:spPr>
      </p:pic>
      <p:pic>
        <p:nvPicPr>
          <p:cNvPr id="11" name="Picture 10" descr="title_header_16x9.pdf"/>
          <p:cNvPicPr>
            <a:picLocks noChangeAspect="1"/>
          </p:cNvPicPr>
          <p:nvPr userDrawn="1"/>
        </p:nvPicPr>
        <p:blipFill rotWithShape="1">
          <a:blip r:embed="rId3">
            <a:extLst>
              <a:ext uri="{28A0092B-C50C-407E-A947-70E740481C1C}">
                <a14:useLocalDpi xmlns:a14="http://schemas.microsoft.com/office/drawing/2010/main" val="0"/>
              </a:ext>
            </a:extLst>
          </a:blip>
          <a:srcRect l="1456"/>
          <a:stretch/>
        </p:blipFill>
        <p:spPr>
          <a:xfrm>
            <a:off x="-17761" y="187384"/>
            <a:ext cx="9010786" cy="233162"/>
          </a:xfrm>
          <a:prstGeom prst="rect">
            <a:avLst/>
          </a:prstGeom>
        </p:spPr>
      </p:pic>
    </p:spTree>
    <p:extLst>
      <p:ext uri="{BB962C8B-B14F-4D97-AF65-F5344CB8AC3E}">
        <p14:creationId xmlns:p14="http://schemas.microsoft.com/office/powerpoint/2010/main" val="39666116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3_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7" y="3996570"/>
            <a:ext cx="8499231" cy="935794"/>
          </a:xfrm>
          <a:prstGeom prst="rect">
            <a:avLst/>
          </a:prstGeom>
        </p:spPr>
        <p:txBody>
          <a:bodyPr lIns="0" tIns="45720" rIns="0" bIns="45720">
            <a:noAutofit/>
          </a:bodyPr>
          <a:lstStyle>
            <a:lvl1pPr marL="0" indent="0">
              <a:buFontTx/>
              <a:buNone/>
              <a:defRPr sz="16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17762" y="-1"/>
            <a:ext cx="9189720" cy="672702"/>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24"/>
          <p:cNvSpPr>
            <a:spLocks noGrp="1"/>
          </p:cNvSpPr>
          <p:nvPr>
            <p:ph type="body" sz="quarter" idx="11"/>
          </p:nvPr>
        </p:nvSpPr>
        <p:spPr>
          <a:xfrm>
            <a:off x="341924" y="3237621"/>
            <a:ext cx="8499232" cy="752287"/>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24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3" name="Picture 12"/>
          <p:cNvPicPr>
            <a:picLocks noChangeAspect="1"/>
          </p:cNvPicPr>
          <p:nvPr userDrawn="1"/>
        </p:nvPicPr>
        <p:blipFill rotWithShape="1">
          <a:blip r:embed="rId2"/>
          <a:srcRect t="14644" b="44456"/>
          <a:stretch/>
        </p:blipFill>
        <p:spPr>
          <a:xfrm>
            <a:off x="-17762" y="612759"/>
            <a:ext cx="9189720" cy="2508919"/>
          </a:xfrm>
          <a:prstGeom prst="rect">
            <a:avLst/>
          </a:prstGeom>
        </p:spPr>
      </p:pic>
      <p:pic>
        <p:nvPicPr>
          <p:cNvPr id="11" name="Picture 10" descr="title_header_16x9.pdf"/>
          <p:cNvPicPr>
            <a:picLocks noChangeAspect="1"/>
          </p:cNvPicPr>
          <p:nvPr userDrawn="1"/>
        </p:nvPicPr>
        <p:blipFill rotWithShape="1">
          <a:blip r:embed="rId3">
            <a:extLst>
              <a:ext uri="{28A0092B-C50C-407E-A947-70E740481C1C}">
                <a14:useLocalDpi xmlns:a14="http://schemas.microsoft.com/office/drawing/2010/main" val="0"/>
              </a:ext>
            </a:extLst>
          </a:blip>
          <a:srcRect l="1456"/>
          <a:stretch/>
        </p:blipFill>
        <p:spPr>
          <a:xfrm>
            <a:off x="-17761" y="187384"/>
            <a:ext cx="9010786" cy="233162"/>
          </a:xfrm>
          <a:prstGeom prst="rect">
            <a:avLst/>
          </a:prstGeom>
        </p:spPr>
      </p:pic>
    </p:spTree>
    <p:extLst>
      <p:ext uri="{BB962C8B-B14F-4D97-AF65-F5344CB8AC3E}">
        <p14:creationId xmlns:p14="http://schemas.microsoft.com/office/powerpoint/2010/main" val="438529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4_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7" y="3996570"/>
            <a:ext cx="8499231" cy="935794"/>
          </a:xfrm>
          <a:prstGeom prst="rect">
            <a:avLst/>
          </a:prstGeom>
        </p:spPr>
        <p:txBody>
          <a:bodyPr lIns="0" tIns="45720" rIns="0" bIns="45720">
            <a:noAutofit/>
          </a:bodyPr>
          <a:lstStyle>
            <a:lvl1pPr marL="0" indent="0">
              <a:buFontTx/>
              <a:buNone/>
              <a:defRPr sz="16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17762" y="-1"/>
            <a:ext cx="9189720" cy="672702"/>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24"/>
          <p:cNvSpPr>
            <a:spLocks noGrp="1"/>
          </p:cNvSpPr>
          <p:nvPr>
            <p:ph type="body" sz="quarter" idx="11"/>
          </p:nvPr>
        </p:nvSpPr>
        <p:spPr>
          <a:xfrm>
            <a:off x="341924" y="3237621"/>
            <a:ext cx="8499232" cy="752287"/>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24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3" name="Picture 12"/>
          <p:cNvPicPr>
            <a:picLocks noChangeAspect="1"/>
          </p:cNvPicPr>
          <p:nvPr userDrawn="1"/>
        </p:nvPicPr>
        <p:blipFill rotWithShape="1">
          <a:blip r:embed="rId2"/>
          <a:srcRect t="19861" b="39239"/>
          <a:stretch/>
        </p:blipFill>
        <p:spPr>
          <a:xfrm>
            <a:off x="-17762" y="612759"/>
            <a:ext cx="9189720" cy="2508919"/>
          </a:xfrm>
          <a:prstGeom prst="rect">
            <a:avLst/>
          </a:prstGeom>
        </p:spPr>
      </p:pic>
      <p:pic>
        <p:nvPicPr>
          <p:cNvPr id="11" name="Picture 10" descr="title_header_16x9.pdf"/>
          <p:cNvPicPr>
            <a:picLocks noChangeAspect="1"/>
          </p:cNvPicPr>
          <p:nvPr userDrawn="1"/>
        </p:nvPicPr>
        <p:blipFill rotWithShape="1">
          <a:blip r:embed="rId3">
            <a:extLst>
              <a:ext uri="{28A0092B-C50C-407E-A947-70E740481C1C}">
                <a14:useLocalDpi xmlns:a14="http://schemas.microsoft.com/office/drawing/2010/main" val="0"/>
              </a:ext>
            </a:extLst>
          </a:blip>
          <a:srcRect l="1456"/>
          <a:stretch/>
        </p:blipFill>
        <p:spPr>
          <a:xfrm>
            <a:off x="-17761" y="187384"/>
            <a:ext cx="9010786" cy="233162"/>
          </a:xfrm>
          <a:prstGeom prst="rect">
            <a:avLst/>
          </a:prstGeom>
        </p:spPr>
      </p:pic>
    </p:spTree>
    <p:extLst>
      <p:ext uri="{BB962C8B-B14F-4D97-AF65-F5344CB8AC3E}">
        <p14:creationId xmlns:p14="http://schemas.microsoft.com/office/powerpoint/2010/main" val="34659881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6_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7" y="3996570"/>
            <a:ext cx="8499231" cy="935794"/>
          </a:xfrm>
          <a:prstGeom prst="rect">
            <a:avLst/>
          </a:prstGeom>
        </p:spPr>
        <p:txBody>
          <a:bodyPr lIns="0" tIns="45720" rIns="0" bIns="45720">
            <a:noAutofit/>
          </a:bodyPr>
          <a:lstStyle>
            <a:lvl1pPr marL="0" indent="0">
              <a:buFontTx/>
              <a:buNone/>
              <a:defRPr sz="16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17762" y="-1"/>
            <a:ext cx="9189720" cy="672702"/>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24"/>
          <p:cNvSpPr>
            <a:spLocks noGrp="1"/>
          </p:cNvSpPr>
          <p:nvPr>
            <p:ph type="body" sz="quarter" idx="11"/>
          </p:nvPr>
        </p:nvSpPr>
        <p:spPr>
          <a:xfrm>
            <a:off x="341924" y="3237621"/>
            <a:ext cx="8499232" cy="752287"/>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24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3" name="Picture 12"/>
          <p:cNvPicPr>
            <a:picLocks noChangeAspect="1"/>
          </p:cNvPicPr>
          <p:nvPr userDrawn="1"/>
        </p:nvPicPr>
        <p:blipFill rotWithShape="1">
          <a:blip r:embed="rId2"/>
          <a:srcRect t="42966" b="16134"/>
          <a:stretch/>
        </p:blipFill>
        <p:spPr>
          <a:xfrm>
            <a:off x="-17762" y="612759"/>
            <a:ext cx="9189720" cy="2508919"/>
          </a:xfrm>
          <a:prstGeom prst="rect">
            <a:avLst/>
          </a:prstGeom>
        </p:spPr>
      </p:pic>
      <p:pic>
        <p:nvPicPr>
          <p:cNvPr id="11" name="Picture 10" descr="title_header_16x9.pdf"/>
          <p:cNvPicPr>
            <a:picLocks noChangeAspect="1"/>
          </p:cNvPicPr>
          <p:nvPr userDrawn="1"/>
        </p:nvPicPr>
        <p:blipFill rotWithShape="1">
          <a:blip r:embed="rId3">
            <a:extLst>
              <a:ext uri="{28A0092B-C50C-407E-A947-70E740481C1C}">
                <a14:useLocalDpi xmlns:a14="http://schemas.microsoft.com/office/drawing/2010/main" val="0"/>
              </a:ext>
            </a:extLst>
          </a:blip>
          <a:srcRect l="1456"/>
          <a:stretch/>
        </p:blipFill>
        <p:spPr>
          <a:xfrm>
            <a:off x="-17761" y="187384"/>
            <a:ext cx="9010786" cy="233162"/>
          </a:xfrm>
          <a:prstGeom prst="rect">
            <a:avLst/>
          </a:prstGeom>
        </p:spPr>
      </p:pic>
    </p:spTree>
    <p:extLst>
      <p:ext uri="{BB962C8B-B14F-4D97-AF65-F5344CB8AC3E}">
        <p14:creationId xmlns:p14="http://schemas.microsoft.com/office/powerpoint/2010/main" val="33175115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5_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7" y="3996570"/>
            <a:ext cx="8499231" cy="935794"/>
          </a:xfrm>
          <a:prstGeom prst="rect">
            <a:avLst/>
          </a:prstGeom>
        </p:spPr>
        <p:txBody>
          <a:bodyPr lIns="0" tIns="45720" rIns="0" bIns="45720">
            <a:noAutofit/>
          </a:bodyPr>
          <a:lstStyle>
            <a:lvl1pPr marL="0" indent="0">
              <a:buFontTx/>
              <a:buNone/>
              <a:defRPr sz="16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17762" y="-1"/>
            <a:ext cx="9189720" cy="672702"/>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24"/>
          <p:cNvSpPr>
            <a:spLocks noGrp="1"/>
          </p:cNvSpPr>
          <p:nvPr>
            <p:ph type="body" sz="quarter" idx="11"/>
          </p:nvPr>
        </p:nvSpPr>
        <p:spPr>
          <a:xfrm>
            <a:off x="341924" y="3237621"/>
            <a:ext cx="8499232" cy="752287"/>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24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3" name="Picture 12"/>
          <p:cNvPicPr>
            <a:picLocks noChangeAspect="1"/>
          </p:cNvPicPr>
          <p:nvPr userDrawn="1"/>
        </p:nvPicPr>
        <p:blipFill>
          <a:blip r:embed="rId2"/>
          <a:srcRect l="29" r="29"/>
          <a:stretch/>
        </p:blipFill>
        <p:spPr>
          <a:xfrm>
            <a:off x="-17762" y="612759"/>
            <a:ext cx="9189720" cy="2508919"/>
          </a:xfrm>
          <a:prstGeom prst="rect">
            <a:avLst/>
          </a:prstGeom>
        </p:spPr>
      </p:pic>
      <p:pic>
        <p:nvPicPr>
          <p:cNvPr id="11" name="Picture 10" descr="title_header_16x9.pdf"/>
          <p:cNvPicPr>
            <a:picLocks noChangeAspect="1"/>
          </p:cNvPicPr>
          <p:nvPr userDrawn="1"/>
        </p:nvPicPr>
        <p:blipFill rotWithShape="1">
          <a:blip r:embed="rId3">
            <a:extLst>
              <a:ext uri="{28A0092B-C50C-407E-A947-70E740481C1C}">
                <a14:useLocalDpi xmlns:a14="http://schemas.microsoft.com/office/drawing/2010/main" val="0"/>
              </a:ext>
            </a:extLst>
          </a:blip>
          <a:srcRect l="1456"/>
          <a:stretch/>
        </p:blipFill>
        <p:spPr>
          <a:xfrm>
            <a:off x="-17761" y="187384"/>
            <a:ext cx="9010786" cy="233162"/>
          </a:xfrm>
          <a:prstGeom prst="rect">
            <a:avLst/>
          </a:prstGeom>
        </p:spPr>
      </p:pic>
    </p:spTree>
    <p:extLst>
      <p:ext uri="{BB962C8B-B14F-4D97-AF65-F5344CB8AC3E}">
        <p14:creationId xmlns:p14="http://schemas.microsoft.com/office/powerpoint/2010/main" val="42613778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Logo Bottom: Title &amp; Content">
    <p:spTree>
      <p:nvGrpSpPr>
        <p:cNvPr id="1" name=""/>
        <p:cNvGrpSpPr/>
        <p:nvPr/>
      </p:nvGrpSpPr>
      <p:grpSpPr>
        <a:xfrm>
          <a:off x="0" y="0"/>
          <a:ext cx="0" cy="0"/>
          <a:chOff x="0" y="0"/>
          <a:chExt cx="0" cy="0"/>
        </a:xfrm>
      </p:grpSpPr>
      <p:sp>
        <p:nvSpPr>
          <p:cNvPr id="7" name="Content Placeholder 2"/>
          <p:cNvSpPr>
            <a:spLocks noGrp="1"/>
          </p:cNvSpPr>
          <p:nvPr>
            <p:ph idx="1" hasCustomPrompt="1"/>
          </p:nvPr>
        </p:nvSpPr>
        <p:spPr>
          <a:xfrm>
            <a:off x="228603" y="728664"/>
            <a:ext cx="8672513" cy="3794522"/>
          </a:xfrm>
          <a:prstGeom prst="rect">
            <a:avLst/>
          </a:prstGeom>
        </p:spPr>
        <p:txBody>
          <a:bodyPr lIns="0" tIns="0" rIns="0" bIns="0"/>
          <a:lstStyle>
            <a:lvl1pPr marL="230188" indent="-230188">
              <a:spcBef>
                <a:spcPts val="984"/>
              </a:spcBef>
              <a:defRPr sz="1800">
                <a:solidFill>
                  <a:srgbClr val="505050"/>
                </a:solidFill>
              </a:defRPr>
            </a:lvl1pPr>
            <a:lvl2pPr marL="282575" marR="0" indent="0" algn="l" defTabSz="457200" rtl="0" eaLnBrk="1" fontAlgn="base" latinLnBrk="0" hangingPunct="1">
              <a:lnSpc>
                <a:spcPct val="100000"/>
              </a:lnSpc>
              <a:spcBef>
                <a:spcPts val="984"/>
              </a:spcBef>
              <a:spcAft>
                <a:spcPct val="0"/>
              </a:spcAft>
              <a:buClrTx/>
              <a:buSzTx/>
              <a:buFont typeface="Arial" charset="0"/>
              <a:buNone/>
              <a:tabLst/>
              <a:defRPr sz="1600">
                <a:solidFill>
                  <a:srgbClr val="505050"/>
                </a:solidFill>
              </a:defRPr>
            </a:lvl2pPr>
            <a:lvl3pPr marL="573087" marR="0" indent="0" algn="l" defTabSz="457200" rtl="0" eaLnBrk="1" fontAlgn="base" latinLnBrk="0" hangingPunct="1">
              <a:lnSpc>
                <a:spcPct val="100000"/>
              </a:lnSpc>
              <a:spcBef>
                <a:spcPts val="984"/>
              </a:spcBef>
              <a:spcAft>
                <a:spcPct val="0"/>
              </a:spcAft>
              <a:buClrTx/>
              <a:buSzTx/>
              <a:buFont typeface="Arial" charset="0"/>
              <a:buNone/>
              <a:tabLst/>
              <a:defRPr sz="1500">
                <a:solidFill>
                  <a:srgbClr val="505050"/>
                </a:solidFill>
              </a:defRPr>
            </a:lvl3pPr>
            <a:lvl4pPr marL="857250" marR="0" indent="0" algn="l" defTabSz="457200" rtl="0" eaLnBrk="1" fontAlgn="base" latinLnBrk="0" hangingPunct="1">
              <a:lnSpc>
                <a:spcPct val="100000"/>
              </a:lnSpc>
              <a:spcBef>
                <a:spcPts val="984"/>
              </a:spcBef>
              <a:spcAft>
                <a:spcPct val="0"/>
              </a:spcAft>
              <a:buClrTx/>
              <a:buSzTx/>
              <a:buFont typeface="Arial" charset="0"/>
              <a:buNone/>
              <a:tabLst/>
              <a:defRPr sz="1400">
                <a:solidFill>
                  <a:srgbClr val="505050"/>
                </a:solidFill>
              </a:defRPr>
            </a:lvl4pPr>
            <a:lvl5pPr marL="1139825" marR="0" indent="0" algn="l" defTabSz="457200" rtl="0" eaLnBrk="1" fontAlgn="base" latinLnBrk="0" hangingPunct="1">
              <a:lnSpc>
                <a:spcPct val="100000"/>
              </a:lnSpc>
              <a:spcBef>
                <a:spcPts val="984"/>
              </a:spcBef>
              <a:spcAft>
                <a:spcPct val="0"/>
              </a:spcAft>
              <a:buClrTx/>
              <a:buSzTx/>
              <a:buFont typeface="Arial"/>
              <a:buNone/>
              <a:tabLst/>
              <a:defRPr sz="1400">
                <a:solidFill>
                  <a:srgbClr val="505050"/>
                </a:solidFill>
              </a:defRPr>
            </a:lvl5pPr>
          </a:lstStyle>
          <a:p>
            <a:pPr lvl="0"/>
            <a:r>
              <a:rPr lang="en-US" dirty="0"/>
              <a:t>Click to edit Master text styles.</a:t>
            </a:r>
          </a:p>
          <a:p>
            <a:pPr marL="512763" marR="0" lvl="1" indent="-230188" algn="l" defTabSz="457200" rtl="0" eaLnBrk="1" fontAlgn="base" latinLnBrk="0" hangingPunct="1">
              <a:lnSpc>
                <a:spcPct val="100000"/>
              </a:lnSpc>
              <a:spcBef>
                <a:spcPts val="984"/>
              </a:spcBef>
              <a:spcAft>
                <a:spcPct val="0"/>
              </a:spcAft>
              <a:buClrTx/>
              <a:buSzTx/>
              <a:buFont typeface="Arial" charset="0"/>
              <a:buChar char="–"/>
              <a:tabLst/>
              <a:defRPr/>
            </a:pPr>
            <a:r>
              <a:rPr lang="en-US" dirty="0"/>
              <a:t>Second level</a:t>
            </a:r>
          </a:p>
          <a:p>
            <a:pPr marL="803275" marR="0" lvl="2" indent="-230188" algn="l" defTabSz="457200" rtl="0" eaLnBrk="1" fontAlgn="base" latinLnBrk="0" hangingPunct="1">
              <a:lnSpc>
                <a:spcPct val="100000"/>
              </a:lnSpc>
              <a:spcBef>
                <a:spcPts val="984"/>
              </a:spcBef>
              <a:spcAft>
                <a:spcPct val="0"/>
              </a:spcAft>
              <a:buClrTx/>
              <a:buSzTx/>
              <a:buFont typeface="Arial" charset="0"/>
              <a:buChar char="•"/>
              <a:tabLst/>
              <a:defRPr/>
            </a:pPr>
            <a:r>
              <a:rPr lang="en-US" dirty="0"/>
              <a:t>Third level</a:t>
            </a:r>
          </a:p>
          <a:p>
            <a:pPr marL="1085850" marR="0" lvl="3" indent="-228600" algn="l" defTabSz="457200" rtl="0" eaLnBrk="1" fontAlgn="base" latinLnBrk="0" hangingPunct="1">
              <a:lnSpc>
                <a:spcPct val="100000"/>
              </a:lnSpc>
              <a:spcBef>
                <a:spcPts val="984"/>
              </a:spcBef>
              <a:spcAft>
                <a:spcPct val="0"/>
              </a:spcAft>
              <a:buClrTx/>
              <a:buSzTx/>
              <a:buFont typeface="Arial" charset="0"/>
              <a:buChar char="–"/>
              <a:tabLst/>
              <a:defRPr/>
            </a:pPr>
            <a:r>
              <a:rPr lang="en-US" dirty="0"/>
              <a:t>Fourth level</a:t>
            </a:r>
          </a:p>
          <a:p>
            <a:pPr marL="1370013" marR="0" lvl="4" indent="-230188" algn="l" defTabSz="457200" rtl="0" eaLnBrk="1" fontAlgn="base" latinLnBrk="0" hangingPunct="1">
              <a:lnSpc>
                <a:spcPct val="100000"/>
              </a:lnSpc>
              <a:spcBef>
                <a:spcPts val="984"/>
              </a:spcBef>
              <a:spcAft>
                <a:spcPct val="0"/>
              </a:spcAft>
              <a:buClrTx/>
              <a:buSzTx/>
              <a:buFont typeface="Arial"/>
              <a:buChar char="•"/>
              <a:tabLst/>
              <a:defRPr/>
            </a:pPr>
            <a:r>
              <a:rPr lang="en-US" dirty="0"/>
              <a:t>Fifth level</a:t>
            </a:r>
          </a:p>
        </p:txBody>
      </p:sp>
      <p:sp>
        <p:nvSpPr>
          <p:cNvPr id="17" name="Title 1"/>
          <p:cNvSpPr>
            <a:spLocks noGrp="1"/>
          </p:cNvSpPr>
          <p:nvPr>
            <p:ph type="title"/>
          </p:nvPr>
        </p:nvSpPr>
        <p:spPr>
          <a:xfrm>
            <a:off x="228600" y="188814"/>
            <a:ext cx="8686800" cy="320908"/>
          </a:xfrm>
          <a:prstGeom prst="rect">
            <a:avLst/>
          </a:prstGeom>
        </p:spPr>
        <p:txBody>
          <a:bodyPr lIns="0" tIns="0" rIns="0" bIns="0" anchor="b" anchorCtr="0"/>
          <a:lstStyle>
            <a:lvl1pPr>
              <a:defRPr sz="2200">
                <a:solidFill>
                  <a:srgbClr val="004C97"/>
                </a:solidFill>
              </a:defRPr>
            </a:lvl1pPr>
          </a:lstStyle>
          <a:p>
            <a:r>
              <a:rPr lang="en-US"/>
              <a:t>Click to edit Master title style</a:t>
            </a:r>
            <a:endParaRPr lang="en-US" dirty="0"/>
          </a:p>
        </p:txBody>
      </p:sp>
      <p:sp>
        <p:nvSpPr>
          <p:cNvPr id="8" name="Date Placeholder 3"/>
          <p:cNvSpPr>
            <a:spLocks noGrp="1"/>
          </p:cNvSpPr>
          <p:nvPr>
            <p:ph type="dt" sz="half" idx="2"/>
          </p:nvPr>
        </p:nvSpPr>
        <p:spPr>
          <a:xfrm>
            <a:off x="736827" y="4878161"/>
            <a:ext cx="675368" cy="180975"/>
          </a:xfrm>
          <a:prstGeom prst="rect">
            <a:avLst/>
          </a:prstGeom>
        </p:spPr>
        <p:txBody>
          <a:bodyPr vert="horz" wrap="square" lIns="0" tIns="0" rIns="0" bIns="0" numCol="1" anchor="t" anchorCtr="0" compatLnSpc="1">
            <a:prstTxWarp prst="textNoShape">
              <a:avLst/>
            </a:prstTxWarp>
          </a:bodyPr>
          <a:lstStyle>
            <a:lvl1pPr algn="l">
              <a:defRPr sz="900" smtClean="0">
                <a:solidFill>
                  <a:srgbClr val="004C97"/>
                </a:solidFill>
                <a:latin typeface="Helvetica" charset="0"/>
                <a:cs typeface="ＭＳ Ｐゴシック" charset="0"/>
              </a:defRPr>
            </a:lvl1pPr>
          </a:lstStyle>
          <a:p>
            <a:pPr>
              <a:defRPr/>
            </a:pPr>
            <a:fld id="{9ECA3937-0060-7347-B034-72D4EB31F43B}" type="datetime1">
              <a:rPr lang="en-US" smtClean="0"/>
              <a:t>10/27/23</a:t>
            </a:fld>
            <a:endParaRPr lang="en-US"/>
          </a:p>
        </p:txBody>
      </p:sp>
      <p:sp>
        <p:nvSpPr>
          <p:cNvPr id="9" name="Footer Placeholder 4"/>
          <p:cNvSpPr>
            <a:spLocks noGrp="1"/>
          </p:cNvSpPr>
          <p:nvPr>
            <p:ph type="ftr" sz="quarter" idx="3"/>
          </p:nvPr>
        </p:nvSpPr>
        <p:spPr>
          <a:xfrm>
            <a:off x="1530603" y="4878161"/>
            <a:ext cx="6262118" cy="182155"/>
          </a:xfrm>
          <a:prstGeom prst="rect">
            <a:avLst/>
          </a:prstGeom>
        </p:spPr>
        <p:txBody>
          <a:bodyPr lIns="0" tIns="0" rIns="0" bIns="0" anchor="t" anchorCtr="0"/>
          <a:lstStyle>
            <a:lvl1pPr marL="0" algn="l">
              <a:defRPr sz="900">
                <a:solidFill>
                  <a:srgbClr val="004C97"/>
                </a:solidFill>
                <a:latin typeface="Helvetica"/>
                <a:ea typeface="ＭＳ Ｐゴシック" charset="0"/>
                <a:cs typeface="ＭＳ Ｐゴシック" charset="0"/>
              </a:defRPr>
            </a:lvl1pPr>
          </a:lstStyle>
          <a:p>
            <a:pPr>
              <a:defRPr/>
            </a:pPr>
            <a:r>
              <a:rPr lang="en-US"/>
              <a:t>Adam Watts | Introduction to Electromechanical Systems</a:t>
            </a:r>
            <a:endParaRPr lang="en-US" b="1"/>
          </a:p>
        </p:txBody>
      </p:sp>
      <p:sp>
        <p:nvSpPr>
          <p:cNvPr id="10" name="Slide Number Placeholder 5"/>
          <p:cNvSpPr>
            <a:spLocks noGrp="1"/>
          </p:cNvSpPr>
          <p:nvPr>
            <p:ph type="sldNum" sz="quarter" idx="4"/>
          </p:nvPr>
        </p:nvSpPr>
        <p:spPr>
          <a:xfrm>
            <a:off x="222250" y="4878161"/>
            <a:ext cx="414338" cy="177964"/>
          </a:xfrm>
          <a:prstGeom prst="rect">
            <a:avLst/>
          </a:prstGeom>
        </p:spPr>
        <p:txBody>
          <a:bodyPr vert="horz" wrap="square" lIns="0" tIns="0" rIns="0" bIns="0" numCol="1" anchor="t" anchorCtr="0" compatLnSpc="1">
            <a:prstTxWarp prst="textNoShape">
              <a:avLst/>
            </a:prstTxWarp>
          </a:bodyPr>
          <a:lstStyle>
            <a:lvl1pPr>
              <a:defRPr sz="9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a:p>
        </p:txBody>
      </p:sp>
      <p:pic>
        <p:nvPicPr>
          <p:cNvPr id="4" name="Picture 3" descr="A picture containing icon&#10;&#10;Description automatically generated">
            <a:extLst>
              <a:ext uri="{FF2B5EF4-FFF2-40B4-BE49-F238E27FC236}">
                <a16:creationId xmlns:a16="http://schemas.microsoft.com/office/drawing/2014/main" id="{AA69CF24-F572-1D4A-841D-0D6930238C04}"/>
              </a:ext>
            </a:extLst>
          </p:cNvPr>
          <p:cNvPicPr>
            <a:picLocks noChangeAspect="1"/>
          </p:cNvPicPr>
          <p:nvPr userDrawn="1"/>
        </p:nvPicPr>
        <p:blipFill>
          <a:blip r:embed="rId2"/>
          <a:stretch>
            <a:fillRect/>
          </a:stretch>
        </p:blipFill>
        <p:spPr>
          <a:xfrm>
            <a:off x="7816531" y="4671986"/>
            <a:ext cx="1108394" cy="199149"/>
          </a:xfrm>
          <a:prstGeom prst="rect">
            <a:avLst/>
          </a:prstGeom>
        </p:spPr>
      </p:pic>
      <p:sp>
        <p:nvSpPr>
          <p:cNvPr id="5" name="Rectangle 4">
            <a:extLst>
              <a:ext uri="{FF2B5EF4-FFF2-40B4-BE49-F238E27FC236}">
                <a16:creationId xmlns:a16="http://schemas.microsoft.com/office/drawing/2014/main" id="{CE809BEC-FF0E-7C47-ACC3-F2E5E0425E29}"/>
              </a:ext>
            </a:extLst>
          </p:cNvPr>
          <p:cNvSpPr/>
          <p:nvPr userDrawn="1"/>
        </p:nvSpPr>
        <p:spPr>
          <a:xfrm>
            <a:off x="219075" y="4737100"/>
            <a:ext cx="7531101" cy="73025"/>
          </a:xfrm>
          <a:prstGeom prst="rect">
            <a:avLst/>
          </a:prstGeom>
          <a:solidFill>
            <a:srgbClr val="97D7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392269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Logo Bottom: Comparison">
    <p:spTree>
      <p:nvGrpSpPr>
        <p:cNvPr id="1" name=""/>
        <p:cNvGrpSpPr/>
        <p:nvPr/>
      </p:nvGrpSpPr>
      <p:grpSpPr>
        <a:xfrm>
          <a:off x="0" y="0"/>
          <a:ext cx="0" cy="0"/>
          <a:chOff x="0" y="0"/>
          <a:chExt cx="0" cy="0"/>
        </a:xfrm>
      </p:grpSpPr>
      <p:sp>
        <p:nvSpPr>
          <p:cNvPr id="7" name="Content Placeholder 2"/>
          <p:cNvSpPr>
            <a:spLocks noGrp="1"/>
          </p:cNvSpPr>
          <p:nvPr>
            <p:ph sz="half" idx="13"/>
          </p:nvPr>
        </p:nvSpPr>
        <p:spPr>
          <a:xfrm>
            <a:off x="228601" y="728663"/>
            <a:ext cx="4206240" cy="2725341"/>
          </a:xfrm>
          <a:prstGeom prst="rect">
            <a:avLst/>
          </a:prstGeom>
        </p:spPr>
        <p:txBody>
          <a:bodyPr lIns="0" tIns="0" rIns="0" bIns="0"/>
          <a:lstStyle>
            <a:lvl1pPr marL="0" marR="0" indent="0" algn="l" defTabSz="457200" rtl="0" eaLnBrk="1" fontAlgn="base" latinLnBrk="0" hangingPunct="1">
              <a:lnSpc>
                <a:spcPct val="100000"/>
              </a:lnSpc>
              <a:spcBef>
                <a:spcPts val="984"/>
              </a:spcBef>
              <a:spcAft>
                <a:spcPct val="0"/>
              </a:spcAft>
              <a:buClrTx/>
              <a:buSzTx/>
              <a:buFont typeface="Arial" charset="0"/>
              <a:buNone/>
              <a:tabLst/>
              <a:defRPr sz="1800">
                <a:solidFill>
                  <a:srgbClr val="505050"/>
                </a:solidFill>
              </a:defRPr>
            </a:lvl1pPr>
            <a:lvl2pPr marL="512763" indent="-230188">
              <a:spcBef>
                <a:spcPts val="984"/>
              </a:spcBef>
              <a:defRPr sz="1600">
                <a:solidFill>
                  <a:srgbClr val="505050"/>
                </a:solidFill>
              </a:defRPr>
            </a:lvl2pPr>
            <a:lvl3pPr marL="803275" indent="-230188">
              <a:spcBef>
                <a:spcPts val="984"/>
              </a:spcBef>
              <a:defRPr sz="1500">
                <a:solidFill>
                  <a:srgbClr val="505050"/>
                </a:solidFill>
              </a:defRPr>
            </a:lvl3pPr>
            <a:lvl4pPr marL="1085850" indent="-228600">
              <a:spcBef>
                <a:spcPts val="984"/>
              </a:spcBef>
              <a:defRPr sz="1400">
                <a:solidFill>
                  <a:srgbClr val="505050"/>
                </a:solidFill>
              </a:defRPr>
            </a:lvl4pPr>
            <a:lvl5pPr marL="1370013" indent="-230188">
              <a:spcBef>
                <a:spcPts val="984"/>
              </a:spcBef>
              <a:buFont typeface="Arial"/>
              <a:buChar char="•"/>
              <a:defRPr sz="1400">
                <a:solidFill>
                  <a:srgbClr val="505050"/>
                </a:solidFill>
              </a:defRPr>
            </a:lvl5pPr>
            <a:lvl6pPr>
              <a:defRPr sz="1800"/>
            </a:lvl6pPr>
            <a:lvl7pPr>
              <a:defRPr sz="1800"/>
            </a:lvl7pPr>
            <a:lvl8pPr>
              <a:defRPr sz="1800"/>
            </a:lvl8pPr>
            <a:lvl9pPr>
              <a:defRPr sz="1800"/>
            </a:lvl9pPr>
          </a:lstStyle>
          <a:p>
            <a:pPr marL="230188" marR="0" lvl="0" indent="-230188" algn="l" defTabSz="457200" rtl="0" eaLnBrk="1" fontAlgn="base" latinLnBrk="0" hangingPunct="1">
              <a:lnSpc>
                <a:spcPct val="100000"/>
              </a:lnSpc>
              <a:spcBef>
                <a:spcPts val="984"/>
              </a:spcBef>
              <a:spcAft>
                <a:spcPct val="0"/>
              </a:spcAft>
              <a:buClrTx/>
              <a:buSzTx/>
              <a:buFont typeface="Arial" charset="0"/>
              <a:buChar char="•"/>
              <a:tabLst/>
              <a:defRPr/>
            </a:pPr>
            <a:r>
              <a:rPr lang="en-US"/>
              <a:t>Click to edit Master text styles</a:t>
            </a:r>
          </a:p>
          <a:p>
            <a:pPr marL="230188" marR="0" lvl="1" indent="-230188" algn="l" defTabSz="457200" rtl="0" eaLnBrk="1" fontAlgn="base" latinLnBrk="0" hangingPunct="1">
              <a:lnSpc>
                <a:spcPct val="100000"/>
              </a:lnSpc>
              <a:spcBef>
                <a:spcPts val="984"/>
              </a:spcBef>
              <a:spcAft>
                <a:spcPct val="0"/>
              </a:spcAft>
              <a:buClrTx/>
              <a:buSzTx/>
              <a:buFont typeface="Arial" charset="0"/>
              <a:buChar char="•"/>
              <a:tabLst/>
              <a:defRPr/>
            </a:pPr>
            <a:r>
              <a:rPr lang="en-US"/>
              <a:t>Second level</a:t>
            </a:r>
          </a:p>
          <a:p>
            <a:pPr marL="230188" marR="0" lvl="2" indent="-230188" algn="l" defTabSz="457200" rtl="0" eaLnBrk="1" fontAlgn="base" latinLnBrk="0" hangingPunct="1">
              <a:lnSpc>
                <a:spcPct val="100000"/>
              </a:lnSpc>
              <a:spcBef>
                <a:spcPts val="984"/>
              </a:spcBef>
              <a:spcAft>
                <a:spcPct val="0"/>
              </a:spcAft>
              <a:buClrTx/>
              <a:buSzTx/>
              <a:buFont typeface="Arial" charset="0"/>
              <a:buChar char="•"/>
              <a:tabLst/>
              <a:defRPr/>
            </a:pPr>
            <a:r>
              <a:rPr lang="en-US"/>
              <a:t>Third level</a:t>
            </a:r>
          </a:p>
          <a:p>
            <a:pPr marL="230188" marR="0" lvl="3" indent="-230188" algn="l" defTabSz="457200" rtl="0" eaLnBrk="1" fontAlgn="base" latinLnBrk="0" hangingPunct="1">
              <a:lnSpc>
                <a:spcPct val="100000"/>
              </a:lnSpc>
              <a:spcBef>
                <a:spcPts val="984"/>
              </a:spcBef>
              <a:spcAft>
                <a:spcPct val="0"/>
              </a:spcAft>
              <a:buClrTx/>
              <a:buSzTx/>
              <a:buFont typeface="Arial" charset="0"/>
              <a:buChar char="•"/>
              <a:tabLst/>
              <a:defRPr/>
            </a:pPr>
            <a:r>
              <a:rPr lang="en-US"/>
              <a:t>Fourth level</a:t>
            </a:r>
          </a:p>
          <a:p>
            <a:pPr marL="230188" marR="0" lvl="4" indent="-230188" algn="l" defTabSz="457200" rtl="0" eaLnBrk="1" fontAlgn="base" latinLnBrk="0" hangingPunct="1">
              <a:lnSpc>
                <a:spcPct val="100000"/>
              </a:lnSpc>
              <a:spcBef>
                <a:spcPts val="984"/>
              </a:spcBef>
              <a:spcAft>
                <a:spcPct val="0"/>
              </a:spcAft>
              <a:buClrTx/>
              <a:buSzTx/>
              <a:buFont typeface="Arial" charset="0"/>
              <a:buChar char="•"/>
              <a:tabLst/>
              <a:defRPr/>
            </a:pPr>
            <a:r>
              <a:rPr lang="en-US"/>
              <a:t>Fifth level</a:t>
            </a:r>
            <a:endParaRPr lang="en-US" dirty="0"/>
          </a:p>
        </p:txBody>
      </p:sp>
      <p:sp>
        <p:nvSpPr>
          <p:cNvPr id="8" name="Content Placeholder 2"/>
          <p:cNvSpPr>
            <a:spLocks noGrp="1"/>
          </p:cNvSpPr>
          <p:nvPr>
            <p:ph sz="half" idx="15"/>
          </p:nvPr>
        </p:nvSpPr>
        <p:spPr>
          <a:xfrm>
            <a:off x="4692455" y="728663"/>
            <a:ext cx="4215383" cy="2725341"/>
          </a:xfrm>
          <a:prstGeom prst="rect">
            <a:avLst/>
          </a:prstGeom>
        </p:spPr>
        <p:txBody>
          <a:bodyPr lIns="0" tIns="0" rIns="0" bIns="0"/>
          <a:lstStyle>
            <a:lvl1pPr marL="230188" marR="0" indent="-230188" algn="l" defTabSz="457200" rtl="0" eaLnBrk="1" fontAlgn="base" latinLnBrk="0" hangingPunct="1">
              <a:lnSpc>
                <a:spcPct val="100000"/>
              </a:lnSpc>
              <a:spcBef>
                <a:spcPts val="984"/>
              </a:spcBef>
              <a:spcAft>
                <a:spcPct val="0"/>
              </a:spcAft>
              <a:buClrTx/>
              <a:buSzTx/>
              <a:buFont typeface="Arial" charset="0"/>
              <a:buChar char="•"/>
              <a:tabLst/>
              <a:defRPr sz="1800">
                <a:solidFill>
                  <a:srgbClr val="505050"/>
                </a:solidFill>
              </a:defRPr>
            </a:lvl1pPr>
            <a:lvl2pPr marL="512763" indent="-230188">
              <a:spcBef>
                <a:spcPts val="984"/>
              </a:spcBef>
              <a:defRPr sz="1600">
                <a:solidFill>
                  <a:srgbClr val="505050"/>
                </a:solidFill>
              </a:defRPr>
            </a:lvl2pPr>
            <a:lvl3pPr marL="806450" indent="-228600">
              <a:spcBef>
                <a:spcPts val="984"/>
              </a:spcBef>
              <a:defRPr sz="1500">
                <a:solidFill>
                  <a:srgbClr val="505050"/>
                </a:solidFill>
              </a:defRPr>
            </a:lvl3pPr>
            <a:lvl4pPr marL="1087438" indent="-228600">
              <a:spcBef>
                <a:spcPts val="984"/>
              </a:spcBef>
              <a:defRPr sz="1400">
                <a:solidFill>
                  <a:srgbClr val="505050"/>
                </a:solidFill>
              </a:defRPr>
            </a:lvl4pPr>
            <a:lvl5pPr marL="1370013" indent="-228600">
              <a:spcBef>
                <a:spcPts val="984"/>
              </a:spcBef>
              <a:buFont typeface="Arial"/>
              <a:buChar char="•"/>
              <a:defRPr sz="1400">
                <a:solidFill>
                  <a:srgbClr val="505050"/>
                </a:solidFill>
              </a:defRPr>
            </a:lvl5pPr>
            <a:lvl6pPr>
              <a:defRPr sz="1800"/>
            </a:lvl6pPr>
            <a:lvl7pPr>
              <a:defRPr sz="1800"/>
            </a:lvl7pPr>
            <a:lvl8pPr>
              <a:defRPr sz="1800"/>
            </a:lvl8pPr>
            <a:lvl9pPr>
              <a:defRPr sz="1800"/>
            </a:lvl9pPr>
          </a:lstStyle>
          <a:p>
            <a:pPr marL="230188" marR="0" lvl="0" indent="-230188" algn="l" defTabSz="457200" rtl="0" eaLnBrk="1" fontAlgn="base" latinLnBrk="0" hangingPunct="1">
              <a:lnSpc>
                <a:spcPct val="100000"/>
              </a:lnSpc>
              <a:spcBef>
                <a:spcPts val="984"/>
              </a:spcBef>
              <a:spcAft>
                <a:spcPct val="0"/>
              </a:spcAft>
              <a:buClrTx/>
              <a:buSzTx/>
              <a:buFont typeface="Arial" charset="0"/>
              <a:buChar char="•"/>
              <a:tabLst/>
              <a:defRPr/>
            </a:pPr>
            <a:r>
              <a:rPr lang="en-US"/>
              <a:t>Click to edit Master text styles</a:t>
            </a:r>
          </a:p>
          <a:p>
            <a:pPr marL="230188" marR="0" lvl="1" indent="-230188" algn="l" defTabSz="457200" rtl="0" eaLnBrk="1" fontAlgn="base" latinLnBrk="0" hangingPunct="1">
              <a:lnSpc>
                <a:spcPct val="100000"/>
              </a:lnSpc>
              <a:spcBef>
                <a:spcPts val="984"/>
              </a:spcBef>
              <a:spcAft>
                <a:spcPct val="0"/>
              </a:spcAft>
              <a:buClrTx/>
              <a:buSzTx/>
              <a:buFont typeface="Arial" charset="0"/>
              <a:buChar char="•"/>
              <a:tabLst/>
              <a:defRPr/>
            </a:pPr>
            <a:r>
              <a:rPr lang="en-US"/>
              <a:t>Second level</a:t>
            </a:r>
          </a:p>
          <a:p>
            <a:pPr marL="230188" marR="0" lvl="2" indent="-230188" algn="l" defTabSz="457200" rtl="0" eaLnBrk="1" fontAlgn="base" latinLnBrk="0" hangingPunct="1">
              <a:lnSpc>
                <a:spcPct val="100000"/>
              </a:lnSpc>
              <a:spcBef>
                <a:spcPts val="984"/>
              </a:spcBef>
              <a:spcAft>
                <a:spcPct val="0"/>
              </a:spcAft>
              <a:buClrTx/>
              <a:buSzTx/>
              <a:buFont typeface="Arial" charset="0"/>
              <a:buChar char="•"/>
              <a:tabLst/>
              <a:defRPr/>
            </a:pPr>
            <a:r>
              <a:rPr lang="en-US"/>
              <a:t>Third level</a:t>
            </a:r>
          </a:p>
          <a:p>
            <a:pPr marL="230188" marR="0" lvl="3" indent="-230188" algn="l" defTabSz="457200" rtl="0" eaLnBrk="1" fontAlgn="base" latinLnBrk="0" hangingPunct="1">
              <a:lnSpc>
                <a:spcPct val="100000"/>
              </a:lnSpc>
              <a:spcBef>
                <a:spcPts val="984"/>
              </a:spcBef>
              <a:spcAft>
                <a:spcPct val="0"/>
              </a:spcAft>
              <a:buClrTx/>
              <a:buSzTx/>
              <a:buFont typeface="Arial" charset="0"/>
              <a:buChar char="•"/>
              <a:tabLst/>
              <a:defRPr/>
            </a:pPr>
            <a:r>
              <a:rPr lang="en-US"/>
              <a:t>Fourth level</a:t>
            </a:r>
          </a:p>
          <a:p>
            <a:pPr marL="230188" marR="0" lvl="4" indent="-230188" algn="l" defTabSz="457200" rtl="0" eaLnBrk="1" fontAlgn="base" latinLnBrk="0" hangingPunct="1">
              <a:lnSpc>
                <a:spcPct val="100000"/>
              </a:lnSpc>
              <a:spcBef>
                <a:spcPts val="984"/>
              </a:spcBef>
              <a:spcAft>
                <a:spcPct val="0"/>
              </a:spcAft>
              <a:buClrTx/>
              <a:buSzTx/>
              <a:buFont typeface="Arial" charset="0"/>
              <a:buChar char="•"/>
              <a:tabLst/>
              <a:defRPr/>
            </a:pPr>
            <a:r>
              <a:rPr lang="en-US"/>
              <a:t>Fifth level</a:t>
            </a:r>
            <a:endParaRPr lang="en-US" dirty="0"/>
          </a:p>
        </p:txBody>
      </p:sp>
      <p:sp>
        <p:nvSpPr>
          <p:cNvPr id="9" name="Text Placeholder 3"/>
          <p:cNvSpPr>
            <a:spLocks noGrp="1"/>
          </p:cNvSpPr>
          <p:nvPr>
            <p:ph type="body" sz="half" idx="16"/>
          </p:nvPr>
        </p:nvSpPr>
        <p:spPr>
          <a:xfrm>
            <a:off x="229365" y="3573827"/>
            <a:ext cx="4205476" cy="949359"/>
          </a:xfrm>
          <a:prstGeom prst="rect">
            <a:avLst/>
          </a:prstGeom>
        </p:spPr>
        <p:txBody>
          <a:bodyPr lIns="0" tIns="0" rIns="0" bIns="0"/>
          <a:lstStyle>
            <a:lvl1pPr marL="0" indent="0">
              <a:buNone/>
              <a:defRPr sz="13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19"/>
          </p:nvPr>
        </p:nvSpPr>
        <p:spPr>
          <a:xfrm>
            <a:off x="4692452" y="3573827"/>
            <a:ext cx="4206239" cy="949359"/>
          </a:xfrm>
          <a:prstGeom prst="rect">
            <a:avLst/>
          </a:prstGeom>
        </p:spPr>
        <p:txBody>
          <a:bodyPr lIns="0" tIns="0" rIns="0" bIns="0"/>
          <a:lstStyle>
            <a:lvl1pPr marL="0" indent="0">
              <a:buNone/>
              <a:defRPr sz="13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Date Placeholder 3"/>
          <p:cNvSpPr>
            <a:spLocks noGrp="1"/>
          </p:cNvSpPr>
          <p:nvPr>
            <p:ph type="dt" sz="half" idx="2"/>
          </p:nvPr>
        </p:nvSpPr>
        <p:spPr>
          <a:xfrm>
            <a:off x="736827" y="4878161"/>
            <a:ext cx="675368" cy="180975"/>
          </a:xfrm>
          <a:prstGeom prst="rect">
            <a:avLst/>
          </a:prstGeom>
        </p:spPr>
        <p:txBody>
          <a:bodyPr vert="horz" wrap="square" lIns="0" tIns="0" rIns="0" bIns="0" numCol="1" anchor="t" anchorCtr="0" compatLnSpc="1">
            <a:prstTxWarp prst="textNoShape">
              <a:avLst/>
            </a:prstTxWarp>
          </a:bodyPr>
          <a:lstStyle>
            <a:lvl1pPr algn="l">
              <a:defRPr sz="900" smtClean="0">
                <a:solidFill>
                  <a:srgbClr val="004C97"/>
                </a:solidFill>
                <a:latin typeface="Helvetica" charset="0"/>
                <a:cs typeface="ＭＳ Ｐゴシック" charset="0"/>
              </a:defRPr>
            </a:lvl1pPr>
          </a:lstStyle>
          <a:p>
            <a:pPr>
              <a:defRPr/>
            </a:pPr>
            <a:fld id="{2260A202-F066-C148-B723-81788874667D}" type="datetime1">
              <a:rPr lang="en-US" smtClean="0"/>
              <a:t>10/27/23</a:t>
            </a:fld>
            <a:endParaRPr lang="en-US"/>
          </a:p>
        </p:txBody>
      </p:sp>
      <p:sp>
        <p:nvSpPr>
          <p:cNvPr id="12" name="Footer Placeholder 4"/>
          <p:cNvSpPr>
            <a:spLocks noGrp="1"/>
          </p:cNvSpPr>
          <p:nvPr>
            <p:ph type="ftr" sz="quarter" idx="3"/>
          </p:nvPr>
        </p:nvSpPr>
        <p:spPr>
          <a:xfrm>
            <a:off x="1530602" y="4878161"/>
            <a:ext cx="6262118" cy="182155"/>
          </a:xfrm>
          <a:prstGeom prst="rect">
            <a:avLst/>
          </a:prstGeom>
        </p:spPr>
        <p:txBody>
          <a:bodyPr lIns="0" tIns="0" rIns="0" bIns="0" anchor="t" anchorCtr="0"/>
          <a:lstStyle>
            <a:lvl1pPr marL="0" algn="l">
              <a:defRPr sz="900">
                <a:solidFill>
                  <a:srgbClr val="004C97"/>
                </a:solidFill>
                <a:latin typeface="Helvetica"/>
                <a:ea typeface="ＭＳ Ｐゴシック" charset="0"/>
                <a:cs typeface="ＭＳ Ｐゴシック" charset="0"/>
              </a:defRPr>
            </a:lvl1pPr>
          </a:lstStyle>
          <a:p>
            <a:pPr>
              <a:defRPr/>
            </a:pPr>
            <a:r>
              <a:rPr lang="en-US"/>
              <a:t>Adam Watts | Introduction to Electromechanical Systems</a:t>
            </a:r>
            <a:endParaRPr lang="en-US" b="1"/>
          </a:p>
        </p:txBody>
      </p:sp>
      <p:sp>
        <p:nvSpPr>
          <p:cNvPr id="13" name="Slide Number Placeholder 5"/>
          <p:cNvSpPr>
            <a:spLocks noGrp="1"/>
          </p:cNvSpPr>
          <p:nvPr>
            <p:ph type="sldNum" sz="quarter" idx="4"/>
          </p:nvPr>
        </p:nvSpPr>
        <p:spPr>
          <a:xfrm>
            <a:off x="222250" y="4878161"/>
            <a:ext cx="414338" cy="177964"/>
          </a:xfrm>
          <a:prstGeom prst="rect">
            <a:avLst/>
          </a:prstGeom>
        </p:spPr>
        <p:txBody>
          <a:bodyPr vert="horz" wrap="square" lIns="0" tIns="0" rIns="0" bIns="0" numCol="1" anchor="t" anchorCtr="0" compatLnSpc="1">
            <a:prstTxWarp prst="textNoShape">
              <a:avLst/>
            </a:prstTxWarp>
          </a:bodyPr>
          <a:lstStyle>
            <a:lvl1pPr>
              <a:defRPr sz="9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a:p>
        </p:txBody>
      </p:sp>
      <p:sp>
        <p:nvSpPr>
          <p:cNvPr id="14" name="Title 1"/>
          <p:cNvSpPr>
            <a:spLocks noGrp="1"/>
          </p:cNvSpPr>
          <p:nvPr>
            <p:ph type="title"/>
          </p:nvPr>
        </p:nvSpPr>
        <p:spPr>
          <a:xfrm>
            <a:off x="228600" y="188814"/>
            <a:ext cx="8686800" cy="320908"/>
          </a:xfrm>
          <a:prstGeom prst="rect">
            <a:avLst/>
          </a:prstGeom>
        </p:spPr>
        <p:txBody>
          <a:bodyPr lIns="0" tIns="0" rIns="0" bIns="0" anchor="b" anchorCtr="0"/>
          <a:lstStyle>
            <a:lvl1pPr>
              <a:defRPr sz="2200">
                <a:solidFill>
                  <a:srgbClr val="004C97"/>
                </a:solidFill>
              </a:defRPr>
            </a:lvl1pPr>
          </a:lstStyle>
          <a:p>
            <a:r>
              <a:rPr lang="en-US"/>
              <a:t>Click to edit Master title style</a:t>
            </a:r>
            <a:endParaRPr lang="en-US" dirty="0"/>
          </a:p>
        </p:txBody>
      </p:sp>
      <p:pic>
        <p:nvPicPr>
          <p:cNvPr id="15" name="Picture 14" descr="A picture containing icon&#10;&#10;Description automatically generated">
            <a:extLst>
              <a:ext uri="{FF2B5EF4-FFF2-40B4-BE49-F238E27FC236}">
                <a16:creationId xmlns:a16="http://schemas.microsoft.com/office/drawing/2014/main" id="{D4D081AD-4B52-6F4C-8D4F-511833C98F95}"/>
              </a:ext>
            </a:extLst>
          </p:cNvPr>
          <p:cNvPicPr>
            <a:picLocks noChangeAspect="1"/>
          </p:cNvPicPr>
          <p:nvPr userDrawn="1"/>
        </p:nvPicPr>
        <p:blipFill>
          <a:blip r:embed="rId2"/>
          <a:stretch>
            <a:fillRect/>
          </a:stretch>
        </p:blipFill>
        <p:spPr>
          <a:xfrm>
            <a:off x="7816531" y="4671986"/>
            <a:ext cx="1108394" cy="199149"/>
          </a:xfrm>
          <a:prstGeom prst="rect">
            <a:avLst/>
          </a:prstGeom>
        </p:spPr>
      </p:pic>
      <p:sp>
        <p:nvSpPr>
          <p:cNvPr id="17" name="Rectangle 16">
            <a:extLst>
              <a:ext uri="{FF2B5EF4-FFF2-40B4-BE49-F238E27FC236}">
                <a16:creationId xmlns:a16="http://schemas.microsoft.com/office/drawing/2014/main" id="{69B3E4F6-B022-5F44-B5A5-9E70BD7DAD71}"/>
              </a:ext>
            </a:extLst>
          </p:cNvPr>
          <p:cNvSpPr/>
          <p:nvPr userDrawn="1"/>
        </p:nvSpPr>
        <p:spPr>
          <a:xfrm>
            <a:off x="219075" y="4737100"/>
            <a:ext cx="7531101" cy="73025"/>
          </a:xfrm>
          <a:prstGeom prst="rect">
            <a:avLst/>
          </a:prstGeom>
          <a:solidFill>
            <a:srgbClr val="97D7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395800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4" name="Date Placeholder 3"/>
          <p:cNvSpPr>
            <a:spLocks noGrp="1"/>
          </p:cNvSpPr>
          <p:nvPr>
            <p:ph type="dt" sz="half" idx="2"/>
          </p:nvPr>
        </p:nvSpPr>
        <p:spPr>
          <a:xfrm>
            <a:off x="736827" y="4878161"/>
            <a:ext cx="675368" cy="180975"/>
          </a:xfrm>
          <a:prstGeom prst="rect">
            <a:avLst/>
          </a:prstGeom>
        </p:spPr>
        <p:txBody>
          <a:bodyPr vert="horz" wrap="square" lIns="0" tIns="0" rIns="0" bIns="0" numCol="1" anchor="t" anchorCtr="0" compatLnSpc="1">
            <a:prstTxWarp prst="textNoShape">
              <a:avLst/>
            </a:prstTxWarp>
          </a:bodyPr>
          <a:lstStyle>
            <a:lvl1pPr algn="l">
              <a:defRPr sz="900" smtClean="0">
                <a:solidFill>
                  <a:srgbClr val="004C97"/>
                </a:solidFill>
                <a:latin typeface="Helvetica" charset="0"/>
                <a:cs typeface="ＭＳ Ｐゴシック" charset="0"/>
              </a:defRPr>
            </a:lvl1pPr>
          </a:lstStyle>
          <a:p>
            <a:pPr>
              <a:defRPr/>
            </a:pPr>
            <a:fld id="{1A9AF2DD-B800-684B-BB6A-1F61E0A39FF6}" type="datetime1">
              <a:rPr lang="en-US" smtClean="0"/>
              <a:t>10/27/23</a:t>
            </a:fld>
            <a:endParaRPr lang="en-US"/>
          </a:p>
        </p:txBody>
      </p:sp>
      <p:sp>
        <p:nvSpPr>
          <p:cNvPr id="15" name="Footer Placeholder 4"/>
          <p:cNvSpPr>
            <a:spLocks noGrp="1"/>
          </p:cNvSpPr>
          <p:nvPr>
            <p:ph type="ftr" sz="quarter" idx="3"/>
          </p:nvPr>
        </p:nvSpPr>
        <p:spPr>
          <a:xfrm>
            <a:off x="1530605" y="4878161"/>
            <a:ext cx="6260399" cy="182155"/>
          </a:xfrm>
          <a:prstGeom prst="rect">
            <a:avLst/>
          </a:prstGeom>
        </p:spPr>
        <p:txBody>
          <a:bodyPr lIns="0" tIns="0" rIns="0" bIns="0" anchor="t" anchorCtr="0"/>
          <a:lstStyle>
            <a:lvl1pPr marL="0" algn="l">
              <a:defRPr sz="900">
                <a:solidFill>
                  <a:srgbClr val="004C97"/>
                </a:solidFill>
                <a:latin typeface="Helvetica"/>
                <a:ea typeface="ＭＳ Ｐゴシック" charset="0"/>
                <a:cs typeface="ＭＳ Ｐゴシック" charset="0"/>
              </a:defRPr>
            </a:lvl1pPr>
          </a:lstStyle>
          <a:p>
            <a:pPr>
              <a:defRPr/>
            </a:pPr>
            <a:r>
              <a:rPr lang="en-US"/>
              <a:t>Adam Watts | Introduction to Electromechanical Systems</a:t>
            </a:r>
            <a:endParaRPr lang="en-US" b="1"/>
          </a:p>
        </p:txBody>
      </p:sp>
      <p:sp>
        <p:nvSpPr>
          <p:cNvPr id="16" name="Slide Number Placeholder 5"/>
          <p:cNvSpPr>
            <a:spLocks noGrp="1"/>
          </p:cNvSpPr>
          <p:nvPr>
            <p:ph type="sldNum" sz="quarter" idx="4"/>
          </p:nvPr>
        </p:nvSpPr>
        <p:spPr>
          <a:xfrm>
            <a:off x="222250" y="4878161"/>
            <a:ext cx="414338" cy="177964"/>
          </a:xfrm>
          <a:prstGeom prst="rect">
            <a:avLst/>
          </a:prstGeom>
        </p:spPr>
        <p:txBody>
          <a:bodyPr vert="horz" wrap="square" lIns="0" tIns="0" rIns="0" bIns="0" numCol="1" anchor="t" anchorCtr="0" compatLnSpc="1">
            <a:prstTxWarp prst="textNoShape">
              <a:avLst/>
            </a:prstTxWarp>
          </a:bodyPr>
          <a:lstStyle>
            <a:lvl1pPr>
              <a:defRPr sz="9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a:p>
        </p:txBody>
      </p:sp>
      <p:sp>
        <p:nvSpPr>
          <p:cNvPr id="20" name="Date Placeholder 3"/>
          <p:cNvSpPr txBox="1">
            <a:spLocks/>
          </p:cNvSpPr>
          <p:nvPr/>
        </p:nvSpPr>
        <p:spPr>
          <a:xfrm>
            <a:off x="6450016" y="3358114"/>
            <a:ext cx="1076325" cy="180975"/>
          </a:xfrm>
          <a:prstGeom prst="rect">
            <a:avLst/>
          </a:prstGeom>
        </p:spPr>
        <p:txBody>
          <a:bodyPr/>
          <a:ls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a:lstStyle>
          <a:p>
            <a:endParaRPr lang="en-US"/>
          </a:p>
        </p:txBody>
      </p:sp>
      <p:grpSp>
        <p:nvGrpSpPr>
          <p:cNvPr id="25" name="Group 24"/>
          <p:cNvGrpSpPr>
            <a:grpSpLocks noChangeAspect="1"/>
          </p:cNvGrpSpPr>
          <p:nvPr userDrawn="1"/>
        </p:nvGrpSpPr>
        <p:grpSpPr>
          <a:xfrm>
            <a:off x="215900" y="4670857"/>
            <a:ext cx="8699500" cy="202387"/>
            <a:chOff x="600217" y="6229673"/>
            <a:chExt cx="8297721" cy="257386"/>
          </a:xfrm>
        </p:grpSpPr>
        <p:cxnSp>
          <p:nvCxnSpPr>
            <p:cNvPr id="26" name="Straight Connector 25"/>
            <p:cNvCxnSpPr/>
            <p:nvPr userDrawn="1"/>
          </p:nvCxnSpPr>
          <p:spPr>
            <a:xfrm>
              <a:off x="600217" y="6357936"/>
              <a:ext cx="7190785" cy="0"/>
            </a:xfrm>
            <a:prstGeom prst="line">
              <a:avLst/>
            </a:prstGeom>
            <a:ln w="76200" cmpd="sng">
              <a:solidFill>
                <a:srgbClr val="99D6EA"/>
              </a:solidFill>
            </a:ln>
            <a:effectLst/>
          </p:spPr>
          <p:style>
            <a:lnRef idx="2">
              <a:schemeClr val="accent1"/>
            </a:lnRef>
            <a:fillRef idx="0">
              <a:schemeClr val="accent1"/>
            </a:fillRef>
            <a:effectRef idx="1">
              <a:schemeClr val="accent1"/>
            </a:effectRef>
            <a:fontRef idx="minor">
              <a:schemeClr val="tx1"/>
            </a:fontRef>
          </p:style>
        </p:cxnSp>
        <p:pic>
          <p:nvPicPr>
            <p:cNvPr id="27" name="Picture 6" descr="FermiLogo_RGB_NALBlue.png"/>
            <p:cNvPicPr>
              <a:picLocks/>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7853781" y="6229673"/>
              <a:ext cx="1044157" cy="2573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Tree>
  </p:cSld>
  <p:clrMap bg1="lt1" tx1="dk1" bg2="lt2" tx2="dk2" accent1="accent1" accent2="accent2" accent3="accent3" accent4="accent4" accent5="accent5" accent6="accent6" hlink="hlink" folHlink="folHlink"/>
  <p:sldLayoutIdLst>
    <p:sldLayoutId id="2147484119" r:id="rId1"/>
    <p:sldLayoutId id="2147484123" r:id="rId2"/>
    <p:sldLayoutId id="2147484124" r:id="rId3"/>
    <p:sldLayoutId id="2147484125" r:id="rId4"/>
    <p:sldLayoutId id="2147484126" r:id="rId5"/>
    <p:sldLayoutId id="2147484128" r:id="rId6"/>
    <p:sldLayoutId id="2147484127" r:id="rId7"/>
    <p:sldLayoutId id="2147484104" r:id="rId8"/>
    <p:sldLayoutId id="2147484105" r:id="rId9"/>
    <p:sldLayoutId id="2147484120" r:id="rId10"/>
    <p:sldLayoutId id="2147484103" r:id="rId11"/>
    <p:sldLayoutId id="2147484122" r:id="rId12"/>
    <p:sldLayoutId id="2147484116" r:id="rId13"/>
  </p:sldLayoutIdLst>
  <p:hf hdr="0" ftr="0" dt="0"/>
  <p:txStyles>
    <p:titleStyle>
      <a:lvl1pPr algn="l" defTabSz="457200" rtl="0" eaLnBrk="1" fontAlgn="base" hangingPunct="1">
        <a:spcBef>
          <a:spcPct val="0"/>
        </a:spcBef>
        <a:spcAft>
          <a:spcPct val="0"/>
        </a:spcAft>
        <a:defRPr sz="1700" b="1" kern="1200">
          <a:solidFill>
            <a:srgbClr val="2E5286"/>
          </a:solidFill>
          <a:latin typeface="Helvetica"/>
          <a:ea typeface="Geneva" charset="0"/>
          <a:cs typeface="ＭＳ Ｐゴシック" charset="0"/>
        </a:defRPr>
      </a:lvl1pPr>
      <a:lvl2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2pPr>
      <a:lvl3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3pPr>
      <a:lvl4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4pPr>
      <a:lvl5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5pPr>
      <a:lvl6pPr marL="4572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6pPr>
      <a:lvl7pPr marL="9144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7pPr>
      <a:lvl8pPr marL="13716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8pPr>
      <a:lvl9pPr marL="18288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kern="1200">
          <a:solidFill>
            <a:srgbClr val="7F7F7F"/>
          </a:solidFill>
          <a:latin typeface="Helvetica"/>
          <a:ea typeface="Geneva"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1600" kern="1200">
          <a:solidFill>
            <a:srgbClr val="7F7F7F"/>
          </a:solidFill>
          <a:latin typeface="Helvetica"/>
          <a:ea typeface="ＭＳ Ｐゴシック" charset="0"/>
          <a:cs typeface="ＭＳ Ｐゴシック" charset="0"/>
        </a:defRPr>
      </a:lvl2pPr>
      <a:lvl3pPr marL="1143000" indent="-228600" algn="l" defTabSz="457200" rtl="0" eaLnBrk="1" fontAlgn="base" hangingPunct="1">
        <a:spcBef>
          <a:spcPct val="20000"/>
        </a:spcBef>
        <a:spcAft>
          <a:spcPct val="0"/>
        </a:spcAft>
        <a:buFont typeface="Arial" charset="0"/>
        <a:buChar char="•"/>
        <a:defRPr sz="1400" kern="1200">
          <a:solidFill>
            <a:srgbClr val="7F7F7F"/>
          </a:solidFill>
          <a:latin typeface="Helvetica"/>
          <a:ea typeface="ＭＳ Ｐゴシック" charset="0"/>
          <a:cs typeface="ＭＳ Ｐゴシック" charset="0"/>
        </a:defRPr>
      </a:lvl3pPr>
      <a:lvl4pPr marL="1600200" indent="-228600" algn="l" defTabSz="457200" rtl="0" eaLnBrk="1" fontAlgn="base" hangingPunct="1">
        <a:spcBef>
          <a:spcPct val="20000"/>
        </a:spcBef>
        <a:spcAft>
          <a:spcPct val="0"/>
        </a:spcAft>
        <a:buFont typeface="Arial" charset="0"/>
        <a:buChar char="–"/>
        <a:defRPr sz="1200" kern="1200">
          <a:solidFill>
            <a:srgbClr val="7F7F7F"/>
          </a:solidFill>
          <a:latin typeface="Helvetica"/>
          <a:ea typeface="ＭＳ Ｐゴシック" charset="0"/>
          <a:cs typeface="ＭＳ Ｐゴシック" charset="0"/>
        </a:defRPr>
      </a:lvl4pPr>
      <a:lvl5pPr marL="2057400" indent="-228600" algn="l" defTabSz="457200" rtl="0" eaLnBrk="1" fontAlgn="base" hangingPunct="1">
        <a:spcBef>
          <a:spcPct val="20000"/>
        </a:spcBef>
        <a:spcAft>
          <a:spcPct val="0"/>
        </a:spcAft>
        <a:buFont typeface="Arial" charset="0"/>
        <a:buChar char="»"/>
        <a:defRPr sz="1200" kern="1200">
          <a:solidFill>
            <a:srgbClr val="7F7F7F"/>
          </a:solidFill>
          <a:latin typeface="Helvetica"/>
          <a:ea typeface="ＭＳ Ｐゴシック" charset="0"/>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hyperlink" Target="https://github.com/fermi-ad/controls/issues/new?assignees=&amp;labels=bug&amp;projects=fermi-ad%2F13&amp;template=bug_report.yaml" TargetMode="External"/><Relationship Id="rId2" Type="http://schemas.openxmlformats.org/officeDocument/2006/relationships/notesSlide" Target="../notesSlides/notesSlide3.xml"/><Relationship Id="rId1" Type="http://schemas.openxmlformats.org/officeDocument/2006/relationships/slideLayout" Target="../slideLayouts/slideLayout9.xml"/><Relationship Id="rId5" Type="http://schemas.openxmlformats.org/officeDocument/2006/relationships/image" Target="../media/image11.png"/><Relationship Id="rId4" Type="http://schemas.openxmlformats.org/officeDocument/2006/relationships/hyperlink" Target="https://github.com/fermi-ad/control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sz="1400" dirty="0"/>
              <a:t>Adam Watts</a:t>
            </a:r>
          </a:p>
          <a:p>
            <a:r>
              <a:rPr lang="en-US" sz="1400" dirty="0"/>
              <a:t>27 October 2023</a:t>
            </a:r>
          </a:p>
        </p:txBody>
      </p:sp>
      <p:sp>
        <p:nvSpPr>
          <p:cNvPr id="3" name="Text Placeholder 2"/>
          <p:cNvSpPr>
            <a:spLocks noGrp="1"/>
          </p:cNvSpPr>
          <p:nvPr>
            <p:ph type="body" sz="quarter" idx="11"/>
          </p:nvPr>
        </p:nvSpPr>
        <p:spPr/>
        <p:txBody>
          <a:bodyPr>
            <a:noAutofit/>
          </a:bodyPr>
          <a:lstStyle/>
          <a:p>
            <a:r>
              <a:rPr lang="en-US" sz="1800" dirty="0"/>
              <a:t>AD Controls Department Report</a:t>
            </a:r>
          </a:p>
        </p:txBody>
      </p:sp>
    </p:spTree>
    <p:extLst>
      <p:ext uri="{BB962C8B-B14F-4D97-AF65-F5344CB8AC3E}">
        <p14:creationId xmlns:p14="http://schemas.microsoft.com/office/powerpoint/2010/main" val="19895975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E832CA94-7F01-3B47-ADF3-BB2D7067D05C}"/>
              </a:ext>
            </a:extLst>
          </p:cNvPr>
          <p:cNvSpPr>
            <a:spLocks noGrp="1"/>
          </p:cNvSpPr>
          <p:nvPr>
            <p:ph type="sldNum" sz="quarter" idx="4"/>
          </p:nvPr>
        </p:nvSpPr>
        <p:spPr/>
        <p:txBody>
          <a:bodyPr/>
          <a:lstStyle/>
          <a:p>
            <a:pPr>
              <a:defRPr/>
            </a:pPr>
            <a:fld id="{148C009B-CB69-E04A-B9B3-34B26D69E9CF}" type="slidenum">
              <a:rPr lang="en-US" smtClean="0"/>
              <a:pPr>
                <a:defRPr/>
              </a:pPr>
              <a:t>2</a:t>
            </a:fld>
            <a:endParaRPr lang="en-US"/>
          </a:p>
        </p:txBody>
      </p:sp>
      <p:sp>
        <p:nvSpPr>
          <p:cNvPr id="3" name="Title 2">
            <a:extLst>
              <a:ext uri="{FF2B5EF4-FFF2-40B4-BE49-F238E27FC236}">
                <a16:creationId xmlns:a16="http://schemas.microsoft.com/office/drawing/2014/main" id="{726227DD-AF20-A045-974F-06085626DE33}"/>
              </a:ext>
            </a:extLst>
          </p:cNvPr>
          <p:cNvSpPr>
            <a:spLocks noGrp="1"/>
          </p:cNvSpPr>
          <p:nvPr>
            <p:ph type="title"/>
          </p:nvPr>
        </p:nvSpPr>
        <p:spPr/>
        <p:txBody>
          <a:bodyPr/>
          <a:lstStyle/>
          <a:p>
            <a:r>
              <a:rPr lang="en-US" dirty="0"/>
              <a:t>Ongoing issues</a:t>
            </a:r>
          </a:p>
        </p:txBody>
      </p:sp>
      <p:sp>
        <p:nvSpPr>
          <p:cNvPr id="8" name="Rectangle 7">
            <a:extLst>
              <a:ext uri="{FF2B5EF4-FFF2-40B4-BE49-F238E27FC236}">
                <a16:creationId xmlns:a16="http://schemas.microsoft.com/office/drawing/2014/main" id="{4BB09841-4FD3-AD39-5C04-652B7B7BD19A}"/>
              </a:ext>
            </a:extLst>
          </p:cNvPr>
          <p:cNvSpPr/>
          <p:nvPr/>
        </p:nvSpPr>
        <p:spPr>
          <a:xfrm>
            <a:off x="4445202" y="2340918"/>
            <a:ext cx="253596" cy="461665"/>
          </a:xfrm>
          <a:prstGeom prst="rect">
            <a:avLst/>
          </a:prstGeom>
        </p:spPr>
        <p:txBody>
          <a:bodyPr wrap="none">
            <a:spAutoFit/>
          </a:bodyPr>
          <a:lstStyle/>
          <a:p>
            <a:r>
              <a:rPr lang="en-US" dirty="0"/>
              <a:t> </a:t>
            </a:r>
          </a:p>
        </p:txBody>
      </p:sp>
      <p:sp>
        <p:nvSpPr>
          <p:cNvPr id="10" name="Rectangle 9">
            <a:extLst>
              <a:ext uri="{FF2B5EF4-FFF2-40B4-BE49-F238E27FC236}">
                <a16:creationId xmlns:a16="http://schemas.microsoft.com/office/drawing/2014/main" id="{A039A358-6A18-B8A7-EFCF-3FF2D801CFDA}"/>
              </a:ext>
            </a:extLst>
          </p:cNvPr>
          <p:cNvSpPr/>
          <p:nvPr/>
        </p:nvSpPr>
        <p:spPr>
          <a:xfrm>
            <a:off x="4445202" y="2340918"/>
            <a:ext cx="253596" cy="461665"/>
          </a:xfrm>
          <a:prstGeom prst="rect">
            <a:avLst/>
          </a:prstGeom>
        </p:spPr>
        <p:txBody>
          <a:bodyPr wrap="none">
            <a:spAutoFit/>
          </a:bodyPr>
          <a:lstStyle/>
          <a:p>
            <a:r>
              <a:rPr lang="en-US" dirty="0"/>
              <a:t> </a:t>
            </a:r>
          </a:p>
        </p:txBody>
      </p:sp>
      <p:sp>
        <p:nvSpPr>
          <p:cNvPr id="5" name="Content Placeholder 6">
            <a:extLst>
              <a:ext uri="{FF2B5EF4-FFF2-40B4-BE49-F238E27FC236}">
                <a16:creationId xmlns:a16="http://schemas.microsoft.com/office/drawing/2014/main" id="{9B91CD06-53A3-9BE5-BE03-94AE0E515816}"/>
              </a:ext>
            </a:extLst>
          </p:cNvPr>
          <p:cNvSpPr txBox="1">
            <a:spLocks/>
          </p:cNvSpPr>
          <p:nvPr/>
        </p:nvSpPr>
        <p:spPr>
          <a:xfrm>
            <a:off x="5478378" y="1065310"/>
            <a:ext cx="3519845" cy="3233974"/>
          </a:xfrm>
          <a:prstGeom prst="rect">
            <a:avLst/>
          </a:prstGeom>
        </p:spPr>
        <p:txBody>
          <a:bodyPr lIns="0" tIns="0" rIns="0" bIns="0">
            <a:noAutofit/>
          </a:bodyPr>
          <a:lstStyle>
            <a:lvl1pPr marL="0" marR="0" indent="0" algn="l" defTabSz="457200" rtl="0" eaLnBrk="1" fontAlgn="base" latinLnBrk="0" hangingPunct="1">
              <a:lnSpc>
                <a:spcPct val="100000"/>
              </a:lnSpc>
              <a:spcBef>
                <a:spcPts val="984"/>
              </a:spcBef>
              <a:spcAft>
                <a:spcPct val="0"/>
              </a:spcAft>
              <a:buClrTx/>
              <a:buSzTx/>
              <a:buFont typeface="Arial" charset="0"/>
              <a:buNone/>
              <a:tabLst/>
              <a:defRPr sz="1800" kern="1200">
                <a:solidFill>
                  <a:srgbClr val="505050"/>
                </a:solidFill>
                <a:latin typeface="Helvetica"/>
                <a:ea typeface="Geneva" charset="0"/>
                <a:cs typeface="ＭＳ Ｐゴシック" charset="0"/>
              </a:defRPr>
            </a:lvl1pPr>
            <a:lvl2pPr marL="512763" indent="-230188" algn="l" defTabSz="457200" rtl="0" eaLnBrk="1" fontAlgn="base" hangingPunct="1">
              <a:spcBef>
                <a:spcPts val="984"/>
              </a:spcBef>
              <a:spcAft>
                <a:spcPct val="0"/>
              </a:spcAft>
              <a:buFont typeface="Arial" charset="0"/>
              <a:buChar char="–"/>
              <a:defRPr sz="1600" kern="1200">
                <a:solidFill>
                  <a:srgbClr val="505050"/>
                </a:solidFill>
                <a:latin typeface="Helvetica"/>
                <a:ea typeface="ＭＳ Ｐゴシック" charset="0"/>
                <a:cs typeface="ＭＳ Ｐゴシック" charset="0"/>
              </a:defRPr>
            </a:lvl2pPr>
            <a:lvl3pPr marL="803275" indent="-230188" algn="l" defTabSz="457200" rtl="0" eaLnBrk="1" fontAlgn="base" hangingPunct="1">
              <a:spcBef>
                <a:spcPts val="984"/>
              </a:spcBef>
              <a:spcAft>
                <a:spcPct val="0"/>
              </a:spcAft>
              <a:buFont typeface="Arial" charset="0"/>
              <a:buChar char="•"/>
              <a:defRPr sz="1500" kern="1200">
                <a:solidFill>
                  <a:srgbClr val="505050"/>
                </a:solidFill>
                <a:latin typeface="Helvetica"/>
                <a:ea typeface="ＭＳ Ｐゴシック" charset="0"/>
                <a:cs typeface="ＭＳ Ｐゴシック" charset="0"/>
              </a:defRPr>
            </a:lvl3pPr>
            <a:lvl4pPr marL="1085850" indent="-228600" algn="l" defTabSz="457200" rtl="0" eaLnBrk="1" fontAlgn="base" hangingPunct="1">
              <a:spcBef>
                <a:spcPts val="984"/>
              </a:spcBef>
              <a:spcAft>
                <a:spcPct val="0"/>
              </a:spcAft>
              <a:buFont typeface="Arial" charset="0"/>
              <a:buChar char="–"/>
              <a:defRPr sz="1400" kern="1200">
                <a:solidFill>
                  <a:srgbClr val="505050"/>
                </a:solidFill>
                <a:latin typeface="Helvetica"/>
                <a:ea typeface="ＭＳ Ｐゴシック" charset="0"/>
                <a:cs typeface="ＭＳ Ｐゴシック" charset="0"/>
              </a:defRPr>
            </a:lvl4pPr>
            <a:lvl5pPr marL="1370013" indent="-230188" algn="l" defTabSz="457200" rtl="0" eaLnBrk="1" fontAlgn="base" hangingPunct="1">
              <a:spcBef>
                <a:spcPts val="984"/>
              </a:spcBef>
              <a:spcAft>
                <a:spcPct val="0"/>
              </a:spcAft>
              <a:buFont typeface="Arial"/>
              <a:buChar char="•"/>
              <a:defRPr sz="1400" kern="1200">
                <a:solidFill>
                  <a:srgbClr val="505050"/>
                </a:solidFill>
                <a:latin typeface="Helvetica"/>
                <a:ea typeface="ＭＳ Ｐゴシック" charset="0"/>
                <a:cs typeface="ＭＳ Ｐゴシック" charset="0"/>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285750" indent="-285750">
              <a:buFont typeface="Arial" panose="020B0604020202020204" pitchFamily="34" charset="0"/>
              <a:buChar char="•"/>
            </a:pPr>
            <a:r>
              <a:rPr lang="en-US" sz="1200" dirty="0"/>
              <a:t>DAESRV swap to </a:t>
            </a:r>
            <a:r>
              <a:rPr lang="en-US" sz="1200" dirty="0" err="1"/>
              <a:t>AlmaLinux</a:t>
            </a:r>
            <a:r>
              <a:rPr lang="en-US" sz="1200" dirty="0"/>
              <a:t> 9 successful.</a:t>
            </a:r>
          </a:p>
          <a:p>
            <a:pPr marL="798513" lvl="1" indent="-285750">
              <a:buFont typeface="Arial" panose="020B0604020202020204" pitchFamily="34" charset="0"/>
              <a:buChar char="•"/>
            </a:pPr>
            <a:r>
              <a:rPr lang="en-US" sz="1000" dirty="0"/>
              <a:t>Java build issues ongoing. Troubleshooting.</a:t>
            </a:r>
          </a:p>
          <a:p>
            <a:pPr marL="285750" indent="-285750">
              <a:buFont typeface="Arial" panose="020B0604020202020204" pitchFamily="34" charset="0"/>
              <a:buChar char="•"/>
            </a:pPr>
            <a:r>
              <a:rPr lang="en-US" sz="1200" dirty="0"/>
              <a:t>Restart of all central services for move to </a:t>
            </a:r>
            <a:r>
              <a:rPr lang="en-US" sz="1200" dirty="0" err="1"/>
              <a:t>AlmaLinux</a:t>
            </a:r>
            <a:r>
              <a:rPr lang="en-US" sz="1200" dirty="0"/>
              <a:t> 9 successful.</a:t>
            </a:r>
          </a:p>
          <a:p>
            <a:pPr marL="285750" indent="-285750">
              <a:buFont typeface="Arial" panose="020B0604020202020204" pitchFamily="34" charset="0"/>
              <a:buChar char="•"/>
            </a:pPr>
            <a:r>
              <a:rPr lang="en-US" sz="1200" dirty="0"/>
              <a:t>Looking to schedule CLX49E (GPIB front end) move to </a:t>
            </a:r>
            <a:r>
              <a:rPr lang="en-US" sz="1200" dirty="0" err="1"/>
              <a:t>AlmaLinux</a:t>
            </a:r>
            <a:r>
              <a:rPr lang="en-US" sz="1200" dirty="0"/>
              <a:t> 9. Already tested GPIB driver on AL9; estimate 30-40 minutes downtime. Takes 30 minutes to retreat if a problem.</a:t>
            </a:r>
          </a:p>
          <a:p>
            <a:pPr marL="285750" indent="-285750">
              <a:buFont typeface="Arial" panose="020B0604020202020204" pitchFamily="34" charset="0"/>
              <a:buChar char="•"/>
            </a:pPr>
            <a:r>
              <a:rPr lang="en-US" sz="1200" dirty="0"/>
              <a:t>NML65C device timeouts (NML magnet power supplies) troubleshooting ongoing</a:t>
            </a:r>
          </a:p>
          <a:p>
            <a:pPr marL="285750" indent="-285750">
              <a:buFont typeface="Arial" panose="020B0604020202020204" pitchFamily="34" charset="0"/>
              <a:buChar char="•"/>
            </a:pPr>
            <a:r>
              <a:rPr lang="en-US" sz="1200" dirty="0"/>
              <a:t>Asking experts to verify ROOT functionality on AL9</a:t>
            </a:r>
          </a:p>
        </p:txBody>
      </p:sp>
      <p:pic>
        <p:nvPicPr>
          <p:cNvPr id="13" name="Picture 12" descr="A screenshot of a black screen&#10;&#10;Description automatically generated">
            <a:extLst>
              <a:ext uri="{FF2B5EF4-FFF2-40B4-BE49-F238E27FC236}">
                <a16:creationId xmlns:a16="http://schemas.microsoft.com/office/drawing/2014/main" id="{FCE0D903-A9F2-9F0E-D8D2-F6C170F366D3}"/>
              </a:ext>
            </a:extLst>
          </p:cNvPr>
          <p:cNvPicPr>
            <a:picLocks noChangeAspect="1"/>
          </p:cNvPicPr>
          <p:nvPr/>
        </p:nvPicPr>
        <p:blipFill>
          <a:blip r:embed="rId3"/>
          <a:stretch>
            <a:fillRect/>
          </a:stretch>
        </p:blipFill>
        <p:spPr>
          <a:xfrm>
            <a:off x="88232" y="1462652"/>
            <a:ext cx="5270669" cy="2218196"/>
          </a:xfrm>
          <a:prstGeom prst="rect">
            <a:avLst/>
          </a:prstGeom>
        </p:spPr>
      </p:pic>
    </p:spTree>
    <p:extLst>
      <p:ext uri="{BB962C8B-B14F-4D97-AF65-F5344CB8AC3E}">
        <p14:creationId xmlns:p14="http://schemas.microsoft.com/office/powerpoint/2010/main" val="36070079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E832CA94-7F01-3B47-ADF3-BB2D7067D05C}"/>
              </a:ext>
            </a:extLst>
          </p:cNvPr>
          <p:cNvSpPr>
            <a:spLocks noGrp="1"/>
          </p:cNvSpPr>
          <p:nvPr>
            <p:ph type="sldNum" sz="quarter" idx="4"/>
          </p:nvPr>
        </p:nvSpPr>
        <p:spPr/>
        <p:txBody>
          <a:bodyPr/>
          <a:lstStyle/>
          <a:p>
            <a:pPr>
              <a:defRPr/>
            </a:pPr>
            <a:fld id="{148C009B-CB69-E04A-B9B3-34B26D69E9CF}" type="slidenum">
              <a:rPr lang="en-US" smtClean="0"/>
              <a:pPr>
                <a:defRPr/>
              </a:pPr>
              <a:t>3</a:t>
            </a:fld>
            <a:endParaRPr lang="en-US"/>
          </a:p>
        </p:txBody>
      </p:sp>
      <p:sp>
        <p:nvSpPr>
          <p:cNvPr id="3" name="Title 2">
            <a:extLst>
              <a:ext uri="{FF2B5EF4-FFF2-40B4-BE49-F238E27FC236}">
                <a16:creationId xmlns:a16="http://schemas.microsoft.com/office/drawing/2014/main" id="{726227DD-AF20-A045-974F-06085626DE33}"/>
              </a:ext>
            </a:extLst>
          </p:cNvPr>
          <p:cNvSpPr>
            <a:spLocks noGrp="1"/>
          </p:cNvSpPr>
          <p:nvPr>
            <p:ph type="title"/>
          </p:nvPr>
        </p:nvSpPr>
        <p:spPr/>
        <p:txBody>
          <a:bodyPr/>
          <a:lstStyle/>
          <a:p>
            <a:r>
              <a:rPr lang="en-US" dirty="0"/>
              <a:t>Issue reporting</a:t>
            </a:r>
          </a:p>
        </p:txBody>
      </p:sp>
      <p:sp>
        <p:nvSpPr>
          <p:cNvPr id="8" name="Rectangle 7">
            <a:extLst>
              <a:ext uri="{FF2B5EF4-FFF2-40B4-BE49-F238E27FC236}">
                <a16:creationId xmlns:a16="http://schemas.microsoft.com/office/drawing/2014/main" id="{4BB09841-4FD3-AD39-5C04-652B7B7BD19A}"/>
              </a:ext>
            </a:extLst>
          </p:cNvPr>
          <p:cNvSpPr/>
          <p:nvPr/>
        </p:nvSpPr>
        <p:spPr>
          <a:xfrm>
            <a:off x="4445202" y="2340918"/>
            <a:ext cx="253596" cy="461665"/>
          </a:xfrm>
          <a:prstGeom prst="rect">
            <a:avLst/>
          </a:prstGeom>
        </p:spPr>
        <p:txBody>
          <a:bodyPr wrap="none">
            <a:spAutoFit/>
          </a:bodyPr>
          <a:lstStyle/>
          <a:p>
            <a:r>
              <a:rPr lang="en-US" dirty="0"/>
              <a:t> </a:t>
            </a:r>
          </a:p>
        </p:txBody>
      </p:sp>
      <p:sp>
        <p:nvSpPr>
          <p:cNvPr id="10" name="Rectangle 9">
            <a:extLst>
              <a:ext uri="{FF2B5EF4-FFF2-40B4-BE49-F238E27FC236}">
                <a16:creationId xmlns:a16="http://schemas.microsoft.com/office/drawing/2014/main" id="{A039A358-6A18-B8A7-EFCF-3FF2D801CFDA}"/>
              </a:ext>
            </a:extLst>
          </p:cNvPr>
          <p:cNvSpPr/>
          <p:nvPr/>
        </p:nvSpPr>
        <p:spPr>
          <a:xfrm>
            <a:off x="4445202" y="2340918"/>
            <a:ext cx="253596" cy="461665"/>
          </a:xfrm>
          <a:prstGeom prst="rect">
            <a:avLst/>
          </a:prstGeom>
        </p:spPr>
        <p:txBody>
          <a:bodyPr wrap="none">
            <a:spAutoFit/>
          </a:bodyPr>
          <a:lstStyle/>
          <a:p>
            <a:r>
              <a:rPr lang="en-US" dirty="0"/>
              <a:t> </a:t>
            </a:r>
          </a:p>
        </p:txBody>
      </p:sp>
      <p:sp>
        <p:nvSpPr>
          <p:cNvPr id="5" name="Content Placeholder 6">
            <a:extLst>
              <a:ext uri="{FF2B5EF4-FFF2-40B4-BE49-F238E27FC236}">
                <a16:creationId xmlns:a16="http://schemas.microsoft.com/office/drawing/2014/main" id="{9B91CD06-53A3-9BE5-BE03-94AE0E515816}"/>
              </a:ext>
            </a:extLst>
          </p:cNvPr>
          <p:cNvSpPr txBox="1">
            <a:spLocks/>
          </p:cNvSpPr>
          <p:nvPr/>
        </p:nvSpPr>
        <p:spPr>
          <a:xfrm>
            <a:off x="5395555" y="586286"/>
            <a:ext cx="3519845" cy="3233974"/>
          </a:xfrm>
          <a:prstGeom prst="rect">
            <a:avLst/>
          </a:prstGeom>
        </p:spPr>
        <p:txBody>
          <a:bodyPr lIns="0" tIns="0" rIns="0" bIns="0">
            <a:noAutofit/>
          </a:bodyPr>
          <a:lstStyle>
            <a:lvl1pPr marL="0" marR="0" indent="0" algn="l" defTabSz="457200" rtl="0" eaLnBrk="1" fontAlgn="base" latinLnBrk="0" hangingPunct="1">
              <a:lnSpc>
                <a:spcPct val="100000"/>
              </a:lnSpc>
              <a:spcBef>
                <a:spcPts val="984"/>
              </a:spcBef>
              <a:spcAft>
                <a:spcPct val="0"/>
              </a:spcAft>
              <a:buClrTx/>
              <a:buSzTx/>
              <a:buFont typeface="Arial" charset="0"/>
              <a:buNone/>
              <a:tabLst/>
              <a:defRPr sz="1800" kern="1200">
                <a:solidFill>
                  <a:srgbClr val="505050"/>
                </a:solidFill>
                <a:latin typeface="Helvetica"/>
                <a:ea typeface="Geneva" charset="0"/>
                <a:cs typeface="ＭＳ Ｐゴシック" charset="0"/>
              </a:defRPr>
            </a:lvl1pPr>
            <a:lvl2pPr marL="512763" indent="-230188" algn="l" defTabSz="457200" rtl="0" eaLnBrk="1" fontAlgn="base" hangingPunct="1">
              <a:spcBef>
                <a:spcPts val="984"/>
              </a:spcBef>
              <a:spcAft>
                <a:spcPct val="0"/>
              </a:spcAft>
              <a:buFont typeface="Arial" charset="0"/>
              <a:buChar char="–"/>
              <a:defRPr sz="1600" kern="1200">
                <a:solidFill>
                  <a:srgbClr val="505050"/>
                </a:solidFill>
                <a:latin typeface="Helvetica"/>
                <a:ea typeface="ＭＳ Ｐゴシック" charset="0"/>
                <a:cs typeface="ＭＳ Ｐゴシック" charset="0"/>
              </a:defRPr>
            </a:lvl2pPr>
            <a:lvl3pPr marL="803275" indent="-230188" algn="l" defTabSz="457200" rtl="0" eaLnBrk="1" fontAlgn="base" hangingPunct="1">
              <a:spcBef>
                <a:spcPts val="984"/>
              </a:spcBef>
              <a:spcAft>
                <a:spcPct val="0"/>
              </a:spcAft>
              <a:buFont typeface="Arial" charset="0"/>
              <a:buChar char="•"/>
              <a:defRPr sz="1500" kern="1200">
                <a:solidFill>
                  <a:srgbClr val="505050"/>
                </a:solidFill>
                <a:latin typeface="Helvetica"/>
                <a:ea typeface="ＭＳ Ｐゴシック" charset="0"/>
                <a:cs typeface="ＭＳ Ｐゴシック" charset="0"/>
              </a:defRPr>
            </a:lvl3pPr>
            <a:lvl4pPr marL="1085850" indent="-228600" algn="l" defTabSz="457200" rtl="0" eaLnBrk="1" fontAlgn="base" hangingPunct="1">
              <a:spcBef>
                <a:spcPts val="984"/>
              </a:spcBef>
              <a:spcAft>
                <a:spcPct val="0"/>
              </a:spcAft>
              <a:buFont typeface="Arial" charset="0"/>
              <a:buChar char="–"/>
              <a:defRPr sz="1400" kern="1200">
                <a:solidFill>
                  <a:srgbClr val="505050"/>
                </a:solidFill>
                <a:latin typeface="Helvetica"/>
                <a:ea typeface="ＭＳ Ｐゴシック" charset="0"/>
                <a:cs typeface="ＭＳ Ｐゴシック" charset="0"/>
              </a:defRPr>
            </a:lvl4pPr>
            <a:lvl5pPr marL="1370013" indent="-230188" algn="l" defTabSz="457200" rtl="0" eaLnBrk="1" fontAlgn="base" hangingPunct="1">
              <a:spcBef>
                <a:spcPts val="984"/>
              </a:spcBef>
              <a:spcAft>
                <a:spcPct val="0"/>
              </a:spcAft>
              <a:buFont typeface="Arial"/>
              <a:buChar char="•"/>
              <a:defRPr sz="1400" kern="1200">
                <a:solidFill>
                  <a:srgbClr val="505050"/>
                </a:solidFill>
                <a:latin typeface="Helvetica"/>
                <a:ea typeface="ＭＳ Ｐゴシック" charset="0"/>
                <a:cs typeface="ＭＳ Ｐゴシック" charset="0"/>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285750" indent="-285750">
              <a:buFont typeface="Arial" panose="020B0604020202020204" pitchFamily="34" charset="0"/>
              <a:buChar char="•"/>
            </a:pPr>
            <a:r>
              <a:rPr lang="en-US" sz="1200" dirty="0"/>
              <a:t>On AD GitHub: </a:t>
            </a:r>
            <a:r>
              <a:rPr lang="en-US" sz="1200" dirty="0">
                <a:hlinkClick r:id="rId3"/>
              </a:rPr>
              <a:t>https://github.com/fermi-ad/controls/issues/new?assignees=&amp;labels=bug&amp;projects=fermi-ad%2F13&amp;template=bug_report.yaml</a:t>
            </a:r>
            <a:endParaRPr lang="en-US" sz="1200" dirty="0"/>
          </a:p>
          <a:p>
            <a:pPr marL="285750" indent="-285750">
              <a:buFont typeface="Arial" panose="020B0604020202020204" pitchFamily="34" charset="0"/>
              <a:buChar char="•"/>
            </a:pPr>
            <a:r>
              <a:rPr lang="en-US" sz="1200" dirty="0"/>
              <a:t>Or, </a:t>
            </a:r>
            <a:r>
              <a:rPr lang="en-US" sz="1200" dirty="0">
                <a:hlinkClick r:id="rId4"/>
              </a:rPr>
              <a:t>https://github.com/fermi-ad/controls</a:t>
            </a:r>
            <a:r>
              <a:rPr lang="en-US" sz="1200" dirty="0"/>
              <a:t> -&gt; Issues -&gt; Green “New Issue” button -&gt; Bug report green “Get Started” button</a:t>
            </a:r>
          </a:p>
          <a:p>
            <a:pPr marL="285750" indent="-285750">
              <a:buFont typeface="Arial" panose="020B0604020202020204" pitchFamily="34" charset="0"/>
              <a:buChar char="•"/>
            </a:pPr>
            <a:r>
              <a:rPr lang="en-US" sz="1200" dirty="0"/>
              <a:t>Will add “Feature Request” option soon</a:t>
            </a:r>
          </a:p>
          <a:p>
            <a:pPr marL="285750" indent="-285750">
              <a:buFont typeface="Arial" panose="020B0604020202020204" pitchFamily="34" charset="0"/>
              <a:buChar char="•"/>
            </a:pPr>
            <a:r>
              <a:rPr lang="en-US" sz="1200" dirty="0"/>
              <a:t>Simple form for reporting operational issues with enough information for us to get started</a:t>
            </a:r>
          </a:p>
          <a:p>
            <a:pPr marL="285750" indent="-285750">
              <a:buFont typeface="Arial" panose="020B0604020202020204" pitchFamily="34" charset="0"/>
              <a:buChar char="•"/>
            </a:pPr>
            <a:r>
              <a:rPr lang="en-US" sz="1200" dirty="0"/>
              <a:t>Automatically tracks on the project board (previous slide)</a:t>
            </a:r>
          </a:p>
          <a:p>
            <a:pPr marL="285750" indent="-285750">
              <a:buFont typeface="Arial" panose="020B0604020202020204" pitchFamily="34" charset="0"/>
              <a:buChar char="•"/>
            </a:pPr>
            <a:r>
              <a:rPr lang="en-US" sz="1200" dirty="0"/>
              <a:t>Only requires (free) GitHub account to use</a:t>
            </a:r>
          </a:p>
          <a:p>
            <a:pPr marL="285750" indent="-285750">
              <a:buFont typeface="Arial" panose="020B0604020202020204" pitchFamily="34" charset="0"/>
              <a:buChar char="•"/>
            </a:pPr>
            <a:r>
              <a:rPr lang="en-US" sz="1200" dirty="0"/>
              <a:t>Not required, just convenient. You can always reach out to us to report issues directly.</a:t>
            </a:r>
          </a:p>
          <a:p>
            <a:pPr marL="285750" indent="-285750">
              <a:buFont typeface="Arial" panose="020B0604020202020204" pitchFamily="34" charset="0"/>
              <a:buChar char="•"/>
            </a:pPr>
            <a:r>
              <a:rPr lang="en-US" sz="1200" dirty="0"/>
              <a:t>Credit: Beau Harrison</a:t>
            </a:r>
          </a:p>
        </p:txBody>
      </p:sp>
      <p:pic>
        <p:nvPicPr>
          <p:cNvPr id="4" name="Picture 3" descr="A screenshot of a bug report&#10;&#10;Description automatically generated">
            <a:extLst>
              <a:ext uri="{FF2B5EF4-FFF2-40B4-BE49-F238E27FC236}">
                <a16:creationId xmlns:a16="http://schemas.microsoft.com/office/drawing/2014/main" id="{51B4404E-81FC-4CAB-5815-221B5DA65B32}"/>
              </a:ext>
            </a:extLst>
          </p:cNvPr>
          <p:cNvPicPr>
            <a:picLocks noChangeAspect="1"/>
          </p:cNvPicPr>
          <p:nvPr/>
        </p:nvPicPr>
        <p:blipFill>
          <a:blip r:embed="rId5"/>
          <a:stretch>
            <a:fillRect/>
          </a:stretch>
        </p:blipFill>
        <p:spPr>
          <a:xfrm>
            <a:off x="228600" y="642059"/>
            <a:ext cx="4880381" cy="3859381"/>
          </a:xfrm>
          <a:prstGeom prst="rect">
            <a:avLst/>
          </a:prstGeom>
        </p:spPr>
      </p:pic>
    </p:spTree>
    <p:extLst>
      <p:ext uri="{BB962C8B-B14F-4D97-AF65-F5344CB8AC3E}">
        <p14:creationId xmlns:p14="http://schemas.microsoft.com/office/powerpoint/2010/main" val="1257495662"/>
      </p:ext>
    </p:extLst>
  </p:cSld>
  <p:clrMapOvr>
    <a:masterClrMapping/>
  </p:clrMapOvr>
</p:sld>
</file>

<file path=ppt/theme/theme1.xml><?xml version="1.0" encoding="utf-8"?>
<a:theme xmlns:a="http://schemas.openxmlformats.org/drawingml/2006/main" name="Fermilab_PPT_090915">
  <a:themeElements>
    <a:clrScheme name="Fermilab 1">
      <a:dk1>
        <a:srgbClr val="003087"/>
      </a:dk1>
      <a:lt1>
        <a:srgbClr val="FFFFFF"/>
      </a:lt1>
      <a:dk2>
        <a:srgbClr val="003087"/>
      </a:dk2>
      <a:lt2>
        <a:srgbClr val="FFFFFF"/>
      </a:lt2>
      <a:accent1>
        <a:srgbClr val="99D6EA"/>
      </a:accent1>
      <a:accent2>
        <a:srgbClr val="DB720C"/>
      </a:accent2>
      <a:accent3>
        <a:srgbClr val="519A24"/>
      </a:accent3>
      <a:accent4>
        <a:srgbClr val="AF272F"/>
      </a:accent4>
      <a:accent5>
        <a:srgbClr val="00B5E2"/>
      </a:accent5>
      <a:accent6>
        <a:srgbClr val="505050"/>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24" id="{CB7ACBD4-1FF4-4C43-816D-7134F0E2B41D}" vid="{8773B698-5E34-8649-83D5-C6AC28019C7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ocument_x0020_Type xmlns="ccf97bdc-a551-4925-98dc-bdea88868885"/>
    <Document_x0020_Category xmlns="ccf97bdc-a551-4925-98dc-bdea88868885"/>
    <Project_x0020_Phase xmlns="ccf97bdc-a551-4925-98dc-bdea88868885">Initiation</Project_x0020_Phase>
  </documentManagement>
</p:properties>
</file>

<file path=customXml/item4.xml><?xml version="1.0" encoding="utf-8"?>
<ct:contentTypeSchema xmlns:ct="http://schemas.microsoft.com/office/2006/metadata/contentType" xmlns:ma="http://schemas.microsoft.com/office/2006/metadata/properties/metaAttributes" ct:_="" ma:_="" ma:contentTypeName="Document" ma:contentTypeID="0x010100471C09F1DBC5AD47A6869093810B4492" ma:contentTypeVersion="60" ma:contentTypeDescription="Create a new document." ma:contentTypeScope="" ma:versionID="a20d3f2dfbcd7e6e87b37600e534a7ff">
  <xsd:schema xmlns:xsd="http://www.w3.org/2001/XMLSchema" xmlns:xs="http://www.w3.org/2001/XMLSchema" xmlns:p="http://schemas.microsoft.com/office/2006/metadata/properties" xmlns:ns2="3427cf1b-08f6-4349-98e1-9c40df501855" xmlns:ns3="ccf97bdc-a551-4925-98dc-bdea88868885" targetNamespace="http://schemas.microsoft.com/office/2006/metadata/properties" ma:root="true" ma:fieldsID="69c3da6ba194ca1086459c16ba5ddc8d" ns2:_="" ns3:_="">
    <xsd:import namespace="3427cf1b-08f6-4349-98e1-9c40df501855"/>
    <xsd:import namespace="ccf97bdc-a551-4925-98dc-bdea88868885"/>
    <xsd:element name="properties">
      <xsd:complexType>
        <xsd:sequence>
          <xsd:element name="documentManagement">
            <xsd:complexType>
              <xsd:all>
                <xsd:element ref="ns2:_dlc_DocId" minOccurs="0"/>
                <xsd:element ref="ns2:_dlc_DocIdUrl" minOccurs="0"/>
                <xsd:element ref="ns2:_dlc_DocIdPersistId" minOccurs="0"/>
                <xsd:element ref="ns3:Document_x0020_Type" minOccurs="0"/>
                <xsd:element ref="ns3:Document_x0020_Category" minOccurs="0"/>
                <xsd:element ref="ns3:Project_x0020_Phas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427cf1b-08f6-4349-98e1-9c40df501855"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ccf97bdc-a551-4925-98dc-bdea88868885" elementFormDefault="qualified">
    <xsd:import namespace="http://schemas.microsoft.com/office/2006/documentManagement/types"/>
    <xsd:import namespace="http://schemas.microsoft.com/office/infopath/2007/PartnerControls"/>
    <xsd:element name="Document_x0020_Type" ma:index="11" nillable="true" ma:displayName="Document Type" ma:internalName="Document_x0020_Type" ma:readOnly="false">
      <xsd:complexType>
        <xsd:complexContent>
          <xsd:extension base="dms:MultiChoiceFillIn">
            <xsd:sequence>
              <xsd:element name="Value" maxOccurs="unbounded" minOccurs="0" nillable="true">
                <xsd:simpleType>
                  <xsd:union memberTypes="dms:Text">
                    <xsd:simpleType>
                      <xsd:restriction base="dms:Choice">
                        <xsd:enumeration value="Action Item List"/>
                        <xsd:enumeration value="Change Request Log"/>
                        <xsd:enumeration value="Communications Plan"/>
                        <xsd:enumeration value="Decision Log"/>
                        <xsd:enumeration value="Design Document"/>
                        <xsd:enumeration value="Issues Log"/>
                        <xsd:enumeration value="Lesson Learned"/>
                        <xsd:enumeration value="Management and Organization Structure"/>
                        <xsd:enumeration value="Meeting Minutes"/>
                        <xsd:enumeration value="Project Acceptance Criteria"/>
                        <xsd:enumeration value="Project Charter"/>
                        <xsd:enumeration value="Project Cost Estimate"/>
                        <xsd:enumeration value="Project Management Workbook"/>
                        <xsd:enumeration value="Project Summary"/>
                        <xsd:enumeration value="Requirements Document"/>
                        <xsd:enumeration value="Risk Register"/>
                        <xsd:enumeration value="Schedule"/>
                        <xsd:enumeration value="Security Management Plan"/>
                        <xsd:enumeration value="Technical Document"/>
                        <xsd:enumeration value="Weekly Status Reports"/>
                      </xsd:restriction>
                    </xsd:simpleType>
                  </xsd:union>
                </xsd:simpleType>
              </xsd:element>
            </xsd:sequence>
          </xsd:extension>
        </xsd:complexContent>
      </xsd:complexType>
    </xsd:element>
    <xsd:element name="Document_x0020_Category" ma:index="12" nillable="true" ma:displayName="Document Category" ma:internalName="Document_x0020_Category" ma:readOnly="false">
      <xsd:complexType>
        <xsd:complexContent>
          <xsd:extension base="dms:MultiChoiceFillIn">
            <xsd:sequence>
              <xsd:element name="Value" maxOccurs="unbounded" minOccurs="0" nillable="true">
                <xsd:simpleType>
                  <xsd:union memberTypes="dms:Text">
                    <xsd:simpleType>
                      <xsd:restriction base="dms:Choice">
                        <xsd:enumeration value="Request for Proposals"/>
                        <xsd:enumeration value="Project Decision Documents (PDD)"/>
                        <xsd:enumeration value="Budget and Cost Documents"/>
                      </xsd:restriction>
                    </xsd:simpleType>
                  </xsd:union>
                </xsd:simpleType>
              </xsd:element>
            </xsd:sequence>
          </xsd:extension>
        </xsd:complexContent>
      </xsd:complexType>
    </xsd:element>
    <xsd:element name="Project_x0020_Phase" ma:index="13" nillable="true" ma:displayName="Project Phase" ma:default="Initiation" ma:format="Dropdown" ma:internalName="Project_x0020_Phase" ma:readOnly="false">
      <xsd:simpleType>
        <xsd:restriction base="dms:Choice">
          <xsd:enumeration value="Initiation"/>
          <xsd:enumeration value="Planning"/>
          <xsd:enumeration value="Execution"/>
          <xsd:enumeration value="Control"/>
          <xsd:enumeration value="Closeout"/>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A78AAC9-3811-45E2-8B1F-6823F0320A5E}">
  <ds:schemaRefs>
    <ds:schemaRef ds:uri="http://schemas.microsoft.com/sharepoint/events"/>
  </ds:schemaRefs>
</ds:datastoreItem>
</file>

<file path=customXml/itemProps2.xml><?xml version="1.0" encoding="utf-8"?>
<ds:datastoreItem xmlns:ds="http://schemas.openxmlformats.org/officeDocument/2006/customXml" ds:itemID="{CBB153CA-B575-4332-8657-26A6407DAC44}">
  <ds:schemaRefs>
    <ds:schemaRef ds:uri="http://schemas.microsoft.com/sharepoint/v3/contenttype/forms"/>
  </ds:schemaRefs>
</ds:datastoreItem>
</file>

<file path=customXml/itemProps3.xml><?xml version="1.0" encoding="utf-8"?>
<ds:datastoreItem xmlns:ds="http://schemas.openxmlformats.org/officeDocument/2006/customXml" ds:itemID="{D47B1EC6-8980-4132-B578-1EFCA69A24C9}">
  <ds:schemaRefs>
    <ds:schemaRef ds:uri="http://purl.org/dc/dcmitype/"/>
    <ds:schemaRef ds:uri="http://purl.org/dc/elements/1.1/"/>
    <ds:schemaRef ds:uri="3427cf1b-08f6-4349-98e1-9c40df501855"/>
    <ds:schemaRef ds:uri="http://schemas.microsoft.com/office/infopath/2007/PartnerControls"/>
    <ds:schemaRef ds:uri="http://schemas.openxmlformats.org/package/2006/metadata/core-properties"/>
    <ds:schemaRef ds:uri="http://purl.org/dc/terms/"/>
    <ds:schemaRef ds:uri="http://schemas.microsoft.com/office/2006/documentManagement/types"/>
    <ds:schemaRef ds:uri="ccf97bdc-a551-4925-98dc-bdea88868885"/>
    <ds:schemaRef ds:uri="http://schemas.microsoft.com/office/2006/metadata/properties"/>
    <ds:schemaRef ds:uri="http://www.w3.org/XML/1998/namespace"/>
  </ds:schemaRefs>
</ds:datastoreItem>
</file>

<file path=customXml/itemProps4.xml><?xml version="1.0" encoding="utf-8"?>
<ds:datastoreItem xmlns:ds="http://schemas.openxmlformats.org/officeDocument/2006/customXml" ds:itemID="{0F19CE26-B9B0-4D18-9AF5-AFCEF8F13B1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427cf1b-08f6-4349-98e1-9c40df501855"/>
    <ds:schemaRef ds:uri="ccf97bdc-a551-4925-98dc-bdea8886888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Fermilab_PPT_090915</Template>
  <TotalTime>9734</TotalTime>
  <Words>407</Words>
  <Application>Microsoft Macintosh PowerPoint</Application>
  <PresentationFormat>On-screen Show (16:9)</PresentationFormat>
  <Paragraphs>30</Paragraphs>
  <Slides>3</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vt:i4>
      </vt:variant>
    </vt:vector>
  </HeadingPairs>
  <TitlesOfParts>
    <vt:vector size="7" baseType="lpstr">
      <vt:lpstr>Arial</vt:lpstr>
      <vt:lpstr>Calibri</vt:lpstr>
      <vt:lpstr>Helvetica</vt:lpstr>
      <vt:lpstr>Fermilab_PPT_090915</vt:lpstr>
      <vt:lpstr>PowerPoint Presentation</vt:lpstr>
      <vt:lpstr>Ongoing issues</vt:lpstr>
      <vt:lpstr>Issue reporting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Adam C. Watts</dc:creator>
  <cp:lastModifiedBy>Adam C. Watts</cp:lastModifiedBy>
  <cp:revision>285</cp:revision>
  <cp:lastPrinted>2023-01-25T17:43:18Z</cp:lastPrinted>
  <dcterms:created xsi:type="dcterms:W3CDTF">2021-10-06T21:33:04Z</dcterms:created>
  <dcterms:modified xsi:type="dcterms:W3CDTF">2023-10-27T12:34:17Z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0x010100471C09F1DBC5AD47A6869093810B4492</vt:lpwstr>
  </property>
</Properties>
</file>