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662" r:id="rId3"/>
    <p:sldId id="415" r:id="rId4"/>
    <p:sldId id="661" r:id="rId5"/>
    <p:sldId id="663" r:id="rId6"/>
    <p:sldId id="664" r:id="rId7"/>
    <p:sldId id="666" r:id="rId8"/>
    <p:sldId id="665" r:id="rId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A7A8AA"/>
    <a:srgbClr val="99D6EA"/>
    <a:srgbClr val="4E4E4E"/>
    <a:srgbClr val="FB8B18"/>
    <a:srgbClr val="A25E20"/>
    <a:srgbClr val="C7C7C7"/>
    <a:srgbClr val="50504E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504B5-3853-4DFB-9C52-8F5C00FB82A7}" v="50" dt="2023-10-27T12:40:07.8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6" autoAdjust="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900" y="1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855504B5-3853-4DFB-9C52-8F5C00FB82A7}"/>
    <pc:docChg chg="undo custSel addSld delSld modSld modNotesMaster modHandout">
      <pc:chgData name="Consolato Gattuso" userId="e16b36fd-af99-4a23-a2b7-c93a9c63ddf6" providerId="ADAL" clId="{855504B5-3853-4DFB-9C52-8F5C00FB82A7}" dt="2023-10-27T12:58:23.479" v="1883" actId="20577"/>
      <pc:docMkLst>
        <pc:docMk/>
      </pc:docMkLst>
      <pc:sldChg chg="modSp mod">
        <pc:chgData name="Consolato Gattuso" userId="e16b36fd-af99-4a23-a2b7-c93a9c63ddf6" providerId="ADAL" clId="{855504B5-3853-4DFB-9C52-8F5C00FB82A7}" dt="2023-10-27T12:58:23.479" v="1883" actId="20577"/>
        <pc:sldMkLst>
          <pc:docMk/>
          <pc:sldMk cId="1989597527" sldId="294"/>
        </pc:sldMkLst>
        <pc:spChg chg="mod">
          <ac:chgData name="Consolato Gattuso" userId="e16b36fd-af99-4a23-a2b7-c93a9c63ddf6" providerId="ADAL" clId="{855504B5-3853-4DFB-9C52-8F5C00FB82A7}" dt="2023-10-27T12:58:23.479" v="1883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Consolato Gattuso" userId="e16b36fd-af99-4a23-a2b7-c93a9c63ddf6" providerId="ADAL" clId="{855504B5-3853-4DFB-9C52-8F5C00FB82A7}" dt="2023-10-27T12:37:20.897" v="1863" actId="20577"/>
        <pc:sldMkLst>
          <pc:docMk/>
          <pc:sldMk cId="459591566" sldId="415"/>
        </pc:sldMkLst>
        <pc:spChg chg="mod">
          <ac:chgData name="Consolato Gattuso" userId="e16b36fd-af99-4a23-a2b7-c93a9c63ddf6" providerId="ADAL" clId="{855504B5-3853-4DFB-9C52-8F5C00FB82A7}" dt="2023-10-27T12:37:20.897" v="1863" actId="20577"/>
          <ac:spMkLst>
            <pc:docMk/>
            <pc:sldMk cId="459591566" sldId="415"/>
            <ac:spMk id="2" creationId="{8B4BC292-C6A3-47DA-811E-F2F275587B4E}"/>
          </ac:spMkLst>
        </pc:spChg>
      </pc:sldChg>
      <pc:sldChg chg="mod modShow">
        <pc:chgData name="Consolato Gattuso" userId="e16b36fd-af99-4a23-a2b7-c93a9c63ddf6" providerId="ADAL" clId="{855504B5-3853-4DFB-9C52-8F5C00FB82A7}" dt="2023-10-27T11:29:43.201" v="1365" actId="729"/>
        <pc:sldMkLst>
          <pc:docMk/>
          <pc:sldMk cId="2262970537" sldId="662"/>
        </pc:sldMkLst>
      </pc:sldChg>
      <pc:sldChg chg="modSp mod">
        <pc:chgData name="Consolato Gattuso" userId="e16b36fd-af99-4a23-a2b7-c93a9c63ddf6" providerId="ADAL" clId="{855504B5-3853-4DFB-9C52-8F5C00FB82A7}" dt="2023-10-27T12:40:07.883" v="1881"/>
        <pc:sldMkLst>
          <pc:docMk/>
          <pc:sldMk cId="3144235332" sldId="663"/>
        </pc:sldMkLst>
        <pc:spChg chg="mod">
          <ac:chgData name="Consolato Gattuso" userId="e16b36fd-af99-4a23-a2b7-c93a9c63ddf6" providerId="ADAL" clId="{855504B5-3853-4DFB-9C52-8F5C00FB82A7}" dt="2023-10-27T12:39:53.107" v="1877" actId="14100"/>
          <ac:spMkLst>
            <pc:docMk/>
            <pc:sldMk cId="3144235332" sldId="663"/>
            <ac:spMk id="4" creationId="{B4858E0C-DF76-7A74-ADCE-C5B35A8F4185}"/>
          </ac:spMkLst>
        </pc:spChg>
        <pc:graphicFrameChg chg="mod">
          <ac:chgData name="Consolato Gattuso" userId="e16b36fd-af99-4a23-a2b7-c93a9c63ddf6" providerId="ADAL" clId="{855504B5-3853-4DFB-9C52-8F5C00FB82A7}" dt="2023-10-27T12:40:07.883" v="1881"/>
          <ac:graphicFrameMkLst>
            <pc:docMk/>
            <pc:sldMk cId="3144235332" sldId="663"/>
            <ac:graphicFrameMk id="38" creationId="{D34DCCDC-BB1D-0C91-0D2C-19E9A33D2E80}"/>
          </ac:graphicFrameMkLst>
        </pc:graphicFrameChg>
      </pc:sldChg>
      <pc:sldChg chg="addSp modSp new mod">
        <pc:chgData name="Consolato Gattuso" userId="e16b36fd-af99-4a23-a2b7-c93a9c63ddf6" providerId="ADAL" clId="{855504B5-3853-4DFB-9C52-8F5C00FB82A7}" dt="2023-10-27T12:39:47.051" v="1876" actId="14100"/>
        <pc:sldMkLst>
          <pc:docMk/>
          <pc:sldMk cId="3055085921" sldId="664"/>
        </pc:sldMkLst>
        <pc:spChg chg="mod">
          <ac:chgData name="Consolato Gattuso" userId="e16b36fd-af99-4a23-a2b7-c93a9c63ddf6" providerId="ADAL" clId="{855504B5-3853-4DFB-9C52-8F5C00FB82A7}" dt="2023-10-27T11:44:28.859" v="1738" actId="108"/>
          <ac:spMkLst>
            <pc:docMk/>
            <pc:sldMk cId="3055085921" sldId="664"/>
            <ac:spMk id="2" creationId="{6BDB635A-77AB-1F8E-6729-8043BFB66FC1}"/>
          </ac:spMkLst>
        </pc:spChg>
        <pc:spChg chg="mod">
          <ac:chgData name="Consolato Gattuso" userId="e16b36fd-af99-4a23-a2b7-c93a9c63ddf6" providerId="ADAL" clId="{855504B5-3853-4DFB-9C52-8F5C00FB82A7}" dt="2023-10-26T14:39:14.988" v="740" actId="1076"/>
          <ac:spMkLst>
            <pc:docMk/>
            <pc:sldMk cId="3055085921" sldId="664"/>
            <ac:spMk id="3" creationId="{A9A7F6F4-6DE1-3668-8842-B877FD946187}"/>
          </ac:spMkLst>
        </pc:spChg>
        <pc:spChg chg="mod">
          <ac:chgData name="Consolato Gattuso" userId="e16b36fd-af99-4a23-a2b7-c93a9c63ddf6" providerId="ADAL" clId="{855504B5-3853-4DFB-9C52-8F5C00FB82A7}" dt="2023-10-27T12:39:47.051" v="1876" actId="14100"/>
          <ac:spMkLst>
            <pc:docMk/>
            <pc:sldMk cId="3055085921" sldId="664"/>
            <ac:spMk id="4" creationId="{2CB9C61D-BE4D-7178-726F-CF2D96139464}"/>
          </ac:spMkLst>
        </pc:spChg>
        <pc:spChg chg="add mod">
          <ac:chgData name="Consolato Gattuso" userId="e16b36fd-af99-4a23-a2b7-c93a9c63ddf6" providerId="ADAL" clId="{855504B5-3853-4DFB-9C52-8F5C00FB82A7}" dt="2023-10-26T15:08:16.736" v="856" actId="1076"/>
          <ac:spMkLst>
            <pc:docMk/>
            <pc:sldMk cId="3055085921" sldId="664"/>
            <ac:spMk id="7" creationId="{18FC32E8-974D-79C9-A131-D27F4DB721C1}"/>
          </ac:spMkLst>
        </pc:spChg>
        <pc:spChg chg="add mod">
          <ac:chgData name="Consolato Gattuso" userId="e16b36fd-af99-4a23-a2b7-c93a9c63ddf6" providerId="ADAL" clId="{855504B5-3853-4DFB-9C52-8F5C00FB82A7}" dt="2023-10-26T15:08:12.553" v="855" actId="1076"/>
          <ac:spMkLst>
            <pc:docMk/>
            <pc:sldMk cId="3055085921" sldId="664"/>
            <ac:spMk id="8" creationId="{31ABBD70-DC39-F47D-CB8A-D2F9BF1FDE5E}"/>
          </ac:spMkLst>
        </pc:spChg>
      </pc:sldChg>
      <pc:sldChg chg="del">
        <pc:chgData name="Consolato Gattuso" userId="e16b36fd-af99-4a23-a2b7-c93a9c63ddf6" providerId="ADAL" clId="{855504B5-3853-4DFB-9C52-8F5C00FB82A7}" dt="2023-10-26T11:14:32.268" v="2" actId="47"/>
        <pc:sldMkLst>
          <pc:docMk/>
          <pc:sldMk cId="3966068596" sldId="664"/>
        </pc:sldMkLst>
      </pc:sldChg>
      <pc:sldChg chg="modSp new mod">
        <pc:chgData name="Consolato Gattuso" userId="e16b36fd-af99-4a23-a2b7-c93a9c63ddf6" providerId="ADAL" clId="{855504B5-3853-4DFB-9C52-8F5C00FB82A7}" dt="2023-10-27T12:39:34.747" v="1873" actId="14100"/>
        <pc:sldMkLst>
          <pc:docMk/>
          <pc:sldMk cId="1576929148" sldId="665"/>
        </pc:sldMkLst>
        <pc:spChg chg="mod">
          <ac:chgData name="Consolato Gattuso" userId="e16b36fd-af99-4a23-a2b7-c93a9c63ddf6" providerId="ADAL" clId="{855504B5-3853-4DFB-9C52-8F5C00FB82A7}" dt="2023-10-27T11:40:26.059" v="1731" actId="6549"/>
          <ac:spMkLst>
            <pc:docMk/>
            <pc:sldMk cId="1576929148" sldId="665"/>
            <ac:spMk id="2" creationId="{92B4EE6F-1058-C8CB-EC2F-8370EA5BA6E6}"/>
          </ac:spMkLst>
        </pc:spChg>
        <pc:spChg chg="mod">
          <ac:chgData name="Consolato Gattuso" userId="e16b36fd-af99-4a23-a2b7-c93a9c63ddf6" providerId="ADAL" clId="{855504B5-3853-4DFB-9C52-8F5C00FB82A7}" dt="2023-10-26T11:50:52.124" v="423" actId="20577"/>
          <ac:spMkLst>
            <pc:docMk/>
            <pc:sldMk cId="1576929148" sldId="665"/>
            <ac:spMk id="3" creationId="{BB10640F-B971-9155-5EE9-E45F60C33E3D}"/>
          </ac:spMkLst>
        </pc:spChg>
        <pc:spChg chg="mod">
          <ac:chgData name="Consolato Gattuso" userId="e16b36fd-af99-4a23-a2b7-c93a9c63ddf6" providerId="ADAL" clId="{855504B5-3853-4DFB-9C52-8F5C00FB82A7}" dt="2023-10-27T12:39:34.747" v="1873" actId="14100"/>
          <ac:spMkLst>
            <pc:docMk/>
            <pc:sldMk cId="1576929148" sldId="665"/>
            <ac:spMk id="4" creationId="{B3067A3A-18EC-658A-331C-D109CEA8BA20}"/>
          </ac:spMkLst>
        </pc:spChg>
      </pc:sldChg>
      <pc:sldChg chg="del">
        <pc:chgData name="Consolato Gattuso" userId="e16b36fd-af99-4a23-a2b7-c93a9c63ddf6" providerId="ADAL" clId="{855504B5-3853-4DFB-9C52-8F5C00FB82A7}" dt="2023-10-26T11:14:30.298" v="1" actId="47"/>
        <pc:sldMkLst>
          <pc:docMk/>
          <pc:sldMk cId="1728184254" sldId="665"/>
        </pc:sldMkLst>
      </pc:sldChg>
      <pc:sldChg chg="addSp delSp modSp new mod">
        <pc:chgData name="Consolato Gattuso" userId="e16b36fd-af99-4a23-a2b7-c93a9c63ddf6" providerId="ADAL" clId="{855504B5-3853-4DFB-9C52-8F5C00FB82A7}" dt="2023-10-27T12:39:41.364" v="1874" actId="14100"/>
        <pc:sldMkLst>
          <pc:docMk/>
          <pc:sldMk cId="3973932498" sldId="666"/>
        </pc:sldMkLst>
        <pc:spChg chg="del">
          <ac:chgData name="Consolato Gattuso" userId="e16b36fd-af99-4a23-a2b7-c93a9c63ddf6" providerId="ADAL" clId="{855504B5-3853-4DFB-9C52-8F5C00FB82A7}" dt="2023-10-26T15:35:33.440" v="884" actId="931"/>
          <ac:spMkLst>
            <pc:docMk/>
            <pc:sldMk cId="3973932498" sldId="666"/>
            <ac:spMk id="2" creationId="{B5DABEC8-1336-AB83-E827-F9318EF99CEB}"/>
          </ac:spMkLst>
        </pc:spChg>
        <pc:spChg chg="add mod">
          <ac:chgData name="Consolato Gattuso" userId="e16b36fd-af99-4a23-a2b7-c93a9c63ddf6" providerId="ADAL" clId="{855504B5-3853-4DFB-9C52-8F5C00FB82A7}" dt="2023-10-27T11:39:10.615" v="1676" actId="1076"/>
          <ac:spMkLst>
            <pc:docMk/>
            <pc:sldMk cId="3973932498" sldId="666"/>
            <ac:spMk id="2" creationId="{F3F5753C-513E-0B52-DC7E-E5BD55D28C87}"/>
          </ac:spMkLst>
        </pc:spChg>
        <pc:spChg chg="mod">
          <ac:chgData name="Consolato Gattuso" userId="e16b36fd-af99-4a23-a2b7-c93a9c63ddf6" providerId="ADAL" clId="{855504B5-3853-4DFB-9C52-8F5C00FB82A7}" dt="2023-10-26T15:37:28.306" v="889" actId="1076"/>
          <ac:spMkLst>
            <pc:docMk/>
            <pc:sldMk cId="3973932498" sldId="666"/>
            <ac:spMk id="3" creationId="{27948C32-EA04-7727-A942-2F033DDB1869}"/>
          </ac:spMkLst>
        </pc:spChg>
        <pc:spChg chg="mod">
          <ac:chgData name="Consolato Gattuso" userId="e16b36fd-af99-4a23-a2b7-c93a9c63ddf6" providerId="ADAL" clId="{855504B5-3853-4DFB-9C52-8F5C00FB82A7}" dt="2023-10-27T12:39:41.364" v="1874" actId="14100"/>
          <ac:spMkLst>
            <pc:docMk/>
            <pc:sldMk cId="3973932498" sldId="666"/>
            <ac:spMk id="4" creationId="{38DCB019-96BF-E649-E424-181B888FF6A4}"/>
          </ac:spMkLst>
        </pc:spChg>
        <pc:spChg chg="add mod">
          <ac:chgData name="Consolato Gattuso" userId="e16b36fd-af99-4a23-a2b7-c93a9c63ddf6" providerId="ADAL" clId="{855504B5-3853-4DFB-9C52-8F5C00FB82A7}" dt="2023-10-27T11:37:36.832" v="1659" actId="404"/>
          <ac:spMkLst>
            <pc:docMk/>
            <pc:sldMk cId="3973932498" sldId="666"/>
            <ac:spMk id="7" creationId="{3439CD99-6C29-ACC2-1C46-3A0A4390558A}"/>
          </ac:spMkLst>
        </pc:spChg>
        <pc:spChg chg="add mod">
          <ac:chgData name="Consolato Gattuso" userId="e16b36fd-af99-4a23-a2b7-c93a9c63ddf6" providerId="ADAL" clId="{855504B5-3853-4DFB-9C52-8F5C00FB82A7}" dt="2023-10-27T11:38:21.487" v="1665" actId="1076"/>
          <ac:spMkLst>
            <pc:docMk/>
            <pc:sldMk cId="3973932498" sldId="666"/>
            <ac:spMk id="8" creationId="{E58D71AD-2A2A-758D-C6BF-C131E77A2EB3}"/>
          </ac:spMkLst>
        </pc:spChg>
        <pc:spChg chg="add mod">
          <ac:chgData name="Consolato Gattuso" userId="e16b36fd-af99-4a23-a2b7-c93a9c63ddf6" providerId="ADAL" clId="{855504B5-3853-4DFB-9C52-8F5C00FB82A7}" dt="2023-10-27T11:39:06.399" v="1675" actId="1076"/>
          <ac:spMkLst>
            <pc:docMk/>
            <pc:sldMk cId="3973932498" sldId="666"/>
            <ac:spMk id="9" creationId="{BA41A386-1786-5DDC-2512-25A1F1991B84}"/>
          </ac:spMkLst>
        </pc:spChg>
        <pc:spChg chg="add mod">
          <ac:chgData name="Consolato Gattuso" userId="e16b36fd-af99-4a23-a2b7-c93a9c63ddf6" providerId="ADAL" clId="{855504B5-3853-4DFB-9C52-8F5C00FB82A7}" dt="2023-10-27T11:39:29.639" v="1682" actId="1076"/>
          <ac:spMkLst>
            <pc:docMk/>
            <pc:sldMk cId="3973932498" sldId="666"/>
            <ac:spMk id="10" creationId="{4C03DECB-2CD2-59DE-736E-BFD1717BC56C}"/>
          </ac:spMkLst>
        </pc:spChg>
        <pc:spChg chg="add del mod">
          <ac:chgData name="Consolato Gattuso" userId="e16b36fd-af99-4a23-a2b7-c93a9c63ddf6" providerId="ADAL" clId="{855504B5-3853-4DFB-9C52-8F5C00FB82A7}" dt="2023-10-26T15:37:15.010" v="886" actId="931"/>
          <ac:spMkLst>
            <pc:docMk/>
            <pc:sldMk cId="3973932498" sldId="666"/>
            <ac:spMk id="10" creationId="{BC53642E-0AE0-1E47-B976-A076C3871ACD}"/>
          </ac:spMkLst>
        </pc:spChg>
        <pc:spChg chg="add del mod">
          <ac:chgData name="Consolato Gattuso" userId="e16b36fd-af99-4a23-a2b7-c93a9c63ddf6" providerId="ADAL" clId="{855504B5-3853-4DFB-9C52-8F5C00FB82A7}" dt="2023-10-26T15:59:06.856" v="892" actId="931"/>
          <ac:spMkLst>
            <pc:docMk/>
            <pc:sldMk cId="3973932498" sldId="666"/>
            <ac:spMk id="14" creationId="{4E5F0D54-1257-369A-C1B3-B10F4717D157}"/>
          </ac:spMkLst>
        </pc:spChg>
        <pc:spChg chg="add mod">
          <ac:chgData name="Consolato Gattuso" userId="e16b36fd-af99-4a23-a2b7-c93a9c63ddf6" providerId="ADAL" clId="{855504B5-3853-4DFB-9C52-8F5C00FB82A7}" dt="2023-10-26T16:02:29.838" v="928" actId="1076"/>
          <ac:spMkLst>
            <pc:docMk/>
            <pc:sldMk cId="3973932498" sldId="666"/>
            <ac:spMk id="17" creationId="{673126A7-C5A8-D621-6DE5-44C6FE8EF408}"/>
          </ac:spMkLst>
        </pc:spChg>
        <pc:spChg chg="add mod">
          <ac:chgData name="Consolato Gattuso" userId="e16b36fd-af99-4a23-a2b7-c93a9c63ddf6" providerId="ADAL" clId="{855504B5-3853-4DFB-9C52-8F5C00FB82A7}" dt="2023-10-26T16:08:57.992" v="1075" actId="120"/>
          <ac:spMkLst>
            <pc:docMk/>
            <pc:sldMk cId="3973932498" sldId="666"/>
            <ac:spMk id="20" creationId="{E54CE8EB-06E2-442A-1815-6D7969537966}"/>
          </ac:spMkLst>
        </pc:spChg>
        <pc:spChg chg="add mod">
          <ac:chgData name="Consolato Gattuso" userId="e16b36fd-af99-4a23-a2b7-c93a9c63ddf6" providerId="ADAL" clId="{855504B5-3853-4DFB-9C52-8F5C00FB82A7}" dt="2023-10-26T16:06:55.447" v="988" actId="207"/>
          <ac:spMkLst>
            <pc:docMk/>
            <pc:sldMk cId="3973932498" sldId="666"/>
            <ac:spMk id="21" creationId="{5B3B3062-5B6D-C6CF-FF06-CA7FA1BB216D}"/>
          </ac:spMkLst>
        </pc:spChg>
        <pc:spChg chg="add mod">
          <ac:chgData name="Consolato Gattuso" userId="e16b36fd-af99-4a23-a2b7-c93a9c63ddf6" providerId="ADAL" clId="{855504B5-3853-4DFB-9C52-8F5C00FB82A7}" dt="2023-10-26T16:08:55.777" v="1074" actId="120"/>
          <ac:spMkLst>
            <pc:docMk/>
            <pc:sldMk cId="3973932498" sldId="666"/>
            <ac:spMk id="22" creationId="{B65C76B5-D956-21F4-529C-72A0B322AC88}"/>
          </ac:spMkLst>
        </pc:spChg>
        <pc:spChg chg="add mod">
          <ac:chgData name="Consolato Gattuso" userId="e16b36fd-af99-4a23-a2b7-c93a9c63ddf6" providerId="ADAL" clId="{855504B5-3853-4DFB-9C52-8F5C00FB82A7}" dt="2023-10-26T16:08:52.823" v="1073" actId="120"/>
          <ac:spMkLst>
            <pc:docMk/>
            <pc:sldMk cId="3973932498" sldId="666"/>
            <ac:spMk id="23" creationId="{2977EBCB-375C-C2FA-62B5-F0E276D78DDD}"/>
          </ac:spMkLst>
        </pc:spChg>
        <pc:spChg chg="add mod">
          <ac:chgData name="Consolato Gattuso" userId="e16b36fd-af99-4a23-a2b7-c93a9c63ddf6" providerId="ADAL" clId="{855504B5-3853-4DFB-9C52-8F5C00FB82A7}" dt="2023-10-26T16:09:06.680" v="1078" actId="120"/>
          <ac:spMkLst>
            <pc:docMk/>
            <pc:sldMk cId="3973932498" sldId="666"/>
            <ac:spMk id="24" creationId="{5BF2F73F-8FE2-02C8-AAA8-BFB6ADE847E0}"/>
          </ac:spMkLst>
        </pc:spChg>
        <pc:spChg chg="add mod">
          <ac:chgData name="Consolato Gattuso" userId="e16b36fd-af99-4a23-a2b7-c93a9c63ddf6" providerId="ADAL" clId="{855504B5-3853-4DFB-9C52-8F5C00FB82A7}" dt="2023-10-26T16:09:10.129" v="1079" actId="120"/>
          <ac:spMkLst>
            <pc:docMk/>
            <pc:sldMk cId="3973932498" sldId="666"/>
            <ac:spMk id="25" creationId="{C816EEF4-91B7-B1A6-33DE-8BD7C278885F}"/>
          </ac:spMkLst>
        </pc:spChg>
        <pc:spChg chg="add mod">
          <ac:chgData name="Consolato Gattuso" userId="e16b36fd-af99-4a23-a2b7-c93a9c63ddf6" providerId="ADAL" clId="{855504B5-3853-4DFB-9C52-8F5C00FB82A7}" dt="2023-10-26T16:09:13.689" v="1080" actId="120"/>
          <ac:spMkLst>
            <pc:docMk/>
            <pc:sldMk cId="3973932498" sldId="666"/>
            <ac:spMk id="26" creationId="{62D3A953-66BA-CF1E-FAA6-030A4122012F}"/>
          </ac:spMkLst>
        </pc:spChg>
        <pc:spChg chg="add del mod">
          <ac:chgData name="Consolato Gattuso" userId="e16b36fd-af99-4a23-a2b7-c93a9c63ddf6" providerId="ADAL" clId="{855504B5-3853-4DFB-9C52-8F5C00FB82A7}" dt="2023-10-26T16:11:08.159" v="1090" actId="478"/>
          <ac:spMkLst>
            <pc:docMk/>
            <pc:sldMk cId="3973932498" sldId="666"/>
            <ac:spMk id="27" creationId="{A3F47BD4-CC4C-8274-F211-FD45DE149139}"/>
          </ac:spMkLst>
        </pc:spChg>
        <pc:spChg chg="add mod">
          <ac:chgData name="Consolato Gattuso" userId="e16b36fd-af99-4a23-a2b7-c93a9c63ddf6" providerId="ADAL" clId="{855504B5-3853-4DFB-9C52-8F5C00FB82A7}" dt="2023-10-26T16:11:49.709" v="1113" actId="207"/>
          <ac:spMkLst>
            <pc:docMk/>
            <pc:sldMk cId="3973932498" sldId="666"/>
            <ac:spMk id="32" creationId="{6A481C30-6420-198A-2C06-26B80D1315D3}"/>
          </ac:spMkLst>
        </pc:spChg>
        <pc:spChg chg="add mod">
          <ac:chgData name="Consolato Gattuso" userId="e16b36fd-af99-4a23-a2b7-c93a9c63ddf6" providerId="ADAL" clId="{855504B5-3853-4DFB-9C52-8F5C00FB82A7}" dt="2023-10-26T16:12:44.830" v="1130" actId="1076"/>
          <ac:spMkLst>
            <pc:docMk/>
            <pc:sldMk cId="3973932498" sldId="666"/>
            <ac:spMk id="33" creationId="{247349E1-3E90-A286-BC31-F5B0F7481865}"/>
          </ac:spMkLst>
        </pc:spChg>
        <pc:spChg chg="add mod">
          <ac:chgData name="Consolato Gattuso" userId="e16b36fd-af99-4a23-a2b7-c93a9c63ddf6" providerId="ADAL" clId="{855504B5-3853-4DFB-9C52-8F5C00FB82A7}" dt="2023-10-26T16:14:13.333" v="1147" actId="1076"/>
          <ac:spMkLst>
            <pc:docMk/>
            <pc:sldMk cId="3973932498" sldId="666"/>
            <ac:spMk id="37" creationId="{19F1A645-4C53-7E71-1600-790389E52641}"/>
          </ac:spMkLst>
        </pc:spChg>
        <pc:picChg chg="add del mod">
          <ac:chgData name="Consolato Gattuso" userId="e16b36fd-af99-4a23-a2b7-c93a9c63ddf6" providerId="ADAL" clId="{855504B5-3853-4DFB-9C52-8F5C00FB82A7}" dt="2023-10-26T15:35:38.623" v="885" actId="478"/>
          <ac:picMkLst>
            <pc:docMk/>
            <pc:sldMk cId="3973932498" sldId="666"/>
            <ac:picMk id="8" creationId="{351C6EF9-7B6D-2331-E40A-2562D2DE270A}"/>
          </ac:picMkLst>
        </pc:picChg>
        <pc:picChg chg="add del mod">
          <ac:chgData name="Consolato Gattuso" userId="e16b36fd-af99-4a23-a2b7-c93a9c63ddf6" providerId="ADAL" clId="{855504B5-3853-4DFB-9C52-8F5C00FB82A7}" dt="2023-10-26T15:48:11.860" v="891" actId="478"/>
          <ac:picMkLst>
            <pc:docMk/>
            <pc:sldMk cId="3973932498" sldId="666"/>
            <ac:picMk id="12" creationId="{E74E7220-8956-EF2F-1914-1838433DE891}"/>
          </ac:picMkLst>
        </pc:picChg>
        <pc:picChg chg="add mod">
          <ac:chgData name="Consolato Gattuso" userId="e16b36fd-af99-4a23-a2b7-c93a9c63ddf6" providerId="ADAL" clId="{855504B5-3853-4DFB-9C52-8F5C00FB82A7}" dt="2023-10-27T11:38:44.708" v="1670" actId="1076"/>
          <ac:picMkLst>
            <pc:docMk/>
            <pc:sldMk cId="3973932498" sldId="666"/>
            <ac:picMk id="16" creationId="{F773EAF9-B41B-88BB-B6ED-BD4656B7E8DC}"/>
          </ac:picMkLst>
        </pc:picChg>
        <pc:cxnChg chg="add mod">
          <ac:chgData name="Consolato Gattuso" userId="e16b36fd-af99-4a23-a2b7-c93a9c63ddf6" providerId="ADAL" clId="{855504B5-3853-4DFB-9C52-8F5C00FB82A7}" dt="2023-10-26T16:02:27.157" v="927" actId="1076"/>
          <ac:cxnSpMkLst>
            <pc:docMk/>
            <pc:sldMk cId="3973932498" sldId="666"/>
            <ac:cxnSpMk id="19" creationId="{3095A7AB-8AD3-611C-F7BB-19C7466DEB47}"/>
          </ac:cxnSpMkLst>
        </pc:cxnChg>
        <pc:cxnChg chg="add mod">
          <ac:chgData name="Consolato Gattuso" userId="e16b36fd-af99-4a23-a2b7-c93a9c63ddf6" providerId="ADAL" clId="{855504B5-3853-4DFB-9C52-8F5C00FB82A7}" dt="2023-10-26T16:11:17.278" v="1091" actId="13822"/>
          <ac:cxnSpMkLst>
            <pc:docMk/>
            <pc:sldMk cId="3973932498" sldId="666"/>
            <ac:cxnSpMk id="29" creationId="{D8EAEBC7-23A8-7415-48E8-49A5D17BE41F}"/>
          </ac:cxnSpMkLst>
        </pc:cxnChg>
        <pc:cxnChg chg="add mod">
          <ac:chgData name="Consolato Gattuso" userId="e16b36fd-af99-4a23-a2b7-c93a9c63ddf6" providerId="ADAL" clId="{855504B5-3853-4DFB-9C52-8F5C00FB82A7}" dt="2023-10-26T16:12:58.589" v="1134" actId="1076"/>
          <ac:cxnSpMkLst>
            <pc:docMk/>
            <pc:sldMk cId="3973932498" sldId="666"/>
            <ac:cxnSpMk id="35" creationId="{7BEAF707-59EB-ED6E-FA7F-CE269205409D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 / Tony Busch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2023 Summer Shutdown Planning</a:t>
            </a:r>
          </a:p>
          <a:p>
            <a:r>
              <a:rPr lang="en-US"/>
              <a:t>10/27/23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4662A4-D95A-2818-79F3-636B3009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249"/>
            <a:ext cx="9220912" cy="5875289"/>
          </a:xfrm>
        </p:spPr>
        <p:txBody>
          <a:bodyPr/>
          <a:lstStyle/>
          <a:p>
            <a:r>
              <a:rPr lang="en-US" sz="2000" dirty="0"/>
              <a:t>Official end of the Summer Shutdown: Friday </a:t>
            </a:r>
            <a:r>
              <a:rPr lang="en-US" sz="1800" dirty="0"/>
              <a:t>November 3</a:t>
            </a:r>
            <a:r>
              <a:rPr lang="en-US" sz="1800" baseline="30000" dirty="0"/>
              <a:t>rd</a:t>
            </a:r>
            <a:r>
              <a:rPr lang="en-US" sz="1800" dirty="0"/>
              <a:t> </a:t>
            </a:r>
          </a:p>
          <a:p>
            <a:r>
              <a:rPr lang="en-US" sz="2000" dirty="0"/>
              <a:t>Grey Period </a:t>
            </a:r>
            <a:r>
              <a:rPr lang="en-US" sz="2000" dirty="0">
                <a:highlight>
                  <a:srgbClr val="C0C0C0"/>
                </a:highlight>
              </a:rPr>
              <a:t>(Cons will coordinate the activities)</a:t>
            </a:r>
          </a:p>
          <a:p>
            <a:pPr lvl="1"/>
            <a:r>
              <a:rPr lang="en-US" sz="1800" dirty="0"/>
              <a:t>November 3</a:t>
            </a:r>
            <a:r>
              <a:rPr lang="en-US" sz="1800" baseline="30000" dirty="0"/>
              <a:t>rd</a:t>
            </a:r>
            <a:r>
              <a:rPr lang="en-US" sz="1800" dirty="0"/>
              <a:t> until Dec 30</a:t>
            </a:r>
            <a:r>
              <a:rPr lang="en-US" sz="1800" baseline="30000" dirty="0"/>
              <a:t>th</a:t>
            </a:r>
            <a:r>
              <a:rPr lang="en-US" sz="1800" dirty="0"/>
              <a:t> (Soft Dates)</a:t>
            </a:r>
          </a:p>
          <a:p>
            <a:pPr lvl="1"/>
            <a:r>
              <a:rPr lang="en-US" sz="1800" dirty="0"/>
              <a:t>Selected tunnel work will be approved on a case-by-case basis</a:t>
            </a:r>
          </a:p>
          <a:p>
            <a:pPr lvl="2"/>
            <a:r>
              <a:rPr lang="en-US" sz="1600" dirty="0"/>
              <a:t>Priority will be given to activities that are needed to further the SAD or ACE</a:t>
            </a:r>
          </a:p>
          <a:p>
            <a:pPr lvl="1"/>
            <a:r>
              <a:rPr lang="en-US" sz="1800" dirty="0"/>
              <a:t>Where work is NOT being performed, we will have enclosures secured and in a standby state.</a:t>
            </a:r>
          </a:p>
          <a:p>
            <a:pPr lvl="2"/>
            <a:r>
              <a:rPr lang="en-US" sz="1600" dirty="0"/>
              <a:t>Safety system Testing Completed </a:t>
            </a:r>
          </a:p>
          <a:p>
            <a:pPr lvl="2"/>
            <a:r>
              <a:rPr lang="en-US" sz="1600" dirty="0"/>
              <a:t>Ready to be turned on </a:t>
            </a:r>
          </a:p>
          <a:p>
            <a:pPr lvl="3"/>
            <a:r>
              <a:rPr lang="en-US" sz="1400" dirty="0"/>
              <a:t>Water systems on and flowing (level to be determined) </a:t>
            </a:r>
          </a:p>
          <a:p>
            <a:pPr lvl="1"/>
            <a:r>
              <a:rPr lang="en-US" sz="1600" dirty="0"/>
              <a:t>Runco’s will be phased as after Linac beam has been established </a:t>
            </a:r>
          </a:p>
          <a:p>
            <a:endParaRPr lang="en-US" sz="1800" dirty="0"/>
          </a:p>
          <a:p>
            <a:r>
              <a:rPr lang="en-US" sz="1800" dirty="0"/>
              <a:t>Summer Shutdown 2024 </a:t>
            </a:r>
            <a:r>
              <a:rPr lang="en-US" sz="1800" dirty="0">
                <a:highlight>
                  <a:srgbClr val="00FF00"/>
                </a:highlight>
              </a:rPr>
              <a:t>(Tony will coordinate these activities)</a:t>
            </a:r>
          </a:p>
          <a:p>
            <a:pPr lvl="1"/>
            <a:r>
              <a:rPr lang="en-US" sz="1800" dirty="0"/>
              <a:t>Email went out to Department Headers requesting Machine/system Coordinator.</a:t>
            </a:r>
          </a:p>
          <a:p>
            <a:pPr lvl="1"/>
            <a:r>
              <a:rPr lang="en-US" sz="1800" dirty="0"/>
              <a:t>Kick off meeting will occur the </a:t>
            </a:r>
            <a:r>
              <a:rPr lang="en-US" sz="1800" b="1" dirty="0"/>
              <a:t>Tuesday November 14</a:t>
            </a:r>
            <a:r>
              <a:rPr lang="en-US" sz="1800" b="1" baseline="30000" dirty="0"/>
              <a:t>th</a:t>
            </a:r>
            <a:r>
              <a:rPr lang="en-US" sz="1800" b="1" dirty="0"/>
              <a:t> </a:t>
            </a:r>
          </a:p>
          <a:p>
            <a:pPr lvl="2"/>
            <a:r>
              <a:rPr lang="en-US" sz="1600" dirty="0"/>
              <a:t>Shutdown Parameters will be released then</a:t>
            </a:r>
          </a:p>
          <a:p>
            <a:pPr lvl="3"/>
            <a:r>
              <a:rPr lang="en-US" sz="1400" dirty="0"/>
              <a:t>Start/End/Duration </a:t>
            </a:r>
            <a:r>
              <a:rPr lang="en-US" sz="1400" dirty="0" err="1"/>
              <a:t>ect</a:t>
            </a:r>
            <a:r>
              <a:rPr lang="en-US" sz="1400" dirty="0"/>
              <a:t>.</a:t>
            </a:r>
          </a:p>
          <a:p>
            <a:pPr lvl="3"/>
            <a:r>
              <a:rPr lang="en-US" sz="1400" dirty="0"/>
              <a:t>Planning Schedule and milestone</a:t>
            </a:r>
          </a:p>
          <a:p>
            <a:pPr lvl="1"/>
            <a:r>
              <a:rPr lang="en-US" sz="1800" dirty="0"/>
              <a:t>Start the planning and execution of the 2024 shutdown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0FBB88-CDFD-3CC6-760D-A8E3615E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813"/>
            <a:ext cx="8686800" cy="427877"/>
          </a:xfrm>
        </p:spPr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337-72FF-530D-FF60-8DD21BE55C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DDDC9-0B28-B9EE-C054-4F0DF5389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B611-E779-5A54-36E5-632A23AA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BC292-C6A3-47DA-811E-F2F27558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4133"/>
            <a:ext cx="8672513" cy="5896285"/>
          </a:xfrm>
        </p:spPr>
        <p:txBody>
          <a:bodyPr/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 Nov 1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Feeder 45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TEV Ring, Transfer Hall, All MR Service Buildings</a:t>
            </a:r>
          </a:p>
          <a:p>
            <a:pPr lvl="3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07:00- 16:00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power outage Shutdown 2023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					74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Re-Scheduled/completed	 	 6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					 70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Deferred until next year     	  4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end up 94.5% being completed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A32520-D12F-44F5-B445-167D0D59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7904"/>
            <a:ext cx="8686800" cy="427877"/>
          </a:xfrm>
        </p:spPr>
        <p:txBody>
          <a:bodyPr/>
          <a:lstStyle/>
          <a:p>
            <a:r>
              <a:rPr lang="en-US" dirty="0"/>
              <a:t>Power Outages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58F5-A734-43A4-9326-F913FDA49E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45464-80E1-4C63-BC0E-B1AED0267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Presenter | Presentation Title or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C2F-4F4B-4D2C-B129-77C2100A7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9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1028F-61C5-FFE5-A513-EF1C9E65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8" y="440060"/>
            <a:ext cx="8672513" cy="5857998"/>
          </a:xfrm>
        </p:spPr>
        <p:txBody>
          <a:bodyPr/>
          <a:lstStyle/>
          <a:p>
            <a:r>
              <a:rPr lang="en-US" sz="1800" dirty="0"/>
              <a:t>Re-coring Back to Operational Keys (typically done after 16:00 </a:t>
            </a:r>
            <a:r>
              <a:rPr lang="en-US" sz="1800" dirty="0" err="1"/>
              <a:t>hrs</a:t>
            </a:r>
            <a:r>
              <a:rPr lang="en-US" sz="1800" dirty="0"/>
              <a:t>)</a:t>
            </a:r>
          </a:p>
          <a:p>
            <a:pPr lvl="1"/>
            <a:r>
              <a:rPr lang="en-US" sz="1400" dirty="0"/>
              <a:t>MI		    Monday Nov 6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Muon Campus   TBS (To Be Set)</a:t>
            </a:r>
          </a:p>
          <a:p>
            <a:r>
              <a:rPr lang="en-US" sz="1800" dirty="0"/>
              <a:t>MI Q319 and Main power Supplies Ramps Studies</a:t>
            </a:r>
          </a:p>
          <a:p>
            <a:pPr lvl="1"/>
            <a:r>
              <a:rPr lang="en-US" sz="1600" dirty="0"/>
              <a:t>More details in next slide</a:t>
            </a:r>
          </a:p>
          <a:p>
            <a:r>
              <a:rPr lang="en-US" sz="1800" dirty="0"/>
              <a:t>Tunnel Cleaning </a:t>
            </a:r>
          </a:p>
          <a:p>
            <a:pPr lvl="1"/>
            <a:r>
              <a:rPr lang="en-US" sz="1400" dirty="0"/>
              <a:t> Main Injector completed by Nov 3</a:t>
            </a:r>
            <a:r>
              <a:rPr lang="en-US" sz="1400" baseline="30000" dirty="0"/>
              <a:t>rd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 Muon Campus will be scheduled soon</a:t>
            </a:r>
          </a:p>
          <a:p>
            <a:endParaRPr lang="en-US" sz="1600" dirty="0"/>
          </a:p>
          <a:p>
            <a:r>
              <a:rPr lang="en-US" sz="1600" dirty="0"/>
              <a:t>Beam Ready</a:t>
            </a:r>
          </a:p>
          <a:p>
            <a:pPr lvl="1"/>
            <a:r>
              <a:rPr lang="en-US" sz="1600" dirty="0"/>
              <a:t>“ALL” Tunnel activities complete </a:t>
            </a:r>
          </a:p>
          <a:p>
            <a:pPr lvl="1"/>
            <a:r>
              <a:rPr lang="en-US" sz="1600" dirty="0"/>
              <a:t>Safety System test completed</a:t>
            </a:r>
          </a:p>
          <a:p>
            <a:pPr lvl="1"/>
            <a:r>
              <a:rPr lang="en-US" sz="1600" dirty="0"/>
              <a:t>System </a:t>
            </a:r>
            <a:r>
              <a:rPr lang="en-US" sz="1600" dirty="0" err="1"/>
              <a:t>Start-UP</a:t>
            </a:r>
            <a:r>
              <a:rPr lang="en-US" sz="1600" dirty="0"/>
              <a:t> Sign-off sheets complete</a:t>
            </a:r>
          </a:p>
          <a:p>
            <a:pPr lvl="1"/>
            <a:r>
              <a:rPr lang="en-US" sz="1600" dirty="0"/>
              <a:t>Power Supply tests completed </a:t>
            </a:r>
          </a:p>
          <a:p>
            <a:pPr lvl="1"/>
            <a:r>
              <a:rPr lang="en-US" sz="1600" dirty="0"/>
              <a:t>“All” Systems on and in an operational state (Soft Time Frames)</a:t>
            </a:r>
          </a:p>
          <a:p>
            <a:pPr lvl="2"/>
            <a:r>
              <a:rPr lang="en-US" sz="1400" dirty="0"/>
              <a:t>Linac: 			Mid Dec</a:t>
            </a:r>
          </a:p>
          <a:p>
            <a:pPr lvl="2"/>
            <a:r>
              <a:rPr lang="en-US" sz="1400" dirty="0"/>
              <a:t>Booster: 		Early Jan</a:t>
            </a:r>
          </a:p>
          <a:p>
            <a:pPr lvl="2"/>
            <a:r>
              <a:rPr lang="en-US" sz="1400" dirty="0"/>
              <a:t>BNB: 			Early Jan</a:t>
            </a:r>
          </a:p>
          <a:p>
            <a:pPr lvl="2"/>
            <a:r>
              <a:rPr lang="en-US" sz="1400" dirty="0"/>
              <a:t>MI/RR: 			Early Jan</a:t>
            </a:r>
          </a:p>
          <a:p>
            <a:pPr lvl="2"/>
            <a:r>
              <a:rPr lang="en-US" sz="1400" dirty="0"/>
              <a:t>NuMI: 			Early Jan</a:t>
            </a:r>
          </a:p>
          <a:p>
            <a:pPr lvl="2"/>
            <a:r>
              <a:rPr lang="en-US" sz="1200" dirty="0"/>
              <a:t>External beam lines: 	Early Feb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C2D037-0FE7-7E6D-B302-FFF4612C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4" y="7163"/>
            <a:ext cx="8686800" cy="427877"/>
          </a:xfrm>
        </p:spPr>
        <p:txBody>
          <a:bodyPr/>
          <a:lstStyle/>
          <a:p>
            <a:r>
              <a:rPr lang="en-US" dirty="0"/>
              <a:t>Important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ADF13-299E-B98C-269D-976B93D227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14B53-7634-29E0-1CA1-5DA88BC40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7F1E-E1F6-90CB-6CD5-6FB901145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C1524-5253-EF68-CEDA-0F9934FF0675}"/>
              </a:ext>
            </a:extLst>
          </p:cNvPr>
          <p:cNvSpPr txBox="1"/>
          <p:nvPr/>
        </p:nvSpPr>
        <p:spPr>
          <a:xfrm>
            <a:off x="6131441" y="1254642"/>
            <a:ext cx="30125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Wild cards still in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Gate installation to isolate the accelerator complex with the rest of the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Fencing around some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Muon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BNB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Booster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Ect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7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849B1B-2D1E-7BAA-EAF9-14EB0D73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Ramp and Q319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8E0C-DF76-7A74-ADCE-C5B35A8F4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C3F3-29C6-79D2-A08B-1768CD3F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893CF-0846-C170-9BF4-28CDC0FE5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D34DCCDC-BB1D-0C91-0D2C-19E9A33D2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14023"/>
              </p:ext>
            </p:extLst>
          </p:nvPr>
        </p:nvGraphicFramePr>
        <p:xfrm>
          <a:off x="47625" y="799988"/>
          <a:ext cx="9096375" cy="366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53793" imgH="4362244" progId="Excel.Sheet.12">
                  <p:embed/>
                </p:oleObj>
              </mc:Choice>
              <mc:Fallback>
                <p:oleObj name="Worksheet" r:id="rId2" imgW="10953793" imgH="4362244" progId="Excel.Sheet.12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D34DCCDC-BB1D-0C91-0D2C-19E9A33D2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25" y="799988"/>
                        <a:ext cx="9096375" cy="366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C14F6676-FC02-9551-1778-E824EC0E4BBF}"/>
              </a:ext>
            </a:extLst>
          </p:cNvPr>
          <p:cNvSpPr txBox="1"/>
          <p:nvPr/>
        </p:nvSpPr>
        <p:spPr>
          <a:xfrm>
            <a:off x="151181" y="4583861"/>
            <a:ext cx="90174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are we doing this 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have a new design for Quad Magnet that we can only really test in the tunnel.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it fails, we have sometime to produce plan “B”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Significant power supply work done. </a:t>
            </a:r>
          </a:p>
        </p:txBody>
      </p:sp>
    </p:spTree>
    <p:extLst>
      <p:ext uri="{BB962C8B-B14F-4D97-AF65-F5344CB8AC3E}">
        <p14:creationId xmlns:p14="http://schemas.microsoft.com/office/powerpoint/2010/main" val="314423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635A-77AB-1F8E-6729-8043BFB6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6737"/>
            <a:ext cx="4199561" cy="51929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Linac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Klystron swap at the Debuncher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KRF2 Klystron tuning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Booster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BLM calibration 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BPM impedance resistor repair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GMPS transformer heater installation 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Corrector control chassis checkout 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Low level system testing 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GMPS FE testing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MI/RR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8 Gev line Multi Wire relocations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Dual PA Conversion for PIP II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Building new PIP-II era modulator power supplies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VCB replacement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PS studies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F-sector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Mincho" panose="02020400000000000000" pitchFamily="18" charset="-128"/>
              </a:rPr>
              <a:t>Removal of Tevatron magnets in the F3 Tevatron sector where the PIP-II Beam Transfer Line will cross the Main Ring tunnel.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7F6F4-6DE1-3668-8842-B877FD94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8125"/>
            <a:ext cx="8686800" cy="427877"/>
          </a:xfrm>
        </p:spPr>
        <p:txBody>
          <a:bodyPr/>
          <a:lstStyle/>
          <a:p>
            <a:r>
              <a:rPr lang="en-US" dirty="0">
                <a:solidFill>
                  <a:srgbClr val="A7A8AA"/>
                </a:solidFill>
              </a:rPr>
              <a:t>Grey Period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9C61D-BE4D-7178-726F-CF2D96139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CB02-ECA3-8DF5-3B69-084AEDF2B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278E-6CDC-1769-BB56-6414B5663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8FC32E8-974D-79C9-A131-D27F4DB721C1}"/>
              </a:ext>
            </a:extLst>
          </p:cNvPr>
          <p:cNvSpPr txBox="1">
            <a:spLocks/>
          </p:cNvSpPr>
          <p:nvPr/>
        </p:nvSpPr>
        <p:spPr>
          <a:xfrm>
            <a:off x="4380974" y="591029"/>
            <a:ext cx="4722685" cy="5759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Muon Campus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Final installation of the extraction section 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Opening and closing AP40 hatch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Remove EKIK (g-2 kicker)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 ESS1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 beam pipe in Q203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Re-introduce ESS2 to the DR vacuum system (it has been isolated since July)</a:t>
            </a:r>
            <a:endParaRPr lang="en-US" sz="1400" dirty="0"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Replace Q205 with rad hard replacement.</a:t>
            </a:r>
          </a:p>
          <a:p>
            <a:pPr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</a:rPr>
              <a:t>Complete De-oxygenation skid  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0" dirty="0"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Yu Mincho" panose="02020400000000000000" pitchFamily="18" charset="-128"/>
              </a:rPr>
              <a:t>SY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LCW HX Cleaning in F-Sector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LCW Leak Repairs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Lower M00U-1 and Q230 in F3 manhole and replace with beam pipe.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Inspect MSEP2D motor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Refill and Restart MS2 LCW System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MT5VT2 LCW Leak Repair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H202-4 Alignment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</a:rPr>
              <a:t>FAST/IOTA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Final LCW connections from beamline to header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Test LCW system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Build cooling lines for extension of proton driver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BBD70-DC39-F47D-CB8A-D2F9BF1FDE5E}"/>
              </a:ext>
            </a:extLst>
          </p:cNvPr>
          <p:cNvSpPr txBox="1"/>
          <p:nvPr/>
        </p:nvSpPr>
        <p:spPr>
          <a:xfrm>
            <a:off x="6742317" y="-8125"/>
            <a:ext cx="240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 SD work</a:t>
            </a:r>
          </a:p>
          <a:p>
            <a:r>
              <a:rPr lang="en-US" dirty="0">
                <a:solidFill>
                  <a:srgbClr val="FF0000"/>
                </a:solidFill>
              </a:rPr>
              <a:t>Projector Support</a:t>
            </a:r>
          </a:p>
        </p:txBody>
      </p:sp>
    </p:spTree>
    <p:extLst>
      <p:ext uri="{BB962C8B-B14F-4D97-AF65-F5344CB8AC3E}">
        <p14:creationId xmlns:p14="http://schemas.microsoft.com/office/powerpoint/2010/main" val="305508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948C32-EA04-7727-A942-2F033DDB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137"/>
            <a:ext cx="8686800" cy="427877"/>
          </a:xfrm>
        </p:spPr>
        <p:txBody>
          <a:bodyPr/>
          <a:lstStyle/>
          <a:p>
            <a:r>
              <a:rPr lang="en-US" dirty="0"/>
              <a:t>Schedule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B019-96BF-E649-E424-181B888FF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8087-3A9F-BAE8-FAC5-4510B2C8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1F39-3711-6F48-AE6E-431A9BE1E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" name="Content Placeholder 15" descr="A white screen with many lines&#10;&#10;Description automatically generated">
            <a:extLst>
              <a:ext uri="{FF2B5EF4-FFF2-40B4-BE49-F238E27FC236}">
                <a16:creationId xmlns:a16="http://schemas.microsoft.com/office/drawing/2014/main" id="{F773EAF9-B41B-88BB-B6ED-BD4656B7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1200"/>
            <a:ext cx="9189778" cy="528271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3126A7-C5A8-D621-6DE5-44C6FE8EF408}"/>
              </a:ext>
            </a:extLst>
          </p:cNvPr>
          <p:cNvSpPr txBox="1"/>
          <p:nvPr/>
        </p:nvSpPr>
        <p:spPr>
          <a:xfrm rot="16200000">
            <a:off x="5505007" y="976923"/>
            <a:ext cx="1553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End of Grey period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95A7AB-8AD3-611C-F7BB-19C7466DEB47}"/>
              </a:ext>
            </a:extLst>
          </p:cNvPr>
          <p:cNvCxnSpPr/>
          <p:nvPr/>
        </p:nvCxnSpPr>
        <p:spPr>
          <a:xfrm>
            <a:off x="6127262" y="23137"/>
            <a:ext cx="0" cy="5877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54CE8EB-06E2-442A-1815-6D7969537966}"/>
              </a:ext>
            </a:extLst>
          </p:cNvPr>
          <p:cNvSpPr/>
          <p:nvPr/>
        </p:nvSpPr>
        <p:spPr>
          <a:xfrm>
            <a:off x="89949" y="1130811"/>
            <a:ext cx="6037824" cy="776656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Booster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3B3062-5B6D-C6CF-FF06-CA7FA1BB216D}"/>
              </a:ext>
            </a:extLst>
          </p:cNvPr>
          <p:cNvSpPr/>
          <p:nvPr/>
        </p:nvSpPr>
        <p:spPr>
          <a:xfrm>
            <a:off x="89438" y="789288"/>
            <a:ext cx="6037824" cy="341523"/>
          </a:xfrm>
          <a:prstGeom prst="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Linac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5C76B5-D956-21F4-529C-72A0B322AC88}"/>
              </a:ext>
            </a:extLst>
          </p:cNvPr>
          <p:cNvSpPr/>
          <p:nvPr/>
        </p:nvSpPr>
        <p:spPr>
          <a:xfrm>
            <a:off x="89438" y="1907467"/>
            <a:ext cx="6037824" cy="419611"/>
          </a:xfrm>
          <a:prstGeom prst="rect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8 GeV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77EBCB-375C-C2FA-62B5-F0E276D78DDD}"/>
              </a:ext>
            </a:extLst>
          </p:cNvPr>
          <p:cNvSpPr/>
          <p:nvPr/>
        </p:nvSpPr>
        <p:spPr>
          <a:xfrm>
            <a:off x="88928" y="2342600"/>
            <a:ext cx="8826472" cy="963308"/>
          </a:xfrm>
          <a:prstGeom prst="rect">
            <a:avLst/>
          </a:prstGeom>
          <a:solidFill>
            <a:schemeClr val="accent5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Muon Campus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2F73F-8FE2-02C8-AAA8-BFB6ADE847E0}"/>
              </a:ext>
            </a:extLst>
          </p:cNvPr>
          <p:cNvSpPr/>
          <p:nvPr/>
        </p:nvSpPr>
        <p:spPr>
          <a:xfrm>
            <a:off x="88928" y="3329558"/>
            <a:ext cx="6037824" cy="1344042"/>
          </a:xfrm>
          <a:prstGeom prst="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F-sector &amp; </a:t>
            </a:r>
          </a:p>
          <a:p>
            <a:r>
              <a:rPr lang="en-US" dirty="0">
                <a:solidFill>
                  <a:srgbClr val="404040"/>
                </a:solidFill>
              </a:rPr>
              <a:t>Switchyard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16EEF4-91B7-B1A6-33DE-8BD7C278885F}"/>
              </a:ext>
            </a:extLst>
          </p:cNvPr>
          <p:cNvSpPr/>
          <p:nvPr/>
        </p:nvSpPr>
        <p:spPr>
          <a:xfrm>
            <a:off x="89949" y="4688299"/>
            <a:ext cx="6037824" cy="61834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PIPII</a:t>
            </a:r>
            <a:r>
              <a:rPr lang="en-US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D3A953-66BA-CF1E-FAA6-030A4122012F}"/>
              </a:ext>
            </a:extLst>
          </p:cNvPr>
          <p:cNvSpPr/>
          <p:nvPr/>
        </p:nvSpPr>
        <p:spPr>
          <a:xfrm>
            <a:off x="88928" y="5283961"/>
            <a:ext cx="6037824" cy="618347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404040"/>
                </a:solidFill>
              </a:rPr>
              <a:t>FAST/IOTA</a:t>
            </a:r>
            <a:r>
              <a:rPr lang="en-US" dirty="0"/>
              <a:t> 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8EAEBC7-23A8-7415-48E8-49A5D17BE41F}"/>
              </a:ext>
            </a:extLst>
          </p:cNvPr>
          <p:cNvCxnSpPr>
            <a:cxnSpLocks/>
          </p:cNvCxnSpPr>
          <p:nvPr/>
        </p:nvCxnSpPr>
        <p:spPr>
          <a:xfrm flipV="1">
            <a:off x="2758831" y="2937439"/>
            <a:ext cx="5525477" cy="1470156"/>
          </a:xfrm>
          <a:prstGeom prst="bentConnector3">
            <a:avLst>
              <a:gd name="adj1" fmla="val 3260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A481C30-6420-198A-2C06-26B80D1315D3}"/>
              </a:ext>
            </a:extLst>
          </p:cNvPr>
          <p:cNvSpPr txBox="1"/>
          <p:nvPr/>
        </p:nvSpPr>
        <p:spPr>
          <a:xfrm>
            <a:off x="4502164" y="3992933"/>
            <a:ext cx="1176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Critical Path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7349E1-3E90-A286-BC31-F5B0F7481865}"/>
              </a:ext>
            </a:extLst>
          </p:cNvPr>
          <p:cNvSpPr txBox="1"/>
          <p:nvPr/>
        </p:nvSpPr>
        <p:spPr>
          <a:xfrm>
            <a:off x="1530603" y="394112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Today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BEAF707-59EB-ED6E-FA7F-CE269205409D}"/>
              </a:ext>
            </a:extLst>
          </p:cNvPr>
          <p:cNvCxnSpPr>
            <a:cxnSpLocks/>
          </p:cNvCxnSpPr>
          <p:nvPr/>
        </p:nvCxnSpPr>
        <p:spPr>
          <a:xfrm>
            <a:off x="1796862" y="640025"/>
            <a:ext cx="0" cy="289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9F1A645-4C53-7E71-1600-790389E52641}"/>
              </a:ext>
            </a:extLst>
          </p:cNvPr>
          <p:cNvSpPr txBox="1"/>
          <p:nvPr/>
        </p:nvSpPr>
        <p:spPr>
          <a:xfrm rot="16200000">
            <a:off x="6097070" y="31477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Dec 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5753C-513E-0B52-DC7E-E5BD55D28C87}"/>
              </a:ext>
            </a:extLst>
          </p:cNvPr>
          <p:cNvSpPr txBox="1"/>
          <p:nvPr/>
        </p:nvSpPr>
        <p:spPr>
          <a:xfrm rot="16200000">
            <a:off x="1979188" y="347232"/>
            <a:ext cx="475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Nov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9CD99-6C29-ACC2-1C46-3A0A4390558A}"/>
              </a:ext>
            </a:extLst>
          </p:cNvPr>
          <p:cNvSpPr txBox="1"/>
          <p:nvPr/>
        </p:nvSpPr>
        <p:spPr>
          <a:xfrm rot="16200000">
            <a:off x="4100909" y="291996"/>
            <a:ext cx="987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Thanksgiving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D71AD-2A2A-758D-C6BF-C131E77A2EB3}"/>
              </a:ext>
            </a:extLst>
          </p:cNvPr>
          <p:cNvSpPr txBox="1"/>
          <p:nvPr/>
        </p:nvSpPr>
        <p:spPr>
          <a:xfrm rot="16200000">
            <a:off x="8417587" y="297125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Jan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1A386-1786-5DDC-2512-25A1F1991B84}"/>
              </a:ext>
            </a:extLst>
          </p:cNvPr>
          <p:cNvSpPr txBox="1"/>
          <p:nvPr/>
        </p:nvSpPr>
        <p:spPr>
          <a:xfrm rot="16200000">
            <a:off x="5014292" y="337568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Dec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3DECB-2CD2-59DE-736E-BFD1717BC56C}"/>
              </a:ext>
            </a:extLst>
          </p:cNvPr>
          <p:cNvSpPr txBox="1"/>
          <p:nvPr/>
        </p:nvSpPr>
        <p:spPr>
          <a:xfrm rot="16200000">
            <a:off x="7368515" y="347231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Jan</a:t>
            </a:r>
          </a:p>
        </p:txBody>
      </p:sp>
    </p:spTree>
    <p:extLst>
      <p:ext uri="{BB962C8B-B14F-4D97-AF65-F5344CB8AC3E}">
        <p14:creationId xmlns:p14="http://schemas.microsoft.com/office/powerpoint/2010/main" val="397393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4EE6F-1058-C8CB-EC2F-8370EA5B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weekend the following enclosures will be secured and stayed secure moving forward to safety system testing</a:t>
            </a:r>
          </a:p>
          <a:p>
            <a:pPr lvl="1"/>
            <a:r>
              <a:rPr lang="en-US" dirty="0"/>
              <a:t>Weekend of 28</a:t>
            </a:r>
            <a:r>
              <a:rPr lang="en-US" baseline="30000" dirty="0"/>
              <a:t>th</a:t>
            </a:r>
            <a:r>
              <a:rPr lang="en-US" dirty="0"/>
              <a:t>/29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MI12A/B</a:t>
            </a:r>
          </a:p>
          <a:p>
            <a:pPr lvl="2"/>
            <a:r>
              <a:rPr lang="en-US" dirty="0"/>
              <a:t>MI65, Minos Alcoves and Minos Absorber</a:t>
            </a:r>
          </a:p>
          <a:p>
            <a:pPr lvl="2"/>
            <a:r>
              <a:rPr lang="en-US" dirty="0"/>
              <a:t>Muon Campus</a:t>
            </a:r>
          </a:p>
          <a:p>
            <a:pPr lvl="3"/>
            <a:r>
              <a:rPr lang="en-US" dirty="0"/>
              <a:t>Pre-target/PreVault/Transport US and Mid</a:t>
            </a:r>
          </a:p>
          <a:p>
            <a:pPr lvl="2"/>
            <a:r>
              <a:rPr lang="en-US" dirty="0"/>
              <a:t>Enclosure B</a:t>
            </a:r>
          </a:p>
          <a:p>
            <a:pPr lvl="2"/>
            <a:r>
              <a:rPr lang="en-US" dirty="0"/>
              <a:t>Switchyard G2, N01, NM2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Weekend of Nov 4</a:t>
            </a:r>
            <a:r>
              <a:rPr lang="en-US" baseline="30000" dirty="0"/>
              <a:t>th</a:t>
            </a:r>
            <a:r>
              <a:rPr lang="en-US" dirty="0"/>
              <a:t>/5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MI8, MI10 and MI20-62</a:t>
            </a:r>
          </a:p>
          <a:p>
            <a:pPr lvl="2"/>
            <a:r>
              <a:rPr lang="en-US" dirty="0"/>
              <a:t>Safety system testing for MI Monday Nov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0640F-B971-9155-5EE9-E45F60C3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71550"/>
          </a:xfrm>
        </p:spPr>
        <p:txBody>
          <a:bodyPr/>
          <a:lstStyle/>
          <a:p>
            <a:r>
              <a:rPr lang="en-US" dirty="0"/>
              <a:t>Search and Secure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7A3A-18EC-658A-331C-D109CEA8B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2665C-0120-41A3-31FC-6A683FBC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74516-277C-8261-1182-37EC9EAF5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2914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14341</TotalTime>
  <Words>813</Words>
  <Application>Microsoft Office PowerPoint</Application>
  <PresentationFormat>On-screen Show (4:3)</PresentationFormat>
  <Paragraphs>164</Paragraphs>
  <Slides>8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Helvetica</vt:lpstr>
      <vt:lpstr>Symbol</vt:lpstr>
      <vt:lpstr>Times New Roman</vt:lpstr>
      <vt:lpstr>Fermilab_PPT_090815</vt:lpstr>
      <vt:lpstr>Microsoft Excel Worksheet</vt:lpstr>
      <vt:lpstr>PowerPoint Presentation</vt:lpstr>
      <vt:lpstr>Looking Ahead</vt:lpstr>
      <vt:lpstr>Power Outages</vt:lpstr>
      <vt:lpstr>Important Activities</vt:lpstr>
      <vt:lpstr>MI Ramp and Q319 Testing</vt:lpstr>
      <vt:lpstr>Grey Period Tasks</vt:lpstr>
      <vt:lpstr>Schedule </vt:lpstr>
      <vt:lpstr>Search and Secure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176</cp:revision>
  <cp:lastPrinted>2023-10-27T12:49:11Z</cp:lastPrinted>
  <dcterms:created xsi:type="dcterms:W3CDTF">2016-03-03T19:44:14Z</dcterms:created>
  <dcterms:modified xsi:type="dcterms:W3CDTF">2023-10-27T13:18:38Z</dcterms:modified>
</cp:coreProperties>
</file>