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5" r:id="rId2"/>
  </p:sldMasterIdLst>
  <p:notesMasterIdLst>
    <p:notesMasterId r:id="rId6"/>
  </p:notesMasterIdLst>
  <p:sldIdLst>
    <p:sldId id="271" r:id="rId3"/>
    <p:sldId id="272" r:id="rId4"/>
    <p:sldId id="273" r:id="rId5"/>
  </p:sldIdLst>
  <p:sldSz cx="9144000" cy="5143500" type="screen16x9"/>
  <p:notesSz cx="6858000" cy="9144000"/>
  <p:embeddedFontLst>
    <p:embeddedFont>
      <p:font typeface="Calibri" panose="020F0502020204030204" pitchFamily="34" charset="0"/>
      <p:regular r:id="rId7"/>
      <p:bold r:id="rId8"/>
      <p:italic r:id="rId9"/>
      <p:boldItalic r:id="rId10"/>
    </p:embeddedFont>
    <p:embeddedFont>
      <p:font typeface="Merriweather Sans" pitchFamily="2" charset="77"/>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ioGfINxfv0jBnkGOp1kYFKWYZ2o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56" d="100"/>
          <a:sy n="156" d="100"/>
        </p:scale>
        <p:origin x="808"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3" Type="http://schemas.openxmlformats.org/officeDocument/2006/relationships/slide" Target="slides/slide1.xml"/><Relationship Id="rId34" Type="http://customschemas.google.com/relationships/presentationmetadata" Target="metadata"/><Relationship Id="rId7" Type="http://schemas.openxmlformats.org/officeDocument/2006/relationships/font" Target="fonts/font1.fntdata"/><Relationship Id="rId12" Type="http://schemas.openxmlformats.org/officeDocument/2006/relationships/font" Target="fonts/font6.fntdata"/><Relationship Id="rId38"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37" Type="http://schemas.openxmlformats.org/officeDocument/2006/relationships/theme" Target="theme/theme1.xml"/><Relationship Id="rId5" Type="http://schemas.openxmlformats.org/officeDocument/2006/relationships/slide" Target="slides/slide3.xml"/><Relationship Id="rId36" Type="http://schemas.openxmlformats.org/officeDocument/2006/relationships/viewProps" Target="viewProps.xml"/><Relationship Id="rId10"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font" Target="fonts/font3.fntdata"/><Relationship Id="rId14" Type="http://schemas.openxmlformats.org/officeDocument/2006/relationships/font" Target="fonts/font8.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14:notes"/>
          <p:cNvSpPr>
            <a:spLocks noGrp="1" noRot="1" noChangeAspect="1"/>
          </p:cNvSpPr>
          <p:nvPr>
            <p:ph type="sldImg" idx="2"/>
          </p:nvPr>
        </p:nvSpPr>
        <p:spPr>
          <a:xfrm>
            <a:off x="1140616" y="685800"/>
            <a:ext cx="45768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6" name="Google Shape;516;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25a42c1115c_2_14:notes"/>
          <p:cNvSpPr>
            <a:spLocks noGrp="1" noRot="1" noChangeAspect="1"/>
          </p:cNvSpPr>
          <p:nvPr>
            <p:ph type="sldImg" idx="2"/>
          </p:nvPr>
        </p:nvSpPr>
        <p:spPr>
          <a:xfrm>
            <a:off x="1140616" y="685800"/>
            <a:ext cx="45768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8" name="Google Shape;528;g25a42c1115c_2_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25a42c1115c_2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8" name="Google Shape;528;g25a42c1115c_2_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_AND_BODY" type="title">
  <p:cSld name="TITLE">
    <p:spTree>
      <p:nvGrpSpPr>
        <p:cNvPr id="1" name="Shape 16"/>
        <p:cNvGrpSpPr/>
        <p:nvPr/>
      </p:nvGrpSpPr>
      <p:grpSpPr>
        <a:xfrm>
          <a:off x="0" y="0"/>
          <a:ext cx="0" cy="0"/>
          <a:chOff x="0" y="0"/>
          <a:chExt cx="0" cy="0"/>
        </a:xfrm>
      </p:grpSpPr>
      <p:sp>
        <p:nvSpPr>
          <p:cNvPr id="17" name="Google Shape;17;p18"/>
          <p:cNvSpPr txBox="1">
            <a:spLocks noGrp="1"/>
          </p:cNvSpPr>
          <p:nvPr>
            <p:ph type="title"/>
          </p:nvPr>
        </p:nvSpPr>
        <p:spPr>
          <a:xfrm>
            <a:off x="1029773" y="96119"/>
            <a:ext cx="6109985" cy="404731"/>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Clr>
                <a:srgbClr val="000000"/>
              </a:buClr>
              <a:buSzPts val="1400"/>
              <a:buNone/>
              <a:defRPr/>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a:endParaRPr/>
          </a:p>
        </p:txBody>
      </p:sp>
      <p:sp>
        <p:nvSpPr>
          <p:cNvPr id="18" name="Google Shape;18;p18"/>
          <p:cNvSpPr txBox="1">
            <a:spLocks noGrp="1"/>
          </p:cNvSpPr>
          <p:nvPr>
            <p:ph type="body" idx="1"/>
          </p:nvPr>
        </p:nvSpPr>
        <p:spPr>
          <a:xfrm>
            <a:off x="457316" y="537569"/>
            <a:ext cx="8235750" cy="4116962"/>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0"/>
              </a:spcBef>
              <a:spcAft>
                <a:spcPts val="0"/>
              </a:spcAft>
              <a:buClr>
                <a:srgbClr val="000000"/>
              </a:buClr>
              <a:buSzPts val="1400"/>
              <a:buNone/>
              <a:defRPr/>
            </a:lvl1pPr>
            <a:lvl2pPr marL="914400" lvl="1" indent="-228600" algn="l">
              <a:lnSpc>
                <a:spcPct val="100000"/>
              </a:lnSpc>
              <a:spcBef>
                <a:spcPts val="0"/>
              </a:spcBef>
              <a:spcAft>
                <a:spcPts val="0"/>
              </a:spcAft>
              <a:buClr>
                <a:srgbClr val="000000"/>
              </a:buClr>
              <a:buSzPts val="1400"/>
              <a:buNone/>
              <a:defRPr/>
            </a:lvl2pPr>
            <a:lvl3pPr marL="1371600" lvl="2" indent="-228600" algn="l">
              <a:lnSpc>
                <a:spcPct val="100000"/>
              </a:lnSpc>
              <a:spcBef>
                <a:spcPts val="0"/>
              </a:spcBef>
              <a:spcAft>
                <a:spcPts val="0"/>
              </a:spcAft>
              <a:buClr>
                <a:srgbClr val="000000"/>
              </a:buClr>
              <a:buSzPts val="1400"/>
              <a:buNone/>
              <a:defRPr/>
            </a:lvl3pPr>
            <a:lvl4pPr marL="1828800" lvl="3" indent="-228600" algn="l">
              <a:lnSpc>
                <a:spcPct val="100000"/>
              </a:lnSpc>
              <a:spcBef>
                <a:spcPts val="0"/>
              </a:spcBef>
              <a:spcAft>
                <a:spcPts val="0"/>
              </a:spcAft>
              <a:buClr>
                <a:srgbClr val="000000"/>
              </a:buClr>
              <a:buSzPts val="1400"/>
              <a:buNone/>
              <a:defRPr/>
            </a:lvl4pPr>
            <a:lvl5pPr marL="2286000" lvl="4" indent="-228600" algn="l">
              <a:lnSpc>
                <a:spcPct val="100000"/>
              </a:lnSpc>
              <a:spcBef>
                <a:spcPts val="0"/>
              </a:spcBef>
              <a:spcAft>
                <a:spcPts val="0"/>
              </a:spcAft>
              <a:buClr>
                <a:srgbClr val="000000"/>
              </a:buClr>
              <a:buSzPts val="1400"/>
              <a:buNone/>
              <a:defRPr/>
            </a:lvl5pPr>
            <a:lvl6pPr marL="2743200" lvl="5" indent="-228600" algn="l">
              <a:lnSpc>
                <a:spcPct val="100000"/>
              </a:lnSpc>
              <a:spcBef>
                <a:spcPts val="0"/>
              </a:spcBef>
              <a:spcAft>
                <a:spcPts val="0"/>
              </a:spcAft>
              <a:buClr>
                <a:srgbClr val="000000"/>
              </a:buClr>
              <a:buSzPts val="1400"/>
              <a:buNone/>
              <a:defRPr/>
            </a:lvl6pPr>
            <a:lvl7pPr marL="3200400" lvl="6" indent="-228600" algn="l">
              <a:lnSpc>
                <a:spcPct val="100000"/>
              </a:lnSpc>
              <a:spcBef>
                <a:spcPts val="0"/>
              </a:spcBef>
              <a:spcAft>
                <a:spcPts val="0"/>
              </a:spcAft>
              <a:buClr>
                <a:srgbClr val="000000"/>
              </a:buClr>
              <a:buSzPts val="1400"/>
              <a:buNone/>
              <a:defRPr/>
            </a:lvl7pPr>
            <a:lvl8pPr marL="3657600" lvl="7" indent="-228600" algn="l">
              <a:lnSpc>
                <a:spcPct val="100000"/>
              </a:lnSpc>
              <a:spcBef>
                <a:spcPts val="0"/>
              </a:spcBef>
              <a:spcAft>
                <a:spcPts val="0"/>
              </a:spcAft>
              <a:buClr>
                <a:srgbClr val="000000"/>
              </a:buClr>
              <a:buSzPts val="1400"/>
              <a:buNone/>
              <a:defRPr/>
            </a:lvl8pPr>
            <a:lvl9pPr marL="4114800" lvl="8" indent="-228600" algn="l">
              <a:lnSpc>
                <a:spcPct val="100000"/>
              </a:lnSpc>
              <a:spcBef>
                <a:spcPts val="0"/>
              </a:spcBef>
              <a:spcAft>
                <a:spcPts val="0"/>
              </a:spcAft>
              <a:buClr>
                <a:srgbClr val="000000"/>
              </a:buClr>
              <a:buSzPts val="1400"/>
              <a:buNone/>
              <a:defRPr/>
            </a:lvl9pPr>
          </a:lstStyle>
          <a:p>
            <a:endParaRPr/>
          </a:p>
        </p:txBody>
      </p:sp>
      <p:sp>
        <p:nvSpPr>
          <p:cNvPr id="19" name="Google Shape;19;p18"/>
          <p:cNvSpPr txBox="1">
            <a:spLocks noGrp="1"/>
          </p:cNvSpPr>
          <p:nvPr>
            <p:ph type="sldNum" idx="12"/>
          </p:nvPr>
        </p:nvSpPr>
        <p:spPr>
          <a:xfrm>
            <a:off x="8965188" y="4749850"/>
            <a:ext cx="147411" cy="138825"/>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OBJECT_AND_TWO_OBJECTS" type="objAndTwoObj">
  <p:cSld name="OBJECT_AND_TWO_OBJECTS">
    <p:spTree>
      <p:nvGrpSpPr>
        <p:cNvPr id="1" name="Shape 72"/>
        <p:cNvGrpSpPr/>
        <p:nvPr/>
      </p:nvGrpSpPr>
      <p:grpSpPr>
        <a:xfrm>
          <a:off x="0" y="0"/>
          <a:ext cx="0" cy="0"/>
          <a:chOff x="0" y="0"/>
          <a:chExt cx="0" cy="0"/>
        </a:xfrm>
      </p:grpSpPr>
      <p:sp>
        <p:nvSpPr>
          <p:cNvPr id="73" name="Google Shape;73;p29"/>
          <p:cNvSpPr txBox="1"/>
          <p:nvPr/>
        </p:nvSpPr>
        <p:spPr>
          <a:xfrm>
            <a:off x="7867880" y="13769"/>
            <a:ext cx="1330897" cy="354674"/>
          </a:xfrm>
          <a:prstGeom prst="rect">
            <a:avLst/>
          </a:prstGeom>
          <a:noFill/>
          <a:ln>
            <a:noFill/>
          </a:ln>
        </p:spPr>
        <p:txBody>
          <a:bodyPr spcFirstLastPara="1" wrap="square" lIns="33750" tIns="33750" rIns="33750" bIns="33750" anchor="t" anchorCtr="0">
            <a:spAutoFit/>
          </a:bodyPr>
          <a:lstStyle/>
          <a:p>
            <a:pPr marL="0" marR="0" lvl="0" indent="0" algn="l" rtl="0">
              <a:lnSpc>
                <a:spcPct val="100000"/>
              </a:lnSpc>
              <a:spcBef>
                <a:spcPts val="0"/>
              </a:spcBef>
              <a:spcAft>
                <a:spcPts val="0"/>
              </a:spcAft>
              <a:buClr>
                <a:srgbClr val="005493"/>
              </a:buClr>
              <a:buSzPts val="2000"/>
              <a:buFont typeface="Arial"/>
              <a:buNone/>
            </a:pPr>
            <a:r>
              <a:rPr lang="en" sz="2000" b="1" i="1" u="none" strike="noStrike" cap="none">
                <a:solidFill>
                  <a:srgbClr val="005493"/>
                </a:solidFill>
                <a:latin typeface="Arial"/>
                <a:ea typeface="Arial"/>
                <a:cs typeface="Arial"/>
                <a:sym typeface="Arial"/>
              </a:rPr>
              <a:t>HEP-CCE</a:t>
            </a:r>
            <a:endParaRPr sz="1100" b="0" i="0" u="none" strike="noStrike" cap="none">
              <a:solidFill>
                <a:srgbClr val="000000"/>
              </a:solidFill>
              <a:latin typeface="Arial"/>
              <a:ea typeface="Arial"/>
              <a:cs typeface="Arial"/>
              <a:sym typeface="Arial"/>
            </a:endParaRPr>
          </a:p>
        </p:txBody>
      </p:sp>
      <p:pic>
        <p:nvPicPr>
          <p:cNvPr id="74" name="Google Shape;74;p29" descr="Google Shape;13;p1"/>
          <p:cNvPicPr preferRelativeResize="0"/>
          <p:nvPr/>
        </p:nvPicPr>
        <p:blipFill rotWithShape="1">
          <a:blip r:embed="rId2">
            <a:alphaModFix/>
          </a:blip>
          <a:srcRect/>
          <a:stretch/>
        </p:blipFill>
        <p:spPr>
          <a:xfrm>
            <a:off x="695975" y="4743090"/>
            <a:ext cx="1828170" cy="305371"/>
          </a:xfrm>
          <a:prstGeom prst="rect">
            <a:avLst/>
          </a:prstGeom>
          <a:noFill/>
          <a:ln>
            <a:noFill/>
          </a:ln>
        </p:spPr>
      </p:pic>
      <p:cxnSp>
        <p:nvCxnSpPr>
          <p:cNvPr id="75" name="Google Shape;75;p29"/>
          <p:cNvCxnSpPr/>
          <p:nvPr/>
        </p:nvCxnSpPr>
        <p:spPr>
          <a:xfrm>
            <a:off x="629215" y="4654530"/>
            <a:ext cx="7894925" cy="271"/>
          </a:xfrm>
          <a:prstGeom prst="straightConnector1">
            <a:avLst/>
          </a:prstGeom>
          <a:noFill/>
          <a:ln w="28425" cap="flat" cmpd="sng">
            <a:solidFill>
              <a:srgbClr val="385724"/>
            </a:solidFill>
            <a:prstDash val="solid"/>
            <a:miter lim="8000"/>
            <a:headEnd type="none" w="sm" len="sm"/>
            <a:tailEnd type="none" w="sm" len="sm"/>
          </a:ln>
        </p:spPr>
      </p:cxnSp>
      <p:pic>
        <p:nvPicPr>
          <p:cNvPr id="76" name="Google Shape;76;p29" descr="Google Shape;15;p1"/>
          <p:cNvPicPr preferRelativeResize="0"/>
          <p:nvPr/>
        </p:nvPicPr>
        <p:blipFill rotWithShape="1">
          <a:blip r:embed="rId3">
            <a:alphaModFix/>
          </a:blip>
          <a:srcRect/>
          <a:stretch/>
        </p:blipFill>
        <p:spPr>
          <a:xfrm>
            <a:off x="3463658" y="4728779"/>
            <a:ext cx="1216621" cy="326161"/>
          </a:xfrm>
          <a:prstGeom prst="rect">
            <a:avLst/>
          </a:prstGeom>
          <a:noFill/>
          <a:ln>
            <a:noFill/>
          </a:ln>
        </p:spPr>
      </p:pic>
      <p:pic>
        <p:nvPicPr>
          <p:cNvPr id="77" name="Google Shape;77;p29" descr="Google Shape;16;p1"/>
          <p:cNvPicPr preferRelativeResize="0"/>
          <p:nvPr/>
        </p:nvPicPr>
        <p:blipFill rotWithShape="1">
          <a:blip r:embed="rId4">
            <a:alphaModFix/>
          </a:blip>
          <a:srcRect/>
          <a:stretch/>
        </p:blipFill>
        <p:spPr>
          <a:xfrm>
            <a:off x="6089984" y="4743090"/>
            <a:ext cx="1431001" cy="305371"/>
          </a:xfrm>
          <a:prstGeom prst="rect">
            <a:avLst/>
          </a:prstGeom>
          <a:noFill/>
          <a:ln>
            <a:noFill/>
          </a:ln>
        </p:spPr>
      </p:pic>
      <p:pic>
        <p:nvPicPr>
          <p:cNvPr id="78" name="Google Shape;78;p29" descr="Google Shape;17;p1"/>
          <p:cNvPicPr preferRelativeResize="0"/>
          <p:nvPr/>
        </p:nvPicPr>
        <p:blipFill rotWithShape="1">
          <a:blip r:embed="rId5">
            <a:alphaModFix/>
          </a:blip>
          <a:srcRect/>
          <a:stretch/>
        </p:blipFill>
        <p:spPr>
          <a:xfrm>
            <a:off x="7603290" y="4778460"/>
            <a:ext cx="1408861" cy="285661"/>
          </a:xfrm>
          <a:prstGeom prst="rect">
            <a:avLst/>
          </a:prstGeom>
          <a:noFill/>
          <a:ln>
            <a:noFill/>
          </a:ln>
        </p:spPr>
      </p:pic>
      <p:pic>
        <p:nvPicPr>
          <p:cNvPr id="79" name="Google Shape;79;p29" descr="Google Shape;19;p1"/>
          <p:cNvPicPr preferRelativeResize="0"/>
          <p:nvPr/>
        </p:nvPicPr>
        <p:blipFill rotWithShape="1">
          <a:blip r:embed="rId6">
            <a:alphaModFix/>
          </a:blip>
          <a:srcRect/>
          <a:stretch/>
        </p:blipFill>
        <p:spPr>
          <a:xfrm>
            <a:off x="4839324" y="4747259"/>
            <a:ext cx="1216613" cy="297026"/>
          </a:xfrm>
          <a:prstGeom prst="rect">
            <a:avLst/>
          </a:prstGeom>
          <a:noFill/>
          <a:ln>
            <a:noFill/>
          </a:ln>
        </p:spPr>
      </p:pic>
      <p:sp>
        <p:nvSpPr>
          <p:cNvPr id="80" name="Google Shape;80;p29"/>
          <p:cNvSpPr txBox="1">
            <a:spLocks noGrp="1"/>
          </p:cNvSpPr>
          <p:nvPr>
            <p:ph type="title"/>
          </p:nvPr>
        </p:nvSpPr>
        <p:spPr>
          <a:xfrm>
            <a:off x="1029773" y="96119"/>
            <a:ext cx="6109985" cy="404731"/>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Clr>
                <a:srgbClr val="000000"/>
              </a:buClr>
              <a:buSzPts val="1400"/>
              <a:buNone/>
              <a:defRPr/>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a:endParaRPr/>
          </a:p>
        </p:txBody>
      </p:sp>
      <p:sp>
        <p:nvSpPr>
          <p:cNvPr id="81" name="Google Shape;81;p29"/>
          <p:cNvSpPr txBox="1">
            <a:spLocks noGrp="1"/>
          </p:cNvSpPr>
          <p:nvPr>
            <p:ph type="body" idx="1"/>
          </p:nvPr>
        </p:nvSpPr>
        <p:spPr>
          <a:xfrm>
            <a:off x="457316" y="537569"/>
            <a:ext cx="4018817" cy="411696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400"/>
              <a:buNone/>
              <a:defRPr/>
            </a:lvl1pPr>
            <a:lvl2pPr marL="914400" lvl="1" indent="-228600" algn="l">
              <a:lnSpc>
                <a:spcPct val="100000"/>
              </a:lnSpc>
              <a:spcBef>
                <a:spcPts val="0"/>
              </a:spcBef>
              <a:spcAft>
                <a:spcPts val="0"/>
              </a:spcAft>
              <a:buClr>
                <a:srgbClr val="000000"/>
              </a:buClr>
              <a:buSzPts val="1400"/>
              <a:buNone/>
              <a:defRPr/>
            </a:lvl2pPr>
            <a:lvl3pPr marL="1371600" lvl="2" indent="-228600" algn="l">
              <a:lnSpc>
                <a:spcPct val="100000"/>
              </a:lnSpc>
              <a:spcBef>
                <a:spcPts val="0"/>
              </a:spcBef>
              <a:spcAft>
                <a:spcPts val="0"/>
              </a:spcAft>
              <a:buClr>
                <a:srgbClr val="000000"/>
              </a:buClr>
              <a:buSzPts val="1400"/>
              <a:buNone/>
              <a:defRPr/>
            </a:lvl3pPr>
            <a:lvl4pPr marL="1828800" lvl="3" indent="-228600" algn="l">
              <a:lnSpc>
                <a:spcPct val="100000"/>
              </a:lnSpc>
              <a:spcBef>
                <a:spcPts val="0"/>
              </a:spcBef>
              <a:spcAft>
                <a:spcPts val="0"/>
              </a:spcAft>
              <a:buClr>
                <a:srgbClr val="000000"/>
              </a:buClr>
              <a:buSzPts val="1400"/>
              <a:buNone/>
              <a:defRPr/>
            </a:lvl4pPr>
            <a:lvl5pPr marL="2286000" lvl="4" indent="-228600" algn="l">
              <a:lnSpc>
                <a:spcPct val="100000"/>
              </a:lnSpc>
              <a:spcBef>
                <a:spcPts val="0"/>
              </a:spcBef>
              <a:spcAft>
                <a:spcPts val="0"/>
              </a:spcAft>
              <a:buClr>
                <a:srgbClr val="000000"/>
              </a:buClr>
              <a:buSzPts val="1400"/>
              <a:buNone/>
              <a:defRPr/>
            </a:lvl5pPr>
            <a:lvl6pPr marL="2743200" lvl="5" indent="-228600" algn="l">
              <a:lnSpc>
                <a:spcPct val="100000"/>
              </a:lnSpc>
              <a:spcBef>
                <a:spcPts val="0"/>
              </a:spcBef>
              <a:spcAft>
                <a:spcPts val="0"/>
              </a:spcAft>
              <a:buClr>
                <a:srgbClr val="000000"/>
              </a:buClr>
              <a:buSzPts val="1400"/>
              <a:buNone/>
              <a:defRPr/>
            </a:lvl6pPr>
            <a:lvl7pPr marL="3200400" lvl="6" indent="-228600" algn="l">
              <a:lnSpc>
                <a:spcPct val="100000"/>
              </a:lnSpc>
              <a:spcBef>
                <a:spcPts val="0"/>
              </a:spcBef>
              <a:spcAft>
                <a:spcPts val="0"/>
              </a:spcAft>
              <a:buClr>
                <a:srgbClr val="000000"/>
              </a:buClr>
              <a:buSzPts val="1400"/>
              <a:buNone/>
              <a:defRPr/>
            </a:lvl7pPr>
            <a:lvl8pPr marL="3657600" lvl="7" indent="-228600" algn="l">
              <a:lnSpc>
                <a:spcPct val="100000"/>
              </a:lnSpc>
              <a:spcBef>
                <a:spcPts val="0"/>
              </a:spcBef>
              <a:spcAft>
                <a:spcPts val="0"/>
              </a:spcAft>
              <a:buClr>
                <a:srgbClr val="000000"/>
              </a:buClr>
              <a:buSzPts val="1400"/>
              <a:buNone/>
              <a:defRPr/>
            </a:lvl8pPr>
            <a:lvl9pPr marL="4114800" lvl="8" indent="-228600" algn="l">
              <a:lnSpc>
                <a:spcPct val="100000"/>
              </a:lnSpc>
              <a:spcBef>
                <a:spcPts val="0"/>
              </a:spcBef>
              <a:spcAft>
                <a:spcPts val="0"/>
              </a:spcAft>
              <a:buClr>
                <a:srgbClr val="000000"/>
              </a:buClr>
              <a:buSzPts val="1400"/>
              <a:buNone/>
              <a:defRPr/>
            </a:lvl9pPr>
          </a:lstStyle>
          <a:p>
            <a:endParaRPr/>
          </a:p>
        </p:txBody>
      </p:sp>
      <p:sp>
        <p:nvSpPr>
          <p:cNvPr id="82" name="Google Shape;82;p29"/>
          <p:cNvSpPr txBox="1">
            <a:spLocks noGrp="1"/>
          </p:cNvSpPr>
          <p:nvPr>
            <p:ph type="body" idx="2"/>
          </p:nvPr>
        </p:nvSpPr>
        <p:spPr>
          <a:xfrm>
            <a:off x="4677492" y="537570"/>
            <a:ext cx="4018816" cy="196371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400"/>
              <a:buNone/>
              <a:defRPr/>
            </a:lvl1pPr>
            <a:lvl2pPr marL="914400" lvl="1" indent="-228600" algn="l">
              <a:lnSpc>
                <a:spcPct val="100000"/>
              </a:lnSpc>
              <a:spcBef>
                <a:spcPts val="0"/>
              </a:spcBef>
              <a:spcAft>
                <a:spcPts val="0"/>
              </a:spcAft>
              <a:buClr>
                <a:srgbClr val="000000"/>
              </a:buClr>
              <a:buSzPts val="1400"/>
              <a:buNone/>
              <a:defRPr/>
            </a:lvl2pPr>
            <a:lvl3pPr marL="1371600" lvl="2" indent="-228600" algn="l">
              <a:lnSpc>
                <a:spcPct val="100000"/>
              </a:lnSpc>
              <a:spcBef>
                <a:spcPts val="0"/>
              </a:spcBef>
              <a:spcAft>
                <a:spcPts val="0"/>
              </a:spcAft>
              <a:buClr>
                <a:srgbClr val="000000"/>
              </a:buClr>
              <a:buSzPts val="1400"/>
              <a:buNone/>
              <a:defRPr/>
            </a:lvl3pPr>
            <a:lvl4pPr marL="1828800" lvl="3" indent="-228600" algn="l">
              <a:lnSpc>
                <a:spcPct val="100000"/>
              </a:lnSpc>
              <a:spcBef>
                <a:spcPts val="0"/>
              </a:spcBef>
              <a:spcAft>
                <a:spcPts val="0"/>
              </a:spcAft>
              <a:buClr>
                <a:srgbClr val="000000"/>
              </a:buClr>
              <a:buSzPts val="1400"/>
              <a:buNone/>
              <a:defRPr/>
            </a:lvl4pPr>
            <a:lvl5pPr marL="2286000" lvl="4" indent="-228600" algn="l">
              <a:lnSpc>
                <a:spcPct val="100000"/>
              </a:lnSpc>
              <a:spcBef>
                <a:spcPts val="0"/>
              </a:spcBef>
              <a:spcAft>
                <a:spcPts val="0"/>
              </a:spcAft>
              <a:buClr>
                <a:srgbClr val="000000"/>
              </a:buClr>
              <a:buSzPts val="1400"/>
              <a:buNone/>
              <a:defRPr/>
            </a:lvl5pPr>
            <a:lvl6pPr marL="2743200" lvl="5" indent="-228600" algn="l">
              <a:lnSpc>
                <a:spcPct val="100000"/>
              </a:lnSpc>
              <a:spcBef>
                <a:spcPts val="0"/>
              </a:spcBef>
              <a:spcAft>
                <a:spcPts val="0"/>
              </a:spcAft>
              <a:buClr>
                <a:srgbClr val="000000"/>
              </a:buClr>
              <a:buSzPts val="1400"/>
              <a:buNone/>
              <a:defRPr/>
            </a:lvl6pPr>
            <a:lvl7pPr marL="3200400" lvl="6" indent="-228600" algn="l">
              <a:lnSpc>
                <a:spcPct val="100000"/>
              </a:lnSpc>
              <a:spcBef>
                <a:spcPts val="0"/>
              </a:spcBef>
              <a:spcAft>
                <a:spcPts val="0"/>
              </a:spcAft>
              <a:buClr>
                <a:srgbClr val="000000"/>
              </a:buClr>
              <a:buSzPts val="1400"/>
              <a:buNone/>
              <a:defRPr/>
            </a:lvl7pPr>
            <a:lvl8pPr marL="3657600" lvl="7" indent="-228600" algn="l">
              <a:lnSpc>
                <a:spcPct val="100000"/>
              </a:lnSpc>
              <a:spcBef>
                <a:spcPts val="0"/>
              </a:spcBef>
              <a:spcAft>
                <a:spcPts val="0"/>
              </a:spcAft>
              <a:buClr>
                <a:srgbClr val="000000"/>
              </a:buClr>
              <a:buSzPts val="1400"/>
              <a:buNone/>
              <a:defRPr/>
            </a:lvl8pPr>
            <a:lvl9pPr marL="4114800" lvl="8" indent="-228600" algn="l">
              <a:lnSpc>
                <a:spcPct val="100000"/>
              </a:lnSpc>
              <a:spcBef>
                <a:spcPts val="0"/>
              </a:spcBef>
              <a:spcAft>
                <a:spcPts val="0"/>
              </a:spcAft>
              <a:buClr>
                <a:srgbClr val="000000"/>
              </a:buClr>
              <a:buSzPts val="1400"/>
              <a:buNone/>
              <a:defRPr/>
            </a:lvl9pPr>
          </a:lstStyle>
          <a:p>
            <a:endParaRPr/>
          </a:p>
        </p:txBody>
      </p:sp>
      <p:sp>
        <p:nvSpPr>
          <p:cNvPr id="83" name="Google Shape;83;p29"/>
          <p:cNvSpPr txBox="1">
            <a:spLocks noGrp="1"/>
          </p:cNvSpPr>
          <p:nvPr>
            <p:ph type="body" idx="3"/>
          </p:nvPr>
        </p:nvSpPr>
        <p:spPr>
          <a:xfrm>
            <a:off x="4677492" y="2688120"/>
            <a:ext cx="4018816" cy="196371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400"/>
              <a:buNone/>
              <a:defRPr/>
            </a:lvl1pPr>
            <a:lvl2pPr marL="914400" lvl="1" indent="-228600" algn="l">
              <a:lnSpc>
                <a:spcPct val="100000"/>
              </a:lnSpc>
              <a:spcBef>
                <a:spcPts val="0"/>
              </a:spcBef>
              <a:spcAft>
                <a:spcPts val="0"/>
              </a:spcAft>
              <a:buClr>
                <a:srgbClr val="000000"/>
              </a:buClr>
              <a:buSzPts val="1400"/>
              <a:buNone/>
              <a:defRPr/>
            </a:lvl2pPr>
            <a:lvl3pPr marL="1371600" lvl="2" indent="-228600" algn="l">
              <a:lnSpc>
                <a:spcPct val="100000"/>
              </a:lnSpc>
              <a:spcBef>
                <a:spcPts val="0"/>
              </a:spcBef>
              <a:spcAft>
                <a:spcPts val="0"/>
              </a:spcAft>
              <a:buClr>
                <a:srgbClr val="000000"/>
              </a:buClr>
              <a:buSzPts val="1400"/>
              <a:buNone/>
              <a:defRPr/>
            </a:lvl3pPr>
            <a:lvl4pPr marL="1828800" lvl="3" indent="-228600" algn="l">
              <a:lnSpc>
                <a:spcPct val="100000"/>
              </a:lnSpc>
              <a:spcBef>
                <a:spcPts val="0"/>
              </a:spcBef>
              <a:spcAft>
                <a:spcPts val="0"/>
              </a:spcAft>
              <a:buClr>
                <a:srgbClr val="000000"/>
              </a:buClr>
              <a:buSzPts val="1400"/>
              <a:buNone/>
              <a:defRPr/>
            </a:lvl4pPr>
            <a:lvl5pPr marL="2286000" lvl="4" indent="-228600" algn="l">
              <a:lnSpc>
                <a:spcPct val="100000"/>
              </a:lnSpc>
              <a:spcBef>
                <a:spcPts val="0"/>
              </a:spcBef>
              <a:spcAft>
                <a:spcPts val="0"/>
              </a:spcAft>
              <a:buClr>
                <a:srgbClr val="000000"/>
              </a:buClr>
              <a:buSzPts val="1400"/>
              <a:buNone/>
              <a:defRPr/>
            </a:lvl5pPr>
            <a:lvl6pPr marL="2743200" lvl="5" indent="-228600" algn="l">
              <a:lnSpc>
                <a:spcPct val="100000"/>
              </a:lnSpc>
              <a:spcBef>
                <a:spcPts val="0"/>
              </a:spcBef>
              <a:spcAft>
                <a:spcPts val="0"/>
              </a:spcAft>
              <a:buClr>
                <a:srgbClr val="000000"/>
              </a:buClr>
              <a:buSzPts val="1400"/>
              <a:buNone/>
              <a:defRPr/>
            </a:lvl6pPr>
            <a:lvl7pPr marL="3200400" lvl="6" indent="-228600" algn="l">
              <a:lnSpc>
                <a:spcPct val="100000"/>
              </a:lnSpc>
              <a:spcBef>
                <a:spcPts val="0"/>
              </a:spcBef>
              <a:spcAft>
                <a:spcPts val="0"/>
              </a:spcAft>
              <a:buClr>
                <a:srgbClr val="000000"/>
              </a:buClr>
              <a:buSzPts val="1400"/>
              <a:buNone/>
              <a:defRPr/>
            </a:lvl7pPr>
            <a:lvl8pPr marL="3657600" lvl="7" indent="-228600" algn="l">
              <a:lnSpc>
                <a:spcPct val="100000"/>
              </a:lnSpc>
              <a:spcBef>
                <a:spcPts val="0"/>
              </a:spcBef>
              <a:spcAft>
                <a:spcPts val="0"/>
              </a:spcAft>
              <a:buClr>
                <a:srgbClr val="000000"/>
              </a:buClr>
              <a:buSzPts val="1400"/>
              <a:buNone/>
              <a:defRPr/>
            </a:lvl8pPr>
            <a:lvl9pPr marL="4114800" lvl="8" indent="-228600" algn="l">
              <a:lnSpc>
                <a:spcPct val="100000"/>
              </a:lnSpc>
              <a:spcBef>
                <a:spcPts val="0"/>
              </a:spcBef>
              <a:spcAft>
                <a:spcPts val="0"/>
              </a:spcAft>
              <a:buClr>
                <a:srgbClr val="000000"/>
              </a:buClr>
              <a:buSzPts val="1400"/>
              <a:buNone/>
              <a:defRPr/>
            </a:lvl9pPr>
          </a:lstStyle>
          <a:p>
            <a:endParaRPr/>
          </a:p>
        </p:txBody>
      </p:sp>
      <p:sp>
        <p:nvSpPr>
          <p:cNvPr id="84" name="Google Shape;84;p29"/>
          <p:cNvSpPr txBox="1">
            <a:spLocks noGrp="1"/>
          </p:cNvSpPr>
          <p:nvPr>
            <p:ph type="sldNum" idx="12"/>
          </p:nvPr>
        </p:nvSpPr>
        <p:spPr>
          <a:xfrm>
            <a:off x="8965188" y="4749850"/>
            <a:ext cx="147411" cy="138825"/>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WO_OBJECTS_OVER_TEXT" type="twoObjOverTx">
  <p:cSld name="TWO_OBJECTS_OVER_TEXT">
    <p:spTree>
      <p:nvGrpSpPr>
        <p:cNvPr id="1" name="Shape 85"/>
        <p:cNvGrpSpPr/>
        <p:nvPr/>
      </p:nvGrpSpPr>
      <p:grpSpPr>
        <a:xfrm>
          <a:off x="0" y="0"/>
          <a:ext cx="0" cy="0"/>
          <a:chOff x="0" y="0"/>
          <a:chExt cx="0" cy="0"/>
        </a:xfrm>
      </p:grpSpPr>
      <p:sp>
        <p:nvSpPr>
          <p:cNvPr id="86" name="Google Shape;86;p30"/>
          <p:cNvSpPr txBox="1"/>
          <p:nvPr/>
        </p:nvSpPr>
        <p:spPr>
          <a:xfrm>
            <a:off x="7867880" y="13769"/>
            <a:ext cx="1330897" cy="354674"/>
          </a:xfrm>
          <a:prstGeom prst="rect">
            <a:avLst/>
          </a:prstGeom>
          <a:noFill/>
          <a:ln>
            <a:noFill/>
          </a:ln>
        </p:spPr>
        <p:txBody>
          <a:bodyPr spcFirstLastPara="1" wrap="square" lIns="33750" tIns="33750" rIns="33750" bIns="33750" anchor="t" anchorCtr="0">
            <a:spAutoFit/>
          </a:bodyPr>
          <a:lstStyle/>
          <a:p>
            <a:pPr marL="0" marR="0" lvl="0" indent="0" algn="l" rtl="0">
              <a:lnSpc>
                <a:spcPct val="100000"/>
              </a:lnSpc>
              <a:spcBef>
                <a:spcPts val="0"/>
              </a:spcBef>
              <a:spcAft>
                <a:spcPts val="0"/>
              </a:spcAft>
              <a:buClr>
                <a:srgbClr val="005493"/>
              </a:buClr>
              <a:buSzPts val="2000"/>
              <a:buFont typeface="Arial"/>
              <a:buNone/>
            </a:pPr>
            <a:r>
              <a:rPr lang="en" sz="2000" b="1" i="1" u="none" strike="noStrike" cap="none">
                <a:solidFill>
                  <a:srgbClr val="005493"/>
                </a:solidFill>
                <a:latin typeface="Arial"/>
                <a:ea typeface="Arial"/>
                <a:cs typeface="Arial"/>
                <a:sym typeface="Arial"/>
              </a:rPr>
              <a:t>HEP-CCE</a:t>
            </a:r>
            <a:endParaRPr sz="1100" b="0" i="0" u="none" strike="noStrike" cap="none">
              <a:solidFill>
                <a:srgbClr val="000000"/>
              </a:solidFill>
              <a:latin typeface="Arial"/>
              <a:ea typeface="Arial"/>
              <a:cs typeface="Arial"/>
              <a:sym typeface="Arial"/>
            </a:endParaRPr>
          </a:p>
        </p:txBody>
      </p:sp>
      <p:pic>
        <p:nvPicPr>
          <p:cNvPr id="87" name="Google Shape;87;p30" descr="Google Shape;13;p1"/>
          <p:cNvPicPr preferRelativeResize="0"/>
          <p:nvPr/>
        </p:nvPicPr>
        <p:blipFill rotWithShape="1">
          <a:blip r:embed="rId2">
            <a:alphaModFix/>
          </a:blip>
          <a:srcRect/>
          <a:stretch/>
        </p:blipFill>
        <p:spPr>
          <a:xfrm>
            <a:off x="695975" y="4743090"/>
            <a:ext cx="1828170" cy="305371"/>
          </a:xfrm>
          <a:prstGeom prst="rect">
            <a:avLst/>
          </a:prstGeom>
          <a:noFill/>
          <a:ln>
            <a:noFill/>
          </a:ln>
        </p:spPr>
      </p:pic>
      <p:cxnSp>
        <p:nvCxnSpPr>
          <p:cNvPr id="88" name="Google Shape;88;p30"/>
          <p:cNvCxnSpPr/>
          <p:nvPr/>
        </p:nvCxnSpPr>
        <p:spPr>
          <a:xfrm>
            <a:off x="629215" y="4654530"/>
            <a:ext cx="7894925" cy="271"/>
          </a:xfrm>
          <a:prstGeom prst="straightConnector1">
            <a:avLst/>
          </a:prstGeom>
          <a:noFill/>
          <a:ln w="28425" cap="flat" cmpd="sng">
            <a:solidFill>
              <a:srgbClr val="385724"/>
            </a:solidFill>
            <a:prstDash val="solid"/>
            <a:miter lim="8000"/>
            <a:headEnd type="none" w="sm" len="sm"/>
            <a:tailEnd type="none" w="sm" len="sm"/>
          </a:ln>
        </p:spPr>
      </p:cxnSp>
      <p:pic>
        <p:nvPicPr>
          <p:cNvPr id="89" name="Google Shape;89;p30" descr="Google Shape;15;p1"/>
          <p:cNvPicPr preferRelativeResize="0"/>
          <p:nvPr/>
        </p:nvPicPr>
        <p:blipFill rotWithShape="1">
          <a:blip r:embed="rId3">
            <a:alphaModFix/>
          </a:blip>
          <a:srcRect/>
          <a:stretch/>
        </p:blipFill>
        <p:spPr>
          <a:xfrm>
            <a:off x="3463658" y="4728779"/>
            <a:ext cx="1216621" cy="326161"/>
          </a:xfrm>
          <a:prstGeom prst="rect">
            <a:avLst/>
          </a:prstGeom>
          <a:noFill/>
          <a:ln>
            <a:noFill/>
          </a:ln>
        </p:spPr>
      </p:pic>
      <p:pic>
        <p:nvPicPr>
          <p:cNvPr id="90" name="Google Shape;90;p30" descr="Google Shape;16;p1"/>
          <p:cNvPicPr preferRelativeResize="0"/>
          <p:nvPr/>
        </p:nvPicPr>
        <p:blipFill rotWithShape="1">
          <a:blip r:embed="rId4">
            <a:alphaModFix/>
          </a:blip>
          <a:srcRect/>
          <a:stretch/>
        </p:blipFill>
        <p:spPr>
          <a:xfrm>
            <a:off x="6089984" y="4743090"/>
            <a:ext cx="1431001" cy="305371"/>
          </a:xfrm>
          <a:prstGeom prst="rect">
            <a:avLst/>
          </a:prstGeom>
          <a:noFill/>
          <a:ln>
            <a:noFill/>
          </a:ln>
        </p:spPr>
      </p:pic>
      <p:pic>
        <p:nvPicPr>
          <p:cNvPr id="91" name="Google Shape;91;p30" descr="Google Shape;17;p1"/>
          <p:cNvPicPr preferRelativeResize="0"/>
          <p:nvPr/>
        </p:nvPicPr>
        <p:blipFill rotWithShape="1">
          <a:blip r:embed="rId5">
            <a:alphaModFix/>
          </a:blip>
          <a:srcRect/>
          <a:stretch/>
        </p:blipFill>
        <p:spPr>
          <a:xfrm>
            <a:off x="7603290" y="4778460"/>
            <a:ext cx="1408861" cy="285661"/>
          </a:xfrm>
          <a:prstGeom prst="rect">
            <a:avLst/>
          </a:prstGeom>
          <a:noFill/>
          <a:ln>
            <a:noFill/>
          </a:ln>
        </p:spPr>
      </p:pic>
      <p:pic>
        <p:nvPicPr>
          <p:cNvPr id="92" name="Google Shape;92;p30" descr="Google Shape;19;p1"/>
          <p:cNvPicPr preferRelativeResize="0"/>
          <p:nvPr/>
        </p:nvPicPr>
        <p:blipFill rotWithShape="1">
          <a:blip r:embed="rId6">
            <a:alphaModFix/>
          </a:blip>
          <a:srcRect/>
          <a:stretch/>
        </p:blipFill>
        <p:spPr>
          <a:xfrm>
            <a:off x="4839324" y="4747259"/>
            <a:ext cx="1216613" cy="297026"/>
          </a:xfrm>
          <a:prstGeom prst="rect">
            <a:avLst/>
          </a:prstGeom>
          <a:noFill/>
          <a:ln>
            <a:noFill/>
          </a:ln>
        </p:spPr>
      </p:pic>
      <p:sp>
        <p:nvSpPr>
          <p:cNvPr id="93" name="Google Shape;93;p30"/>
          <p:cNvSpPr txBox="1">
            <a:spLocks noGrp="1"/>
          </p:cNvSpPr>
          <p:nvPr>
            <p:ph type="title"/>
          </p:nvPr>
        </p:nvSpPr>
        <p:spPr>
          <a:xfrm>
            <a:off x="1029773" y="96119"/>
            <a:ext cx="6109985" cy="404731"/>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Clr>
                <a:srgbClr val="000000"/>
              </a:buClr>
              <a:buSzPts val="1400"/>
              <a:buNone/>
              <a:defRPr/>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a:endParaRPr/>
          </a:p>
        </p:txBody>
      </p:sp>
      <p:sp>
        <p:nvSpPr>
          <p:cNvPr id="94" name="Google Shape;94;p30"/>
          <p:cNvSpPr txBox="1">
            <a:spLocks noGrp="1"/>
          </p:cNvSpPr>
          <p:nvPr>
            <p:ph type="body" idx="1"/>
          </p:nvPr>
        </p:nvSpPr>
        <p:spPr>
          <a:xfrm>
            <a:off x="457316" y="537569"/>
            <a:ext cx="4018817" cy="196371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400"/>
              <a:buNone/>
              <a:defRPr/>
            </a:lvl1pPr>
            <a:lvl2pPr marL="914400" lvl="1" indent="-228600" algn="l">
              <a:lnSpc>
                <a:spcPct val="100000"/>
              </a:lnSpc>
              <a:spcBef>
                <a:spcPts val="0"/>
              </a:spcBef>
              <a:spcAft>
                <a:spcPts val="0"/>
              </a:spcAft>
              <a:buClr>
                <a:srgbClr val="000000"/>
              </a:buClr>
              <a:buSzPts val="1400"/>
              <a:buNone/>
              <a:defRPr/>
            </a:lvl2pPr>
            <a:lvl3pPr marL="1371600" lvl="2" indent="-228600" algn="l">
              <a:lnSpc>
                <a:spcPct val="100000"/>
              </a:lnSpc>
              <a:spcBef>
                <a:spcPts val="0"/>
              </a:spcBef>
              <a:spcAft>
                <a:spcPts val="0"/>
              </a:spcAft>
              <a:buClr>
                <a:srgbClr val="000000"/>
              </a:buClr>
              <a:buSzPts val="1400"/>
              <a:buNone/>
              <a:defRPr/>
            </a:lvl3pPr>
            <a:lvl4pPr marL="1828800" lvl="3" indent="-228600" algn="l">
              <a:lnSpc>
                <a:spcPct val="100000"/>
              </a:lnSpc>
              <a:spcBef>
                <a:spcPts val="0"/>
              </a:spcBef>
              <a:spcAft>
                <a:spcPts val="0"/>
              </a:spcAft>
              <a:buClr>
                <a:srgbClr val="000000"/>
              </a:buClr>
              <a:buSzPts val="1400"/>
              <a:buNone/>
              <a:defRPr/>
            </a:lvl4pPr>
            <a:lvl5pPr marL="2286000" lvl="4" indent="-228600" algn="l">
              <a:lnSpc>
                <a:spcPct val="100000"/>
              </a:lnSpc>
              <a:spcBef>
                <a:spcPts val="0"/>
              </a:spcBef>
              <a:spcAft>
                <a:spcPts val="0"/>
              </a:spcAft>
              <a:buClr>
                <a:srgbClr val="000000"/>
              </a:buClr>
              <a:buSzPts val="1400"/>
              <a:buNone/>
              <a:defRPr/>
            </a:lvl5pPr>
            <a:lvl6pPr marL="2743200" lvl="5" indent="-228600" algn="l">
              <a:lnSpc>
                <a:spcPct val="100000"/>
              </a:lnSpc>
              <a:spcBef>
                <a:spcPts val="0"/>
              </a:spcBef>
              <a:spcAft>
                <a:spcPts val="0"/>
              </a:spcAft>
              <a:buClr>
                <a:srgbClr val="000000"/>
              </a:buClr>
              <a:buSzPts val="1400"/>
              <a:buNone/>
              <a:defRPr/>
            </a:lvl6pPr>
            <a:lvl7pPr marL="3200400" lvl="6" indent="-228600" algn="l">
              <a:lnSpc>
                <a:spcPct val="100000"/>
              </a:lnSpc>
              <a:spcBef>
                <a:spcPts val="0"/>
              </a:spcBef>
              <a:spcAft>
                <a:spcPts val="0"/>
              </a:spcAft>
              <a:buClr>
                <a:srgbClr val="000000"/>
              </a:buClr>
              <a:buSzPts val="1400"/>
              <a:buNone/>
              <a:defRPr/>
            </a:lvl7pPr>
            <a:lvl8pPr marL="3657600" lvl="7" indent="-228600" algn="l">
              <a:lnSpc>
                <a:spcPct val="100000"/>
              </a:lnSpc>
              <a:spcBef>
                <a:spcPts val="0"/>
              </a:spcBef>
              <a:spcAft>
                <a:spcPts val="0"/>
              </a:spcAft>
              <a:buClr>
                <a:srgbClr val="000000"/>
              </a:buClr>
              <a:buSzPts val="1400"/>
              <a:buNone/>
              <a:defRPr/>
            </a:lvl8pPr>
            <a:lvl9pPr marL="4114800" lvl="8" indent="-228600" algn="l">
              <a:lnSpc>
                <a:spcPct val="100000"/>
              </a:lnSpc>
              <a:spcBef>
                <a:spcPts val="0"/>
              </a:spcBef>
              <a:spcAft>
                <a:spcPts val="0"/>
              </a:spcAft>
              <a:buClr>
                <a:srgbClr val="000000"/>
              </a:buClr>
              <a:buSzPts val="1400"/>
              <a:buNone/>
              <a:defRPr/>
            </a:lvl9pPr>
          </a:lstStyle>
          <a:p>
            <a:endParaRPr/>
          </a:p>
        </p:txBody>
      </p:sp>
      <p:sp>
        <p:nvSpPr>
          <p:cNvPr id="95" name="Google Shape;95;p30"/>
          <p:cNvSpPr txBox="1">
            <a:spLocks noGrp="1"/>
          </p:cNvSpPr>
          <p:nvPr>
            <p:ph type="body" idx="2"/>
          </p:nvPr>
        </p:nvSpPr>
        <p:spPr>
          <a:xfrm>
            <a:off x="4677492" y="537570"/>
            <a:ext cx="4018816" cy="196371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400"/>
              <a:buNone/>
              <a:defRPr/>
            </a:lvl1pPr>
            <a:lvl2pPr marL="914400" lvl="1" indent="-228600" algn="l">
              <a:lnSpc>
                <a:spcPct val="100000"/>
              </a:lnSpc>
              <a:spcBef>
                <a:spcPts val="0"/>
              </a:spcBef>
              <a:spcAft>
                <a:spcPts val="0"/>
              </a:spcAft>
              <a:buClr>
                <a:srgbClr val="000000"/>
              </a:buClr>
              <a:buSzPts val="1400"/>
              <a:buNone/>
              <a:defRPr/>
            </a:lvl2pPr>
            <a:lvl3pPr marL="1371600" lvl="2" indent="-228600" algn="l">
              <a:lnSpc>
                <a:spcPct val="100000"/>
              </a:lnSpc>
              <a:spcBef>
                <a:spcPts val="0"/>
              </a:spcBef>
              <a:spcAft>
                <a:spcPts val="0"/>
              </a:spcAft>
              <a:buClr>
                <a:srgbClr val="000000"/>
              </a:buClr>
              <a:buSzPts val="1400"/>
              <a:buNone/>
              <a:defRPr/>
            </a:lvl3pPr>
            <a:lvl4pPr marL="1828800" lvl="3" indent="-228600" algn="l">
              <a:lnSpc>
                <a:spcPct val="100000"/>
              </a:lnSpc>
              <a:spcBef>
                <a:spcPts val="0"/>
              </a:spcBef>
              <a:spcAft>
                <a:spcPts val="0"/>
              </a:spcAft>
              <a:buClr>
                <a:srgbClr val="000000"/>
              </a:buClr>
              <a:buSzPts val="1400"/>
              <a:buNone/>
              <a:defRPr/>
            </a:lvl4pPr>
            <a:lvl5pPr marL="2286000" lvl="4" indent="-228600" algn="l">
              <a:lnSpc>
                <a:spcPct val="100000"/>
              </a:lnSpc>
              <a:spcBef>
                <a:spcPts val="0"/>
              </a:spcBef>
              <a:spcAft>
                <a:spcPts val="0"/>
              </a:spcAft>
              <a:buClr>
                <a:srgbClr val="000000"/>
              </a:buClr>
              <a:buSzPts val="1400"/>
              <a:buNone/>
              <a:defRPr/>
            </a:lvl5pPr>
            <a:lvl6pPr marL="2743200" lvl="5" indent="-228600" algn="l">
              <a:lnSpc>
                <a:spcPct val="100000"/>
              </a:lnSpc>
              <a:spcBef>
                <a:spcPts val="0"/>
              </a:spcBef>
              <a:spcAft>
                <a:spcPts val="0"/>
              </a:spcAft>
              <a:buClr>
                <a:srgbClr val="000000"/>
              </a:buClr>
              <a:buSzPts val="1400"/>
              <a:buNone/>
              <a:defRPr/>
            </a:lvl6pPr>
            <a:lvl7pPr marL="3200400" lvl="6" indent="-228600" algn="l">
              <a:lnSpc>
                <a:spcPct val="100000"/>
              </a:lnSpc>
              <a:spcBef>
                <a:spcPts val="0"/>
              </a:spcBef>
              <a:spcAft>
                <a:spcPts val="0"/>
              </a:spcAft>
              <a:buClr>
                <a:srgbClr val="000000"/>
              </a:buClr>
              <a:buSzPts val="1400"/>
              <a:buNone/>
              <a:defRPr/>
            </a:lvl7pPr>
            <a:lvl8pPr marL="3657600" lvl="7" indent="-228600" algn="l">
              <a:lnSpc>
                <a:spcPct val="100000"/>
              </a:lnSpc>
              <a:spcBef>
                <a:spcPts val="0"/>
              </a:spcBef>
              <a:spcAft>
                <a:spcPts val="0"/>
              </a:spcAft>
              <a:buClr>
                <a:srgbClr val="000000"/>
              </a:buClr>
              <a:buSzPts val="1400"/>
              <a:buNone/>
              <a:defRPr/>
            </a:lvl8pPr>
            <a:lvl9pPr marL="4114800" lvl="8" indent="-228600" algn="l">
              <a:lnSpc>
                <a:spcPct val="100000"/>
              </a:lnSpc>
              <a:spcBef>
                <a:spcPts val="0"/>
              </a:spcBef>
              <a:spcAft>
                <a:spcPts val="0"/>
              </a:spcAft>
              <a:buClr>
                <a:srgbClr val="000000"/>
              </a:buClr>
              <a:buSzPts val="1400"/>
              <a:buNone/>
              <a:defRPr/>
            </a:lvl9pPr>
          </a:lstStyle>
          <a:p>
            <a:endParaRPr/>
          </a:p>
        </p:txBody>
      </p:sp>
      <p:sp>
        <p:nvSpPr>
          <p:cNvPr id="96" name="Google Shape;96;p30"/>
          <p:cNvSpPr txBox="1">
            <a:spLocks noGrp="1"/>
          </p:cNvSpPr>
          <p:nvPr>
            <p:ph type="body" idx="3"/>
          </p:nvPr>
        </p:nvSpPr>
        <p:spPr>
          <a:xfrm>
            <a:off x="457316" y="2688120"/>
            <a:ext cx="8235749" cy="196371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400"/>
              <a:buNone/>
              <a:defRPr/>
            </a:lvl1pPr>
            <a:lvl2pPr marL="914400" lvl="1" indent="-228600" algn="l">
              <a:lnSpc>
                <a:spcPct val="100000"/>
              </a:lnSpc>
              <a:spcBef>
                <a:spcPts val="0"/>
              </a:spcBef>
              <a:spcAft>
                <a:spcPts val="0"/>
              </a:spcAft>
              <a:buClr>
                <a:srgbClr val="000000"/>
              </a:buClr>
              <a:buSzPts val="1400"/>
              <a:buNone/>
              <a:defRPr/>
            </a:lvl2pPr>
            <a:lvl3pPr marL="1371600" lvl="2" indent="-228600" algn="l">
              <a:lnSpc>
                <a:spcPct val="100000"/>
              </a:lnSpc>
              <a:spcBef>
                <a:spcPts val="0"/>
              </a:spcBef>
              <a:spcAft>
                <a:spcPts val="0"/>
              </a:spcAft>
              <a:buClr>
                <a:srgbClr val="000000"/>
              </a:buClr>
              <a:buSzPts val="1400"/>
              <a:buNone/>
              <a:defRPr/>
            </a:lvl3pPr>
            <a:lvl4pPr marL="1828800" lvl="3" indent="-228600" algn="l">
              <a:lnSpc>
                <a:spcPct val="100000"/>
              </a:lnSpc>
              <a:spcBef>
                <a:spcPts val="0"/>
              </a:spcBef>
              <a:spcAft>
                <a:spcPts val="0"/>
              </a:spcAft>
              <a:buClr>
                <a:srgbClr val="000000"/>
              </a:buClr>
              <a:buSzPts val="1400"/>
              <a:buNone/>
              <a:defRPr/>
            </a:lvl4pPr>
            <a:lvl5pPr marL="2286000" lvl="4" indent="-228600" algn="l">
              <a:lnSpc>
                <a:spcPct val="100000"/>
              </a:lnSpc>
              <a:spcBef>
                <a:spcPts val="0"/>
              </a:spcBef>
              <a:spcAft>
                <a:spcPts val="0"/>
              </a:spcAft>
              <a:buClr>
                <a:srgbClr val="000000"/>
              </a:buClr>
              <a:buSzPts val="1400"/>
              <a:buNone/>
              <a:defRPr/>
            </a:lvl5pPr>
            <a:lvl6pPr marL="2743200" lvl="5" indent="-228600" algn="l">
              <a:lnSpc>
                <a:spcPct val="100000"/>
              </a:lnSpc>
              <a:spcBef>
                <a:spcPts val="0"/>
              </a:spcBef>
              <a:spcAft>
                <a:spcPts val="0"/>
              </a:spcAft>
              <a:buClr>
                <a:srgbClr val="000000"/>
              </a:buClr>
              <a:buSzPts val="1400"/>
              <a:buNone/>
              <a:defRPr/>
            </a:lvl6pPr>
            <a:lvl7pPr marL="3200400" lvl="6" indent="-228600" algn="l">
              <a:lnSpc>
                <a:spcPct val="100000"/>
              </a:lnSpc>
              <a:spcBef>
                <a:spcPts val="0"/>
              </a:spcBef>
              <a:spcAft>
                <a:spcPts val="0"/>
              </a:spcAft>
              <a:buClr>
                <a:srgbClr val="000000"/>
              </a:buClr>
              <a:buSzPts val="1400"/>
              <a:buNone/>
              <a:defRPr/>
            </a:lvl7pPr>
            <a:lvl8pPr marL="3657600" lvl="7" indent="-228600" algn="l">
              <a:lnSpc>
                <a:spcPct val="100000"/>
              </a:lnSpc>
              <a:spcBef>
                <a:spcPts val="0"/>
              </a:spcBef>
              <a:spcAft>
                <a:spcPts val="0"/>
              </a:spcAft>
              <a:buClr>
                <a:srgbClr val="000000"/>
              </a:buClr>
              <a:buSzPts val="1400"/>
              <a:buNone/>
              <a:defRPr/>
            </a:lvl8pPr>
            <a:lvl9pPr marL="4114800" lvl="8" indent="-228600" algn="l">
              <a:lnSpc>
                <a:spcPct val="100000"/>
              </a:lnSpc>
              <a:spcBef>
                <a:spcPts val="0"/>
              </a:spcBef>
              <a:spcAft>
                <a:spcPts val="0"/>
              </a:spcAft>
              <a:buClr>
                <a:srgbClr val="000000"/>
              </a:buClr>
              <a:buSzPts val="1400"/>
              <a:buNone/>
              <a:defRPr/>
            </a:lvl9pPr>
          </a:lstStyle>
          <a:p>
            <a:endParaRPr/>
          </a:p>
        </p:txBody>
      </p:sp>
      <p:sp>
        <p:nvSpPr>
          <p:cNvPr id="97" name="Google Shape;97;p30"/>
          <p:cNvSpPr txBox="1">
            <a:spLocks noGrp="1"/>
          </p:cNvSpPr>
          <p:nvPr>
            <p:ph type="sldNum" idx="12"/>
          </p:nvPr>
        </p:nvSpPr>
        <p:spPr>
          <a:xfrm>
            <a:off x="8965188" y="4749850"/>
            <a:ext cx="147411" cy="138825"/>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OBJECT_OVER_TEXT" type="objOverTx">
  <p:cSld name="OBJECT_OVER_TEXT">
    <p:spTree>
      <p:nvGrpSpPr>
        <p:cNvPr id="1" name="Shape 98"/>
        <p:cNvGrpSpPr/>
        <p:nvPr/>
      </p:nvGrpSpPr>
      <p:grpSpPr>
        <a:xfrm>
          <a:off x="0" y="0"/>
          <a:ext cx="0" cy="0"/>
          <a:chOff x="0" y="0"/>
          <a:chExt cx="0" cy="0"/>
        </a:xfrm>
      </p:grpSpPr>
      <p:sp>
        <p:nvSpPr>
          <p:cNvPr id="99" name="Google Shape;99;p31"/>
          <p:cNvSpPr txBox="1"/>
          <p:nvPr/>
        </p:nvSpPr>
        <p:spPr>
          <a:xfrm>
            <a:off x="7867880" y="13769"/>
            <a:ext cx="1330897" cy="354674"/>
          </a:xfrm>
          <a:prstGeom prst="rect">
            <a:avLst/>
          </a:prstGeom>
          <a:noFill/>
          <a:ln>
            <a:noFill/>
          </a:ln>
        </p:spPr>
        <p:txBody>
          <a:bodyPr spcFirstLastPara="1" wrap="square" lIns="33750" tIns="33750" rIns="33750" bIns="33750" anchor="t" anchorCtr="0">
            <a:spAutoFit/>
          </a:bodyPr>
          <a:lstStyle/>
          <a:p>
            <a:pPr marL="0" marR="0" lvl="0" indent="0" algn="l" rtl="0">
              <a:lnSpc>
                <a:spcPct val="100000"/>
              </a:lnSpc>
              <a:spcBef>
                <a:spcPts val="0"/>
              </a:spcBef>
              <a:spcAft>
                <a:spcPts val="0"/>
              </a:spcAft>
              <a:buClr>
                <a:srgbClr val="005493"/>
              </a:buClr>
              <a:buSzPts val="2000"/>
              <a:buFont typeface="Arial"/>
              <a:buNone/>
            </a:pPr>
            <a:r>
              <a:rPr lang="en" sz="2000" b="1" i="1" u="none" strike="noStrike" cap="none">
                <a:solidFill>
                  <a:srgbClr val="005493"/>
                </a:solidFill>
                <a:latin typeface="Arial"/>
                <a:ea typeface="Arial"/>
                <a:cs typeface="Arial"/>
                <a:sym typeface="Arial"/>
              </a:rPr>
              <a:t>HEP-CCE</a:t>
            </a:r>
            <a:endParaRPr sz="1100" b="0" i="0" u="none" strike="noStrike" cap="none">
              <a:solidFill>
                <a:srgbClr val="000000"/>
              </a:solidFill>
              <a:latin typeface="Arial"/>
              <a:ea typeface="Arial"/>
              <a:cs typeface="Arial"/>
              <a:sym typeface="Arial"/>
            </a:endParaRPr>
          </a:p>
        </p:txBody>
      </p:sp>
      <p:pic>
        <p:nvPicPr>
          <p:cNvPr id="100" name="Google Shape;100;p31" descr="Google Shape;13;p1"/>
          <p:cNvPicPr preferRelativeResize="0"/>
          <p:nvPr/>
        </p:nvPicPr>
        <p:blipFill rotWithShape="1">
          <a:blip r:embed="rId2">
            <a:alphaModFix/>
          </a:blip>
          <a:srcRect/>
          <a:stretch/>
        </p:blipFill>
        <p:spPr>
          <a:xfrm>
            <a:off x="695975" y="4743090"/>
            <a:ext cx="1828170" cy="305371"/>
          </a:xfrm>
          <a:prstGeom prst="rect">
            <a:avLst/>
          </a:prstGeom>
          <a:noFill/>
          <a:ln>
            <a:noFill/>
          </a:ln>
        </p:spPr>
      </p:pic>
      <p:cxnSp>
        <p:nvCxnSpPr>
          <p:cNvPr id="101" name="Google Shape;101;p31"/>
          <p:cNvCxnSpPr/>
          <p:nvPr/>
        </p:nvCxnSpPr>
        <p:spPr>
          <a:xfrm>
            <a:off x="629215" y="4654530"/>
            <a:ext cx="7894925" cy="271"/>
          </a:xfrm>
          <a:prstGeom prst="straightConnector1">
            <a:avLst/>
          </a:prstGeom>
          <a:noFill/>
          <a:ln w="28425" cap="flat" cmpd="sng">
            <a:solidFill>
              <a:srgbClr val="385724"/>
            </a:solidFill>
            <a:prstDash val="solid"/>
            <a:miter lim="8000"/>
            <a:headEnd type="none" w="sm" len="sm"/>
            <a:tailEnd type="none" w="sm" len="sm"/>
          </a:ln>
        </p:spPr>
      </p:cxnSp>
      <p:pic>
        <p:nvPicPr>
          <p:cNvPr id="102" name="Google Shape;102;p31" descr="Google Shape;15;p1"/>
          <p:cNvPicPr preferRelativeResize="0"/>
          <p:nvPr/>
        </p:nvPicPr>
        <p:blipFill rotWithShape="1">
          <a:blip r:embed="rId3">
            <a:alphaModFix/>
          </a:blip>
          <a:srcRect/>
          <a:stretch/>
        </p:blipFill>
        <p:spPr>
          <a:xfrm>
            <a:off x="3463658" y="4728779"/>
            <a:ext cx="1216621" cy="326161"/>
          </a:xfrm>
          <a:prstGeom prst="rect">
            <a:avLst/>
          </a:prstGeom>
          <a:noFill/>
          <a:ln>
            <a:noFill/>
          </a:ln>
        </p:spPr>
      </p:pic>
      <p:pic>
        <p:nvPicPr>
          <p:cNvPr id="103" name="Google Shape;103;p31" descr="Google Shape;16;p1"/>
          <p:cNvPicPr preferRelativeResize="0"/>
          <p:nvPr/>
        </p:nvPicPr>
        <p:blipFill rotWithShape="1">
          <a:blip r:embed="rId4">
            <a:alphaModFix/>
          </a:blip>
          <a:srcRect/>
          <a:stretch/>
        </p:blipFill>
        <p:spPr>
          <a:xfrm>
            <a:off x="6089984" y="4743090"/>
            <a:ext cx="1431001" cy="305371"/>
          </a:xfrm>
          <a:prstGeom prst="rect">
            <a:avLst/>
          </a:prstGeom>
          <a:noFill/>
          <a:ln>
            <a:noFill/>
          </a:ln>
        </p:spPr>
      </p:pic>
      <p:pic>
        <p:nvPicPr>
          <p:cNvPr id="104" name="Google Shape;104;p31" descr="Google Shape;17;p1"/>
          <p:cNvPicPr preferRelativeResize="0"/>
          <p:nvPr/>
        </p:nvPicPr>
        <p:blipFill rotWithShape="1">
          <a:blip r:embed="rId5">
            <a:alphaModFix/>
          </a:blip>
          <a:srcRect/>
          <a:stretch/>
        </p:blipFill>
        <p:spPr>
          <a:xfrm>
            <a:off x="7603290" y="4778460"/>
            <a:ext cx="1408861" cy="285661"/>
          </a:xfrm>
          <a:prstGeom prst="rect">
            <a:avLst/>
          </a:prstGeom>
          <a:noFill/>
          <a:ln>
            <a:noFill/>
          </a:ln>
        </p:spPr>
      </p:pic>
      <p:pic>
        <p:nvPicPr>
          <p:cNvPr id="105" name="Google Shape;105;p31" descr="Google Shape;19;p1"/>
          <p:cNvPicPr preferRelativeResize="0"/>
          <p:nvPr/>
        </p:nvPicPr>
        <p:blipFill rotWithShape="1">
          <a:blip r:embed="rId6">
            <a:alphaModFix/>
          </a:blip>
          <a:srcRect/>
          <a:stretch/>
        </p:blipFill>
        <p:spPr>
          <a:xfrm>
            <a:off x="4839324" y="4747259"/>
            <a:ext cx="1216613" cy="297026"/>
          </a:xfrm>
          <a:prstGeom prst="rect">
            <a:avLst/>
          </a:prstGeom>
          <a:noFill/>
          <a:ln>
            <a:noFill/>
          </a:ln>
        </p:spPr>
      </p:pic>
      <p:sp>
        <p:nvSpPr>
          <p:cNvPr id="106" name="Google Shape;106;p31"/>
          <p:cNvSpPr txBox="1">
            <a:spLocks noGrp="1"/>
          </p:cNvSpPr>
          <p:nvPr>
            <p:ph type="title"/>
          </p:nvPr>
        </p:nvSpPr>
        <p:spPr>
          <a:xfrm>
            <a:off x="1029773" y="96119"/>
            <a:ext cx="6109985" cy="404731"/>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Clr>
                <a:srgbClr val="000000"/>
              </a:buClr>
              <a:buSzPts val="1400"/>
              <a:buNone/>
              <a:defRPr/>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a:endParaRPr/>
          </a:p>
        </p:txBody>
      </p:sp>
      <p:sp>
        <p:nvSpPr>
          <p:cNvPr id="107" name="Google Shape;107;p31"/>
          <p:cNvSpPr txBox="1">
            <a:spLocks noGrp="1"/>
          </p:cNvSpPr>
          <p:nvPr>
            <p:ph type="body" idx="1"/>
          </p:nvPr>
        </p:nvSpPr>
        <p:spPr>
          <a:xfrm>
            <a:off x="457316" y="537569"/>
            <a:ext cx="8235750" cy="196371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400"/>
              <a:buNone/>
              <a:defRPr/>
            </a:lvl1pPr>
            <a:lvl2pPr marL="914400" lvl="1" indent="-228600" algn="l">
              <a:lnSpc>
                <a:spcPct val="100000"/>
              </a:lnSpc>
              <a:spcBef>
                <a:spcPts val="0"/>
              </a:spcBef>
              <a:spcAft>
                <a:spcPts val="0"/>
              </a:spcAft>
              <a:buClr>
                <a:srgbClr val="000000"/>
              </a:buClr>
              <a:buSzPts val="1400"/>
              <a:buNone/>
              <a:defRPr/>
            </a:lvl2pPr>
            <a:lvl3pPr marL="1371600" lvl="2" indent="-228600" algn="l">
              <a:lnSpc>
                <a:spcPct val="100000"/>
              </a:lnSpc>
              <a:spcBef>
                <a:spcPts val="0"/>
              </a:spcBef>
              <a:spcAft>
                <a:spcPts val="0"/>
              </a:spcAft>
              <a:buClr>
                <a:srgbClr val="000000"/>
              </a:buClr>
              <a:buSzPts val="1400"/>
              <a:buNone/>
              <a:defRPr/>
            </a:lvl3pPr>
            <a:lvl4pPr marL="1828800" lvl="3" indent="-228600" algn="l">
              <a:lnSpc>
                <a:spcPct val="100000"/>
              </a:lnSpc>
              <a:spcBef>
                <a:spcPts val="0"/>
              </a:spcBef>
              <a:spcAft>
                <a:spcPts val="0"/>
              </a:spcAft>
              <a:buClr>
                <a:srgbClr val="000000"/>
              </a:buClr>
              <a:buSzPts val="1400"/>
              <a:buNone/>
              <a:defRPr/>
            </a:lvl4pPr>
            <a:lvl5pPr marL="2286000" lvl="4" indent="-228600" algn="l">
              <a:lnSpc>
                <a:spcPct val="100000"/>
              </a:lnSpc>
              <a:spcBef>
                <a:spcPts val="0"/>
              </a:spcBef>
              <a:spcAft>
                <a:spcPts val="0"/>
              </a:spcAft>
              <a:buClr>
                <a:srgbClr val="000000"/>
              </a:buClr>
              <a:buSzPts val="1400"/>
              <a:buNone/>
              <a:defRPr/>
            </a:lvl5pPr>
            <a:lvl6pPr marL="2743200" lvl="5" indent="-228600" algn="l">
              <a:lnSpc>
                <a:spcPct val="100000"/>
              </a:lnSpc>
              <a:spcBef>
                <a:spcPts val="0"/>
              </a:spcBef>
              <a:spcAft>
                <a:spcPts val="0"/>
              </a:spcAft>
              <a:buClr>
                <a:srgbClr val="000000"/>
              </a:buClr>
              <a:buSzPts val="1400"/>
              <a:buNone/>
              <a:defRPr/>
            </a:lvl6pPr>
            <a:lvl7pPr marL="3200400" lvl="6" indent="-228600" algn="l">
              <a:lnSpc>
                <a:spcPct val="100000"/>
              </a:lnSpc>
              <a:spcBef>
                <a:spcPts val="0"/>
              </a:spcBef>
              <a:spcAft>
                <a:spcPts val="0"/>
              </a:spcAft>
              <a:buClr>
                <a:srgbClr val="000000"/>
              </a:buClr>
              <a:buSzPts val="1400"/>
              <a:buNone/>
              <a:defRPr/>
            </a:lvl7pPr>
            <a:lvl8pPr marL="3657600" lvl="7" indent="-228600" algn="l">
              <a:lnSpc>
                <a:spcPct val="100000"/>
              </a:lnSpc>
              <a:spcBef>
                <a:spcPts val="0"/>
              </a:spcBef>
              <a:spcAft>
                <a:spcPts val="0"/>
              </a:spcAft>
              <a:buClr>
                <a:srgbClr val="000000"/>
              </a:buClr>
              <a:buSzPts val="1400"/>
              <a:buNone/>
              <a:defRPr/>
            </a:lvl8pPr>
            <a:lvl9pPr marL="4114800" lvl="8" indent="-228600" algn="l">
              <a:lnSpc>
                <a:spcPct val="100000"/>
              </a:lnSpc>
              <a:spcBef>
                <a:spcPts val="0"/>
              </a:spcBef>
              <a:spcAft>
                <a:spcPts val="0"/>
              </a:spcAft>
              <a:buClr>
                <a:srgbClr val="000000"/>
              </a:buClr>
              <a:buSzPts val="1400"/>
              <a:buNone/>
              <a:defRPr/>
            </a:lvl9pPr>
          </a:lstStyle>
          <a:p>
            <a:endParaRPr/>
          </a:p>
        </p:txBody>
      </p:sp>
      <p:sp>
        <p:nvSpPr>
          <p:cNvPr id="108" name="Google Shape;108;p31"/>
          <p:cNvSpPr txBox="1">
            <a:spLocks noGrp="1"/>
          </p:cNvSpPr>
          <p:nvPr>
            <p:ph type="body" idx="2"/>
          </p:nvPr>
        </p:nvSpPr>
        <p:spPr>
          <a:xfrm>
            <a:off x="457316" y="2688120"/>
            <a:ext cx="8235749" cy="196371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400"/>
              <a:buNone/>
              <a:defRPr/>
            </a:lvl1pPr>
            <a:lvl2pPr marL="914400" lvl="1" indent="-228600" algn="l">
              <a:lnSpc>
                <a:spcPct val="100000"/>
              </a:lnSpc>
              <a:spcBef>
                <a:spcPts val="0"/>
              </a:spcBef>
              <a:spcAft>
                <a:spcPts val="0"/>
              </a:spcAft>
              <a:buClr>
                <a:srgbClr val="000000"/>
              </a:buClr>
              <a:buSzPts val="1400"/>
              <a:buNone/>
              <a:defRPr/>
            </a:lvl2pPr>
            <a:lvl3pPr marL="1371600" lvl="2" indent="-228600" algn="l">
              <a:lnSpc>
                <a:spcPct val="100000"/>
              </a:lnSpc>
              <a:spcBef>
                <a:spcPts val="0"/>
              </a:spcBef>
              <a:spcAft>
                <a:spcPts val="0"/>
              </a:spcAft>
              <a:buClr>
                <a:srgbClr val="000000"/>
              </a:buClr>
              <a:buSzPts val="1400"/>
              <a:buNone/>
              <a:defRPr/>
            </a:lvl3pPr>
            <a:lvl4pPr marL="1828800" lvl="3" indent="-228600" algn="l">
              <a:lnSpc>
                <a:spcPct val="100000"/>
              </a:lnSpc>
              <a:spcBef>
                <a:spcPts val="0"/>
              </a:spcBef>
              <a:spcAft>
                <a:spcPts val="0"/>
              </a:spcAft>
              <a:buClr>
                <a:srgbClr val="000000"/>
              </a:buClr>
              <a:buSzPts val="1400"/>
              <a:buNone/>
              <a:defRPr/>
            </a:lvl4pPr>
            <a:lvl5pPr marL="2286000" lvl="4" indent="-228600" algn="l">
              <a:lnSpc>
                <a:spcPct val="100000"/>
              </a:lnSpc>
              <a:spcBef>
                <a:spcPts val="0"/>
              </a:spcBef>
              <a:spcAft>
                <a:spcPts val="0"/>
              </a:spcAft>
              <a:buClr>
                <a:srgbClr val="000000"/>
              </a:buClr>
              <a:buSzPts val="1400"/>
              <a:buNone/>
              <a:defRPr/>
            </a:lvl5pPr>
            <a:lvl6pPr marL="2743200" lvl="5" indent="-228600" algn="l">
              <a:lnSpc>
                <a:spcPct val="100000"/>
              </a:lnSpc>
              <a:spcBef>
                <a:spcPts val="0"/>
              </a:spcBef>
              <a:spcAft>
                <a:spcPts val="0"/>
              </a:spcAft>
              <a:buClr>
                <a:srgbClr val="000000"/>
              </a:buClr>
              <a:buSzPts val="1400"/>
              <a:buNone/>
              <a:defRPr/>
            </a:lvl6pPr>
            <a:lvl7pPr marL="3200400" lvl="6" indent="-228600" algn="l">
              <a:lnSpc>
                <a:spcPct val="100000"/>
              </a:lnSpc>
              <a:spcBef>
                <a:spcPts val="0"/>
              </a:spcBef>
              <a:spcAft>
                <a:spcPts val="0"/>
              </a:spcAft>
              <a:buClr>
                <a:srgbClr val="000000"/>
              </a:buClr>
              <a:buSzPts val="1400"/>
              <a:buNone/>
              <a:defRPr/>
            </a:lvl7pPr>
            <a:lvl8pPr marL="3657600" lvl="7" indent="-228600" algn="l">
              <a:lnSpc>
                <a:spcPct val="100000"/>
              </a:lnSpc>
              <a:spcBef>
                <a:spcPts val="0"/>
              </a:spcBef>
              <a:spcAft>
                <a:spcPts val="0"/>
              </a:spcAft>
              <a:buClr>
                <a:srgbClr val="000000"/>
              </a:buClr>
              <a:buSzPts val="1400"/>
              <a:buNone/>
              <a:defRPr/>
            </a:lvl8pPr>
            <a:lvl9pPr marL="4114800" lvl="8" indent="-228600" algn="l">
              <a:lnSpc>
                <a:spcPct val="100000"/>
              </a:lnSpc>
              <a:spcBef>
                <a:spcPts val="0"/>
              </a:spcBef>
              <a:spcAft>
                <a:spcPts val="0"/>
              </a:spcAft>
              <a:buClr>
                <a:srgbClr val="000000"/>
              </a:buClr>
              <a:buSzPts val="1400"/>
              <a:buNone/>
              <a:defRPr/>
            </a:lvl9pPr>
          </a:lstStyle>
          <a:p>
            <a:endParaRPr/>
          </a:p>
        </p:txBody>
      </p:sp>
      <p:sp>
        <p:nvSpPr>
          <p:cNvPr id="109" name="Google Shape;109;p31"/>
          <p:cNvSpPr txBox="1">
            <a:spLocks noGrp="1"/>
          </p:cNvSpPr>
          <p:nvPr>
            <p:ph type="sldNum" idx="12"/>
          </p:nvPr>
        </p:nvSpPr>
        <p:spPr>
          <a:xfrm>
            <a:off x="8965188" y="4749850"/>
            <a:ext cx="147411" cy="138825"/>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FOUR_OBJECTS" type="fourObj">
  <p:cSld name="FOUR_OBJECTS">
    <p:spTree>
      <p:nvGrpSpPr>
        <p:cNvPr id="1" name="Shape 110"/>
        <p:cNvGrpSpPr/>
        <p:nvPr/>
      </p:nvGrpSpPr>
      <p:grpSpPr>
        <a:xfrm>
          <a:off x="0" y="0"/>
          <a:ext cx="0" cy="0"/>
          <a:chOff x="0" y="0"/>
          <a:chExt cx="0" cy="0"/>
        </a:xfrm>
      </p:grpSpPr>
      <p:sp>
        <p:nvSpPr>
          <p:cNvPr id="111" name="Google Shape;111;p32"/>
          <p:cNvSpPr txBox="1"/>
          <p:nvPr/>
        </p:nvSpPr>
        <p:spPr>
          <a:xfrm>
            <a:off x="7867880" y="13769"/>
            <a:ext cx="1330897" cy="354674"/>
          </a:xfrm>
          <a:prstGeom prst="rect">
            <a:avLst/>
          </a:prstGeom>
          <a:noFill/>
          <a:ln>
            <a:noFill/>
          </a:ln>
        </p:spPr>
        <p:txBody>
          <a:bodyPr spcFirstLastPara="1" wrap="square" lIns="33750" tIns="33750" rIns="33750" bIns="33750" anchor="t" anchorCtr="0">
            <a:spAutoFit/>
          </a:bodyPr>
          <a:lstStyle/>
          <a:p>
            <a:pPr marL="0" marR="0" lvl="0" indent="0" algn="l" rtl="0">
              <a:lnSpc>
                <a:spcPct val="100000"/>
              </a:lnSpc>
              <a:spcBef>
                <a:spcPts val="0"/>
              </a:spcBef>
              <a:spcAft>
                <a:spcPts val="0"/>
              </a:spcAft>
              <a:buClr>
                <a:srgbClr val="005493"/>
              </a:buClr>
              <a:buSzPts val="2000"/>
              <a:buFont typeface="Arial"/>
              <a:buNone/>
            </a:pPr>
            <a:r>
              <a:rPr lang="en" sz="2000" b="1" i="1" u="none" strike="noStrike" cap="none">
                <a:solidFill>
                  <a:srgbClr val="005493"/>
                </a:solidFill>
                <a:latin typeface="Arial"/>
                <a:ea typeface="Arial"/>
                <a:cs typeface="Arial"/>
                <a:sym typeface="Arial"/>
              </a:rPr>
              <a:t>HEP-CCE</a:t>
            </a:r>
            <a:endParaRPr sz="1100" b="0" i="0" u="none" strike="noStrike" cap="none">
              <a:solidFill>
                <a:srgbClr val="000000"/>
              </a:solidFill>
              <a:latin typeface="Arial"/>
              <a:ea typeface="Arial"/>
              <a:cs typeface="Arial"/>
              <a:sym typeface="Arial"/>
            </a:endParaRPr>
          </a:p>
        </p:txBody>
      </p:sp>
      <p:pic>
        <p:nvPicPr>
          <p:cNvPr id="112" name="Google Shape;112;p32" descr="Google Shape;13;p1"/>
          <p:cNvPicPr preferRelativeResize="0"/>
          <p:nvPr/>
        </p:nvPicPr>
        <p:blipFill rotWithShape="1">
          <a:blip r:embed="rId2">
            <a:alphaModFix/>
          </a:blip>
          <a:srcRect/>
          <a:stretch/>
        </p:blipFill>
        <p:spPr>
          <a:xfrm>
            <a:off x="695975" y="4743090"/>
            <a:ext cx="1828170" cy="305371"/>
          </a:xfrm>
          <a:prstGeom prst="rect">
            <a:avLst/>
          </a:prstGeom>
          <a:noFill/>
          <a:ln>
            <a:noFill/>
          </a:ln>
        </p:spPr>
      </p:pic>
      <p:cxnSp>
        <p:nvCxnSpPr>
          <p:cNvPr id="113" name="Google Shape;113;p32"/>
          <p:cNvCxnSpPr/>
          <p:nvPr/>
        </p:nvCxnSpPr>
        <p:spPr>
          <a:xfrm>
            <a:off x="629215" y="4654530"/>
            <a:ext cx="7894925" cy="271"/>
          </a:xfrm>
          <a:prstGeom prst="straightConnector1">
            <a:avLst/>
          </a:prstGeom>
          <a:noFill/>
          <a:ln w="28425" cap="flat" cmpd="sng">
            <a:solidFill>
              <a:srgbClr val="385724"/>
            </a:solidFill>
            <a:prstDash val="solid"/>
            <a:miter lim="8000"/>
            <a:headEnd type="none" w="sm" len="sm"/>
            <a:tailEnd type="none" w="sm" len="sm"/>
          </a:ln>
        </p:spPr>
      </p:cxnSp>
      <p:pic>
        <p:nvPicPr>
          <p:cNvPr id="114" name="Google Shape;114;p32" descr="Google Shape;15;p1"/>
          <p:cNvPicPr preferRelativeResize="0"/>
          <p:nvPr/>
        </p:nvPicPr>
        <p:blipFill rotWithShape="1">
          <a:blip r:embed="rId3">
            <a:alphaModFix/>
          </a:blip>
          <a:srcRect/>
          <a:stretch/>
        </p:blipFill>
        <p:spPr>
          <a:xfrm>
            <a:off x="3463658" y="4728779"/>
            <a:ext cx="1216621" cy="326161"/>
          </a:xfrm>
          <a:prstGeom prst="rect">
            <a:avLst/>
          </a:prstGeom>
          <a:noFill/>
          <a:ln>
            <a:noFill/>
          </a:ln>
        </p:spPr>
      </p:pic>
      <p:pic>
        <p:nvPicPr>
          <p:cNvPr id="115" name="Google Shape;115;p32" descr="Google Shape;16;p1"/>
          <p:cNvPicPr preferRelativeResize="0"/>
          <p:nvPr/>
        </p:nvPicPr>
        <p:blipFill rotWithShape="1">
          <a:blip r:embed="rId4">
            <a:alphaModFix/>
          </a:blip>
          <a:srcRect/>
          <a:stretch/>
        </p:blipFill>
        <p:spPr>
          <a:xfrm>
            <a:off x="6089984" y="4743090"/>
            <a:ext cx="1431001" cy="305371"/>
          </a:xfrm>
          <a:prstGeom prst="rect">
            <a:avLst/>
          </a:prstGeom>
          <a:noFill/>
          <a:ln>
            <a:noFill/>
          </a:ln>
        </p:spPr>
      </p:pic>
      <p:pic>
        <p:nvPicPr>
          <p:cNvPr id="116" name="Google Shape;116;p32" descr="Google Shape;17;p1"/>
          <p:cNvPicPr preferRelativeResize="0"/>
          <p:nvPr/>
        </p:nvPicPr>
        <p:blipFill rotWithShape="1">
          <a:blip r:embed="rId5">
            <a:alphaModFix/>
          </a:blip>
          <a:srcRect/>
          <a:stretch/>
        </p:blipFill>
        <p:spPr>
          <a:xfrm>
            <a:off x="7603290" y="4778460"/>
            <a:ext cx="1408861" cy="285661"/>
          </a:xfrm>
          <a:prstGeom prst="rect">
            <a:avLst/>
          </a:prstGeom>
          <a:noFill/>
          <a:ln>
            <a:noFill/>
          </a:ln>
        </p:spPr>
      </p:pic>
      <p:pic>
        <p:nvPicPr>
          <p:cNvPr id="117" name="Google Shape;117;p32" descr="Google Shape;19;p1"/>
          <p:cNvPicPr preferRelativeResize="0"/>
          <p:nvPr/>
        </p:nvPicPr>
        <p:blipFill rotWithShape="1">
          <a:blip r:embed="rId6">
            <a:alphaModFix/>
          </a:blip>
          <a:srcRect/>
          <a:stretch/>
        </p:blipFill>
        <p:spPr>
          <a:xfrm>
            <a:off x="4839324" y="4747259"/>
            <a:ext cx="1216613" cy="297026"/>
          </a:xfrm>
          <a:prstGeom prst="rect">
            <a:avLst/>
          </a:prstGeom>
          <a:noFill/>
          <a:ln>
            <a:noFill/>
          </a:ln>
        </p:spPr>
      </p:pic>
      <p:sp>
        <p:nvSpPr>
          <p:cNvPr id="118" name="Google Shape;118;p32"/>
          <p:cNvSpPr txBox="1">
            <a:spLocks noGrp="1"/>
          </p:cNvSpPr>
          <p:nvPr>
            <p:ph type="title"/>
          </p:nvPr>
        </p:nvSpPr>
        <p:spPr>
          <a:xfrm>
            <a:off x="1029773" y="96119"/>
            <a:ext cx="6109985" cy="404731"/>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Clr>
                <a:srgbClr val="000000"/>
              </a:buClr>
              <a:buSzPts val="1400"/>
              <a:buNone/>
              <a:defRPr/>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a:endParaRPr/>
          </a:p>
        </p:txBody>
      </p:sp>
      <p:sp>
        <p:nvSpPr>
          <p:cNvPr id="119" name="Google Shape;119;p32"/>
          <p:cNvSpPr txBox="1">
            <a:spLocks noGrp="1"/>
          </p:cNvSpPr>
          <p:nvPr>
            <p:ph type="body" idx="1"/>
          </p:nvPr>
        </p:nvSpPr>
        <p:spPr>
          <a:xfrm>
            <a:off x="457316" y="537569"/>
            <a:ext cx="4018817" cy="196371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400"/>
              <a:buNone/>
              <a:defRPr/>
            </a:lvl1pPr>
            <a:lvl2pPr marL="914400" lvl="1" indent="-228600" algn="l">
              <a:lnSpc>
                <a:spcPct val="100000"/>
              </a:lnSpc>
              <a:spcBef>
                <a:spcPts val="0"/>
              </a:spcBef>
              <a:spcAft>
                <a:spcPts val="0"/>
              </a:spcAft>
              <a:buClr>
                <a:srgbClr val="000000"/>
              </a:buClr>
              <a:buSzPts val="1400"/>
              <a:buNone/>
              <a:defRPr/>
            </a:lvl2pPr>
            <a:lvl3pPr marL="1371600" lvl="2" indent="-228600" algn="l">
              <a:lnSpc>
                <a:spcPct val="100000"/>
              </a:lnSpc>
              <a:spcBef>
                <a:spcPts val="0"/>
              </a:spcBef>
              <a:spcAft>
                <a:spcPts val="0"/>
              </a:spcAft>
              <a:buClr>
                <a:srgbClr val="000000"/>
              </a:buClr>
              <a:buSzPts val="1400"/>
              <a:buNone/>
              <a:defRPr/>
            </a:lvl3pPr>
            <a:lvl4pPr marL="1828800" lvl="3" indent="-228600" algn="l">
              <a:lnSpc>
                <a:spcPct val="100000"/>
              </a:lnSpc>
              <a:spcBef>
                <a:spcPts val="0"/>
              </a:spcBef>
              <a:spcAft>
                <a:spcPts val="0"/>
              </a:spcAft>
              <a:buClr>
                <a:srgbClr val="000000"/>
              </a:buClr>
              <a:buSzPts val="1400"/>
              <a:buNone/>
              <a:defRPr/>
            </a:lvl4pPr>
            <a:lvl5pPr marL="2286000" lvl="4" indent="-228600" algn="l">
              <a:lnSpc>
                <a:spcPct val="100000"/>
              </a:lnSpc>
              <a:spcBef>
                <a:spcPts val="0"/>
              </a:spcBef>
              <a:spcAft>
                <a:spcPts val="0"/>
              </a:spcAft>
              <a:buClr>
                <a:srgbClr val="000000"/>
              </a:buClr>
              <a:buSzPts val="1400"/>
              <a:buNone/>
              <a:defRPr/>
            </a:lvl5pPr>
            <a:lvl6pPr marL="2743200" lvl="5" indent="-228600" algn="l">
              <a:lnSpc>
                <a:spcPct val="100000"/>
              </a:lnSpc>
              <a:spcBef>
                <a:spcPts val="0"/>
              </a:spcBef>
              <a:spcAft>
                <a:spcPts val="0"/>
              </a:spcAft>
              <a:buClr>
                <a:srgbClr val="000000"/>
              </a:buClr>
              <a:buSzPts val="1400"/>
              <a:buNone/>
              <a:defRPr/>
            </a:lvl6pPr>
            <a:lvl7pPr marL="3200400" lvl="6" indent="-228600" algn="l">
              <a:lnSpc>
                <a:spcPct val="100000"/>
              </a:lnSpc>
              <a:spcBef>
                <a:spcPts val="0"/>
              </a:spcBef>
              <a:spcAft>
                <a:spcPts val="0"/>
              </a:spcAft>
              <a:buClr>
                <a:srgbClr val="000000"/>
              </a:buClr>
              <a:buSzPts val="1400"/>
              <a:buNone/>
              <a:defRPr/>
            </a:lvl7pPr>
            <a:lvl8pPr marL="3657600" lvl="7" indent="-228600" algn="l">
              <a:lnSpc>
                <a:spcPct val="100000"/>
              </a:lnSpc>
              <a:spcBef>
                <a:spcPts val="0"/>
              </a:spcBef>
              <a:spcAft>
                <a:spcPts val="0"/>
              </a:spcAft>
              <a:buClr>
                <a:srgbClr val="000000"/>
              </a:buClr>
              <a:buSzPts val="1400"/>
              <a:buNone/>
              <a:defRPr/>
            </a:lvl8pPr>
            <a:lvl9pPr marL="4114800" lvl="8" indent="-228600" algn="l">
              <a:lnSpc>
                <a:spcPct val="100000"/>
              </a:lnSpc>
              <a:spcBef>
                <a:spcPts val="0"/>
              </a:spcBef>
              <a:spcAft>
                <a:spcPts val="0"/>
              </a:spcAft>
              <a:buClr>
                <a:srgbClr val="000000"/>
              </a:buClr>
              <a:buSzPts val="1400"/>
              <a:buNone/>
              <a:defRPr/>
            </a:lvl9pPr>
          </a:lstStyle>
          <a:p>
            <a:endParaRPr/>
          </a:p>
        </p:txBody>
      </p:sp>
      <p:sp>
        <p:nvSpPr>
          <p:cNvPr id="120" name="Google Shape;120;p32"/>
          <p:cNvSpPr txBox="1">
            <a:spLocks noGrp="1"/>
          </p:cNvSpPr>
          <p:nvPr>
            <p:ph type="body" idx="2"/>
          </p:nvPr>
        </p:nvSpPr>
        <p:spPr>
          <a:xfrm>
            <a:off x="4677492" y="537570"/>
            <a:ext cx="4018816" cy="196371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400"/>
              <a:buNone/>
              <a:defRPr/>
            </a:lvl1pPr>
            <a:lvl2pPr marL="914400" lvl="1" indent="-228600" algn="l">
              <a:lnSpc>
                <a:spcPct val="100000"/>
              </a:lnSpc>
              <a:spcBef>
                <a:spcPts val="0"/>
              </a:spcBef>
              <a:spcAft>
                <a:spcPts val="0"/>
              </a:spcAft>
              <a:buClr>
                <a:srgbClr val="000000"/>
              </a:buClr>
              <a:buSzPts val="1400"/>
              <a:buNone/>
              <a:defRPr/>
            </a:lvl2pPr>
            <a:lvl3pPr marL="1371600" lvl="2" indent="-228600" algn="l">
              <a:lnSpc>
                <a:spcPct val="100000"/>
              </a:lnSpc>
              <a:spcBef>
                <a:spcPts val="0"/>
              </a:spcBef>
              <a:spcAft>
                <a:spcPts val="0"/>
              </a:spcAft>
              <a:buClr>
                <a:srgbClr val="000000"/>
              </a:buClr>
              <a:buSzPts val="1400"/>
              <a:buNone/>
              <a:defRPr/>
            </a:lvl3pPr>
            <a:lvl4pPr marL="1828800" lvl="3" indent="-228600" algn="l">
              <a:lnSpc>
                <a:spcPct val="100000"/>
              </a:lnSpc>
              <a:spcBef>
                <a:spcPts val="0"/>
              </a:spcBef>
              <a:spcAft>
                <a:spcPts val="0"/>
              </a:spcAft>
              <a:buClr>
                <a:srgbClr val="000000"/>
              </a:buClr>
              <a:buSzPts val="1400"/>
              <a:buNone/>
              <a:defRPr/>
            </a:lvl4pPr>
            <a:lvl5pPr marL="2286000" lvl="4" indent="-228600" algn="l">
              <a:lnSpc>
                <a:spcPct val="100000"/>
              </a:lnSpc>
              <a:spcBef>
                <a:spcPts val="0"/>
              </a:spcBef>
              <a:spcAft>
                <a:spcPts val="0"/>
              </a:spcAft>
              <a:buClr>
                <a:srgbClr val="000000"/>
              </a:buClr>
              <a:buSzPts val="1400"/>
              <a:buNone/>
              <a:defRPr/>
            </a:lvl5pPr>
            <a:lvl6pPr marL="2743200" lvl="5" indent="-228600" algn="l">
              <a:lnSpc>
                <a:spcPct val="100000"/>
              </a:lnSpc>
              <a:spcBef>
                <a:spcPts val="0"/>
              </a:spcBef>
              <a:spcAft>
                <a:spcPts val="0"/>
              </a:spcAft>
              <a:buClr>
                <a:srgbClr val="000000"/>
              </a:buClr>
              <a:buSzPts val="1400"/>
              <a:buNone/>
              <a:defRPr/>
            </a:lvl6pPr>
            <a:lvl7pPr marL="3200400" lvl="6" indent="-228600" algn="l">
              <a:lnSpc>
                <a:spcPct val="100000"/>
              </a:lnSpc>
              <a:spcBef>
                <a:spcPts val="0"/>
              </a:spcBef>
              <a:spcAft>
                <a:spcPts val="0"/>
              </a:spcAft>
              <a:buClr>
                <a:srgbClr val="000000"/>
              </a:buClr>
              <a:buSzPts val="1400"/>
              <a:buNone/>
              <a:defRPr/>
            </a:lvl7pPr>
            <a:lvl8pPr marL="3657600" lvl="7" indent="-228600" algn="l">
              <a:lnSpc>
                <a:spcPct val="100000"/>
              </a:lnSpc>
              <a:spcBef>
                <a:spcPts val="0"/>
              </a:spcBef>
              <a:spcAft>
                <a:spcPts val="0"/>
              </a:spcAft>
              <a:buClr>
                <a:srgbClr val="000000"/>
              </a:buClr>
              <a:buSzPts val="1400"/>
              <a:buNone/>
              <a:defRPr/>
            </a:lvl8pPr>
            <a:lvl9pPr marL="4114800" lvl="8" indent="-228600" algn="l">
              <a:lnSpc>
                <a:spcPct val="100000"/>
              </a:lnSpc>
              <a:spcBef>
                <a:spcPts val="0"/>
              </a:spcBef>
              <a:spcAft>
                <a:spcPts val="0"/>
              </a:spcAft>
              <a:buClr>
                <a:srgbClr val="000000"/>
              </a:buClr>
              <a:buSzPts val="1400"/>
              <a:buNone/>
              <a:defRPr/>
            </a:lvl9pPr>
          </a:lstStyle>
          <a:p>
            <a:endParaRPr/>
          </a:p>
        </p:txBody>
      </p:sp>
      <p:sp>
        <p:nvSpPr>
          <p:cNvPr id="121" name="Google Shape;121;p32"/>
          <p:cNvSpPr txBox="1">
            <a:spLocks noGrp="1"/>
          </p:cNvSpPr>
          <p:nvPr>
            <p:ph type="body" idx="3"/>
          </p:nvPr>
        </p:nvSpPr>
        <p:spPr>
          <a:xfrm>
            <a:off x="457316" y="2688120"/>
            <a:ext cx="4018816" cy="196371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400"/>
              <a:buNone/>
              <a:defRPr/>
            </a:lvl1pPr>
            <a:lvl2pPr marL="914400" lvl="1" indent="-228600" algn="l">
              <a:lnSpc>
                <a:spcPct val="100000"/>
              </a:lnSpc>
              <a:spcBef>
                <a:spcPts val="0"/>
              </a:spcBef>
              <a:spcAft>
                <a:spcPts val="0"/>
              </a:spcAft>
              <a:buClr>
                <a:srgbClr val="000000"/>
              </a:buClr>
              <a:buSzPts val="1400"/>
              <a:buNone/>
              <a:defRPr/>
            </a:lvl2pPr>
            <a:lvl3pPr marL="1371600" lvl="2" indent="-228600" algn="l">
              <a:lnSpc>
                <a:spcPct val="100000"/>
              </a:lnSpc>
              <a:spcBef>
                <a:spcPts val="0"/>
              </a:spcBef>
              <a:spcAft>
                <a:spcPts val="0"/>
              </a:spcAft>
              <a:buClr>
                <a:srgbClr val="000000"/>
              </a:buClr>
              <a:buSzPts val="1400"/>
              <a:buNone/>
              <a:defRPr/>
            </a:lvl3pPr>
            <a:lvl4pPr marL="1828800" lvl="3" indent="-228600" algn="l">
              <a:lnSpc>
                <a:spcPct val="100000"/>
              </a:lnSpc>
              <a:spcBef>
                <a:spcPts val="0"/>
              </a:spcBef>
              <a:spcAft>
                <a:spcPts val="0"/>
              </a:spcAft>
              <a:buClr>
                <a:srgbClr val="000000"/>
              </a:buClr>
              <a:buSzPts val="1400"/>
              <a:buNone/>
              <a:defRPr/>
            </a:lvl4pPr>
            <a:lvl5pPr marL="2286000" lvl="4" indent="-228600" algn="l">
              <a:lnSpc>
                <a:spcPct val="100000"/>
              </a:lnSpc>
              <a:spcBef>
                <a:spcPts val="0"/>
              </a:spcBef>
              <a:spcAft>
                <a:spcPts val="0"/>
              </a:spcAft>
              <a:buClr>
                <a:srgbClr val="000000"/>
              </a:buClr>
              <a:buSzPts val="1400"/>
              <a:buNone/>
              <a:defRPr/>
            </a:lvl5pPr>
            <a:lvl6pPr marL="2743200" lvl="5" indent="-228600" algn="l">
              <a:lnSpc>
                <a:spcPct val="100000"/>
              </a:lnSpc>
              <a:spcBef>
                <a:spcPts val="0"/>
              </a:spcBef>
              <a:spcAft>
                <a:spcPts val="0"/>
              </a:spcAft>
              <a:buClr>
                <a:srgbClr val="000000"/>
              </a:buClr>
              <a:buSzPts val="1400"/>
              <a:buNone/>
              <a:defRPr/>
            </a:lvl6pPr>
            <a:lvl7pPr marL="3200400" lvl="6" indent="-228600" algn="l">
              <a:lnSpc>
                <a:spcPct val="100000"/>
              </a:lnSpc>
              <a:spcBef>
                <a:spcPts val="0"/>
              </a:spcBef>
              <a:spcAft>
                <a:spcPts val="0"/>
              </a:spcAft>
              <a:buClr>
                <a:srgbClr val="000000"/>
              </a:buClr>
              <a:buSzPts val="1400"/>
              <a:buNone/>
              <a:defRPr/>
            </a:lvl7pPr>
            <a:lvl8pPr marL="3657600" lvl="7" indent="-228600" algn="l">
              <a:lnSpc>
                <a:spcPct val="100000"/>
              </a:lnSpc>
              <a:spcBef>
                <a:spcPts val="0"/>
              </a:spcBef>
              <a:spcAft>
                <a:spcPts val="0"/>
              </a:spcAft>
              <a:buClr>
                <a:srgbClr val="000000"/>
              </a:buClr>
              <a:buSzPts val="1400"/>
              <a:buNone/>
              <a:defRPr/>
            </a:lvl8pPr>
            <a:lvl9pPr marL="4114800" lvl="8" indent="-228600" algn="l">
              <a:lnSpc>
                <a:spcPct val="100000"/>
              </a:lnSpc>
              <a:spcBef>
                <a:spcPts val="0"/>
              </a:spcBef>
              <a:spcAft>
                <a:spcPts val="0"/>
              </a:spcAft>
              <a:buClr>
                <a:srgbClr val="000000"/>
              </a:buClr>
              <a:buSzPts val="1400"/>
              <a:buNone/>
              <a:defRPr/>
            </a:lvl9pPr>
          </a:lstStyle>
          <a:p>
            <a:endParaRPr/>
          </a:p>
        </p:txBody>
      </p:sp>
      <p:sp>
        <p:nvSpPr>
          <p:cNvPr id="122" name="Google Shape;122;p32"/>
          <p:cNvSpPr txBox="1">
            <a:spLocks noGrp="1"/>
          </p:cNvSpPr>
          <p:nvPr>
            <p:ph type="body" idx="4"/>
          </p:nvPr>
        </p:nvSpPr>
        <p:spPr>
          <a:xfrm>
            <a:off x="4677492" y="2688120"/>
            <a:ext cx="4018816" cy="196371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400"/>
              <a:buNone/>
              <a:defRPr/>
            </a:lvl1pPr>
            <a:lvl2pPr marL="914400" lvl="1" indent="-228600" algn="l">
              <a:lnSpc>
                <a:spcPct val="100000"/>
              </a:lnSpc>
              <a:spcBef>
                <a:spcPts val="0"/>
              </a:spcBef>
              <a:spcAft>
                <a:spcPts val="0"/>
              </a:spcAft>
              <a:buClr>
                <a:srgbClr val="000000"/>
              </a:buClr>
              <a:buSzPts val="1400"/>
              <a:buNone/>
              <a:defRPr/>
            </a:lvl2pPr>
            <a:lvl3pPr marL="1371600" lvl="2" indent="-228600" algn="l">
              <a:lnSpc>
                <a:spcPct val="100000"/>
              </a:lnSpc>
              <a:spcBef>
                <a:spcPts val="0"/>
              </a:spcBef>
              <a:spcAft>
                <a:spcPts val="0"/>
              </a:spcAft>
              <a:buClr>
                <a:srgbClr val="000000"/>
              </a:buClr>
              <a:buSzPts val="1400"/>
              <a:buNone/>
              <a:defRPr/>
            </a:lvl3pPr>
            <a:lvl4pPr marL="1828800" lvl="3" indent="-228600" algn="l">
              <a:lnSpc>
                <a:spcPct val="100000"/>
              </a:lnSpc>
              <a:spcBef>
                <a:spcPts val="0"/>
              </a:spcBef>
              <a:spcAft>
                <a:spcPts val="0"/>
              </a:spcAft>
              <a:buClr>
                <a:srgbClr val="000000"/>
              </a:buClr>
              <a:buSzPts val="1400"/>
              <a:buNone/>
              <a:defRPr/>
            </a:lvl4pPr>
            <a:lvl5pPr marL="2286000" lvl="4" indent="-228600" algn="l">
              <a:lnSpc>
                <a:spcPct val="100000"/>
              </a:lnSpc>
              <a:spcBef>
                <a:spcPts val="0"/>
              </a:spcBef>
              <a:spcAft>
                <a:spcPts val="0"/>
              </a:spcAft>
              <a:buClr>
                <a:srgbClr val="000000"/>
              </a:buClr>
              <a:buSzPts val="1400"/>
              <a:buNone/>
              <a:defRPr/>
            </a:lvl5pPr>
            <a:lvl6pPr marL="2743200" lvl="5" indent="-228600" algn="l">
              <a:lnSpc>
                <a:spcPct val="100000"/>
              </a:lnSpc>
              <a:spcBef>
                <a:spcPts val="0"/>
              </a:spcBef>
              <a:spcAft>
                <a:spcPts val="0"/>
              </a:spcAft>
              <a:buClr>
                <a:srgbClr val="000000"/>
              </a:buClr>
              <a:buSzPts val="1400"/>
              <a:buNone/>
              <a:defRPr/>
            </a:lvl6pPr>
            <a:lvl7pPr marL="3200400" lvl="6" indent="-228600" algn="l">
              <a:lnSpc>
                <a:spcPct val="100000"/>
              </a:lnSpc>
              <a:spcBef>
                <a:spcPts val="0"/>
              </a:spcBef>
              <a:spcAft>
                <a:spcPts val="0"/>
              </a:spcAft>
              <a:buClr>
                <a:srgbClr val="000000"/>
              </a:buClr>
              <a:buSzPts val="1400"/>
              <a:buNone/>
              <a:defRPr/>
            </a:lvl7pPr>
            <a:lvl8pPr marL="3657600" lvl="7" indent="-228600" algn="l">
              <a:lnSpc>
                <a:spcPct val="100000"/>
              </a:lnSpc>
              <a:spcBef>
                <a:spcPts val="0"/>
              </a:spcBef>
              <a:spcAft>
                <a:spcPts val="0"/>
              </a:spcAft>
              <a:buClr>
                <a:srgbClr val="000000"/>
              </a:buClr>
              <a:buSzPts val="1400"/>
              <a:buNone/>
              <a:defRPr/>
            </a:lvl8pPr>
            <a:lvl9pPr marL="4114800" lvl="8" indent="-228600" algn="l">
              <a:lnSpc>
                <a:spcPct val="100000"/>
              </a:lnSpc>
              <a:spcBef>
                <a:spcPts val="0"/>
              </a:spcBef>
              <a:spcAft>
                <a:spcPts val="0"/>
              </a:spcAft>
              <a:buClr>
                <a:srgbClr val="000000"/>
              </a:buClr>
              <a:buSzPts val="1400"/>
              <a:buNone/>
              <a:defRPr/>
            </a:lvl9pPr>
          </a:lstStyle>
          <a:p>
            <a:endParaRPr/>
          </a:p>
        </p:txBody>
      </p:sp>
      <p:sp>
        <p:nvSpPr>
          <p:cNvPr id="123" name="Google Shape;123;p32"/>
          <p:cNvSpPr txBox="1">
            <a:spLocks noGrp="1"/>
          </p:cNvSpPr>
          <p:nvPr>
            <p:ph type="sldNum" idx="12"/>
          </p:nvPr>
        </p:nvSpPr>
        <p:spPr>
          <a:xfrm>
            <a:off x="8965188" y="4749850"/>
            <a:ext cx="147411" cy="138825"/>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6 Content">
  <p:cSld name="Title, 6 Content">
    <p:spTree>
      <p:nvGrpSpPr>
        <p:cNvPr id="1" name="Shape 124"/>
        <p:cNvGrpSpPr/>
        <p:nvPr/>
      </p:nvGrpSpPr>
      <p:grpSpPr>
        <a:xfrm>
          <a:off x="0" y="0"/>
          <a:ext cx="0" cy="0"/>
          <a:chOff x="0" y="0"/>
          <a:chExt cx="0" cy="0"/>
        </a:xfrm>
      </p:grpSpPr>
      <p:sp>
        <p:nvSpPr>
          <p:cNvPr id="125" name="Google Shape;125;p33"/>
          <p:cNvSpPr txBox="1"/>
          <p:nvPr/>
        </p:nvSpPr>
        <p:spPr>
          <a:xfrm>
            <a:off x="7867880" y="13769"/>
            <a:ext cx="1330897" cy="354674"/>
          </a:xfrm>
          <a:prstGeom prst="rect">
            <a:avLst/>
          </a:prstGeom>
          <a:noFill/>
          <a:ln>
            <a:noFill/>
          </a:ln>
        </p:spPr>
        <p:txBody>
          <a:bodyPr spcFirstLastPara="1" wrap="square" lIns="33750" tIns="33750" rIns="33750" bIns="33750" anchor="t" anchorCtr="0">
            <a:spAutoFit/>
          </a:bodyPr>
          <a:lstStyle/>
          <a:p>
            <a:pPr marL="0" marR="0" lvl="0" indent="0" algn="l" rtl="0">
              <a:lnSpc>
                <a:spcPct val="100000"/>
              </a:lnSpc>
              <a:spcBef>
                <a:spcPts val="0"/>
              </a:spcBef>
              <a:spcAft>
                <a:spcPts val="0"/>
              </a:spcAft>
              <a:buClr>
                <a:srgbClr val="005493"/>
              </a:buClr>
              <a:buSzPts val="2000"/>
              <a:buFont typeface="Arial"/>
              <a:buNone/>
            </a:pPr>
            <a:r>
              <a:rPr lang="en" sz="2000" b="1" i="1" u="none" strike="noStrike" cap="none">
                <a:solidFill>
                  <a:srgbClr val="005493"/>
                </a:solidFill>
                <a:latin typeface="Arial"/>
                <a:ea typeface="Arial"/>
                <a:cs typeface="Arial"/>
                <a:sym typeface="Arial"/>
              </a:rPr>
              <a:t>HEP-CCE</a:t>
            </a:r>
            <a:endParaRPr sz="1100" b="0" i="0" u="none" strike="noStrike" cap="none">
              <a:solidFill>
                <a:srgbClr val="000000"/>
              </a:solidFill>
              <a:latin typeface="Arial"/>
              <a:ea typeface="Arial"/>
              <a:cs typeface="Arial"/>
              <a:sym typeface="Arial"/>
            </a:endParaRPr>
          </a:p>
        </p:txBody>
      </p:sp>
      <p:pic>
        <p:nvPicPr>
          <p:cNvPr id="126" name="Google Shape;126;p33" descr="Google Shape;13;p1"/>
          <p:cNvPicPr preferRelativeResize="0"/>
          <p:nvPr/>
        </p:nvPicPr>
        <p:blipFill rotWithShape="1">
          <a:blip r:embed="rId2">
            <a:alphaModFix/>
          </a:blip>
          <a:srcRect/>
          <a:stretch/>
        </p:blipFill>
        <p:spPr>
          <a:xfrm>
            <a:off x="695975" y="4743090"/>
            <a:ext cx="1828170" cy="305371"/>
          </a:xfrm>
          <a:prstGeom prst="rect">
            <a:avLst/>
          </a:prstGeom>
          <a:noFill/>
          <a:ln>
            <a:noFill/>
          </a:ln>
        </p:spPr>
      </p:pic>
      <p:cxnSp>
        <p:nvCxnSpPr>
          <p:cNvPr id="127" name="Google Shape;127;p33"/>
          <p:cNvCxnSpPr/>
          <p:nvPr/>
        </p:nvCxnSpPr>
        <p:spPr>
          <a:xfrm>
            <a:off x="629215" y="4654530"/>
            <a:ext cx="7894925" cy="271"/>
          </a:xfrm>
          <a:prstGeom prst="straightConnector1">
            <a:avLst/>
          </a:prstGeom>
          <a:noFill/>
          <a:ln w="28425" cap="flat" cmpd="sng">
            <a:solidFill>
              <a:srgbClr val="385724"/>
            </a:solidFill>
            <a:prstDash val="solid"/>
            <a:miter lim="8000"/>
            <a:headEnd type="none" w="sm" len="sm"/>
            <a:tailEnd type="none" w="sm" len="sm"/>
          </a:ln>
        </p:spPr>
      </p:cxnSp>
      <p:pic>
        <p:nvPicPr>
          <p:cNvPr id="128" name="Google Shape;128;p33" descr="Google Shape;15;p1"/>
          <p:cNvPicPr preferRelativeResize="0"/>
          <p:nvPr/>
        </p:nvPicPr>
        <p:blipFill rotWithShape="1">
          <a:blip r:embed="rId3">
            <a:alphaModFix/>
          </a:blip>
          <a:srcRect/>
          <a:stretch/>
        </p:blipFill>
        <p:spPr>
          <a:xfrm>
            <a:off x="3463658" y="4728779"/>
            <a:ext cx="1216621" cy="326161"/>
          </a:xfrm>
          <a:prstGeom prst="rect">
            <a:avLst/>
          </a:prstGeom>
          <a:noFill/>
          <a:ln>
            <a:noFill/>
          </a:ln>
        </p:spPr>
      </p:pic>
      <p:pic>
        <p:nvPicPr>
          <p:cNvPr id="129" name="Google Shape;129;p33" descr="Google Shape;16;p1"/>
          <p:cNvPicPr preferRelativeResize="0"/>
          <p:nvPr/>
        </p:nvPicPr>
        <p:blipFill rotWithShape="1">
          <a:blip r:embed="rId4">
            <a:alphaModFix/>
          </a:blip>
          <a:srcRect/>
          <a:stretch/>
        </p:blipFill>
        <p:spPr>
          <a:xfrm>
            <a:off x="6089984" y="4743090"/>
            <a:ext cx="1431001" cy="305371"/>
          </a:xfrm>
          <a:prstGeom prst="rect">
            <a:avLst/>
          </a:prstGeom>
          <a:noFill/>
          <a:ln>
            <a:noFill/>
          </a:ln>
        </p:spPr>
      </p:pic>
      <p:pic>
        <p:nvPicPr>
          <p:cNvPr id="130" name="Google Shape;130;p33" descr="Google Shape;17;p1"/>
          <p:cNvPicPr preferRelativeResize="0"/>
          <p:nvPr/>
        </p:nvPicPr>
        <p:blipFill rotWithShape="1">
          <a:blip r:embed="rId5">
            <a:alphaModFix/>
          </a:blip>
          <a:srcRect/>
          <a:stretch/>
        </p:blipFill>
        <p:spPr>
          <a:xfrm>
            <a:off x="7603290" y="4778460"/>
            <a:ext cx="1408861" cy="285661"/>
          </a:xfrm>
          <a:prstGeom prst="rect">
            <a:avLst/>
          </a:prstGeom>
          <a:noFill/>
          <a:ln>
            <a:noFill/>
          </a:ln>
        </p:spPr>
      </p:pic>
      <p:pic>
        <p:nvPicPr>
          <p:cNvPr id="131" name="Google Shape;131;p33" descr="Google Shape;19;p1"/>
          <p:cNvPicPr preferRelativeResize="0"/>
          <p:nvPr/>
        </p:nvPicPr>
        <p:blipFill rotWithShape="1">
          <a:blip r:embed="rId6">
            <a:alphaModFix/>
          </a:blip>
          <a:srcRect/>
          <a:stretch/>
        </p:blipFill>
        <p:spPr>
          <a:xfrm>
            <a:off x="4839324" y="4747259"/>
            <a:ext cx="1216613" cy="297026"/>
          </a:xfrm>
          <a:prstGeom prst="rect">
            <a:avLst/>
          </a:prstGeom>
          <a:noFill/>
          <a:ln>
            <a:noFill/>
          </a:ln>
        </p:spPr>
      </p:pic>
      <p:sp>
        <p:nvSpPr>
          <p:cNvPr id="132" name="Google Shape;132;p33"/>
          <p:cNvSpPr txBox="1">
            <a:spLocks noGrp="1"/>
          </p:cNvSpPr>
          <p:nvPr>
            <p:ph type="title"/>
          </p:nvPr>
        </p:nvSpPr>
        <p:spPr>
          <a:xfrm>
            <a:off x="1029773" y="96119"/>
            <a:ext cx="6109985" cy="404731"/>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Clr>
                <a:srgbClr val="000000"/>
              </a:buClr>
              <a:buSzPts val="1400"/>
              <a:buNone/>
              <a:defRPr/>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a:endParaRPr/>
          </a:p>
        </p:txBody>
      </p:sp>
      <p:sp>
        <p:nvSpPr>
          <p:cNvPr id="133" name="Google Shape;133;p33"/>
          <p:cNvSpPr txBox="1">
            <a:spLocks noGrp="1"/>
          </p:cNvSpPr>
          <p:nvPr>
            <p:ph type="body" idx="1"/>
          </p:nvPr>
        </p:nvSpPr>
        <p:spPr>
          <a:xfrm>
            <a:off x="457316" y="537569"/>
            <a:ext cx="2651733" cy="196371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400"/>
              <a:buNone/>
              <a:defRPr/>
            </a:lvl1pPr>
            <a:lvl2pPr marL="914400" lvl="1" indent="-228600" algn="l">
              <a:lnSpc>
                <a:spcPct val="100000"/>
              </a:lnSpc>
              <a:spcBef>
                <a:spcPts val="0"/>
              </a:spcBef>
              <a:spcAft>
                <a:spcPts val="0"/>
              </a:spcAft>
              <a:buClr>
                <a:srgbClr val="000000"/>
              </a:buClr>
              <a:buSzPts val="1400"/>
              <a:buNone/>
              <a:defRPr/>
            </a:lvl2pPr>
            <a:lvl3pPr marL="1371600" lvl="2" indent="-228600" algn="l">
              <a:lnSpc>
                <a:spcPct val="100000"/>
              </a:lnSpc>
              <a:spcBef>
                <a:spcPts val="0"/>
              </a:spcBef>
              <a:spcAft>
                <a:spcPts val="0"/>
              </a:spcAft>
              <a:buClr>
                <a:srgbClr val="000000"/>
              </a:buClr>
              <a:buSzPts val="1400"/>
              <a:buNone/>
              <a:defRPr/>
            </a:lvl3pPr>
            <a:lvl4pPr marL="1828800" lvl="3" indent="-228600" algn="l">
              <a:lnSpc>
                <a:spcPct val="100000"/>
              </a:lnSpc>
              <a:spcBef>
                <a:spcPts val="0"/>
              </a:spcBef>
              <a:spcAft>
                <a:spcPts val="0"/>
              </a:spcAft>
              <a:buClr>
                <a:srgbClr val="000000"/>
              </a:buClr>
              <a:buSzPts val="1400"/>
              <a:buNone/>
              <a:defRPr/>
            </a:lvl4pPr>
            <a:lvl5pPr marL="2286000" lvl="4" indent="-228600" algn="l">
              <a:lnSpc>
                <a:spcPct val="100000"/>
              </a:lnSpc>
              <a:spcBef>
                <a:spcPts val="0"/>
              </a:spcBef>
              <a:spcAft>
                <a:spcPts val="0"/>
              </a:spcAft>
              <a:buClr>
                <a:srgbClr val="000000"/>
              </a:buClr>
              <a:buSzPts val="1400"/>
              <a:buNone/>
              <a:defRPr/>
            </a:lvl5pPr>
            <a:lvl6pPr marL="2743200" lvl="5" indent="-228600" algn="l">
              <a:lnSpc>
                <a:spcPct val="100000"/>
              </a:lnSpc>
              <a:spcBef>
                <a:spcPts val="0"/>
              </a:spcBef>
              <a:spcAft>
                <a:spcPts val="0"/>
              </a:spcAft>
              <a:buClr>
                <a:srgbClr val="000000"/>
              </a:buClr>
              <a:buSzPts val="1400"/>
              <a:buNone/>
              <a:defRPr/>
            </a:lvl6pPr>
            <a:lvl7pPr marL="3200400" lvl="6" indent="-228600" algn="l">
              <a:lnSpc>
                <a:spcPct val="100000"/>
              </a:lnSpc>
              <a:spcBef>
                <a:spcPts val="0"/>
              </a:spcBef>
              <a:spcAft>
                <a:spcPts val="0"/>
              </a:spcAft>
              <a:buClr>
                <a:srgbClr val="000000"/>
              </a:buClr>
              <a:buSzPts val="1400"/>
              <a:buNone/>
              <a:defRPr/>
            </a:lvl7pPr>
            <a:lvl8pPr marL="3657600" lvl="7" indent="-228600" algn="l">
              <a:lnSpc>
                <a:spcPct val="100000"/>
              </a:lnSpc>
              <a:spcBef>
                <a:spcPts val="0"/>
              </a:spcBef>
              <a:spcAft>
                <a:spcPts val="0"/>
              </a:spcAft>
              <a:buClr>
                <a:srgbClr val="000000"/>
              </a:buClr>
              <a:buSzPts val="1400"/>
              <a:buNone/>
              <a:defRPr/>
            </a:lvl8pPr>
            <a:lvl9pPr marL="4114800" lvl="8" indent="-228600" algn="l">
              <a:lnSpc>
                <a:spcPct val="100000"/>
              </a:lnSpc>
              <a:spcBef>
                <a:spcPts val="0"/>
              </a:spcBef>
              <a:spcAft>
                <a:spcPts val="0"/>
              </a:spcAft>
              <a:buClr>
                <a:srgbClr val="000000"/>
              </a:buClr>
              <a:buSzPts val="1400"/>
              <a:buNone/>
              <a:defRPr/>
            </a:lvl9pPr>
          </a:lstStyle>
          <a:p>
            <a:endParaRPr/>
          </a:p>
        </p:txBody>
      </p:sp>
      <p:sp>
        <p:nvSpPr>
          <p:cNvPr id="134" name="Google Shape;134;p33"/>
          <p:cNvSpPr txBox="1">
            <a:spLocks noGrp="1"/>
          </p:cNvSpPr>
          <p:nvPr>
            <p:ph type="body" idx="2"/>
          </p:nvPr>
        </p:nvSpPr>
        <p:spPr>
          <a:xfrm>
            <a:off x="3242026" y="537570"/>
            <a:ext cx="2651733" cy="196371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400"/>
              <a:buNone/>
              <a:defRPr/>
            </a:lvl1pPr>
            <a:lvl2pPr marL="914400" lvl="1" indent="-228600" algn="l">
              <a:lnSpc>
                <a:spcPct val="100000"/>
              </a:lnSpc>
              <a:spcBef>
                <a:spcPts val="0"/>
              </a:spcBef>
              <a:spcAft>
                <a:spcPts val="0"/>
              </a:spcAft>
              <a:buClr>
                <a:srgbClr val="000000"/>
              </a:buClr>
              <a:buSzPts val="1400"/>
              <a:buNone/>
              <a:defRPr/>
            </a:lvl2pPr>
            <a:lvl3pPr marL="1371600" lvl="2" indent="-228600" algn="l">
              <a:lnSpc>
                <a:spcPct val="100000"/>
              </a:lnSpc>
              <a:spcBef>
                <a:spcPts val="0"/>
              </a:spcBef>
              <a:spcAft>
                <a:spcPts val="0"/>
              </a:spcAft>
              <a:buClr>
                <a:srgbClr val="000000"/>
              </a:buClr>
              <a:buSzPts val="1400"/>
              <a:buNone/>
              <a:defRPr/>
            </a:lvl3pPr>
            <a:lvl4pPr marL="1828800" lvl="3" indent="-228600" algn="l">
              <a:lnSpc>
                <a:spcPct val="100000"/>
              </a:lnSpc>
              <a:spcBef>
                <a:spcPts val="0"/>
              </a:spcBef>
              <a:spcAft>
                <a:spcPts val="0"/>
              </a:spcAft>
              <a:buClr>
                <a:srgbClr val="000000"/>
              </a:buClr>
              <a:buSzPts val="1400"/>
              <a:buNone/>
              <a:defRPr/>
            </a:lvl4pPr>
            <a:lvl5pPr marL="2286000" lvl="4" indent="-228600" algn="l">
              <a:lnSpc>
                <a:spcPct val="100000"/>
              </a:lnSpc>
              <a:spcBef>
                <a:spcPts val="0"/>
              </a:spcBef>
              <a:spcAft>
                <a:spcPts val="0"/>
              </a:spcAft>
              <a:buClr>
                <a:srgbClr val="000000"/>
              </a:buClr>
              <a:buSzPts val="1400"/>
              <a:buNone/>
              <a:defRPr/>
            </a:lvl5pPr>
            <a:lvl6pPr marL="2743200" lvl="5" indent="-228600" algn="l">
              <a:lnSpc>
                <a:spcPct val="100000"/>
              </a:lnSpc>
              <a:spcBef>
                <a:spcPts val="0"/>
              </a:spcBef>
              <a:spcAft>
                <a:spcPts val="0"/>
              </a:spcAft>
              <a:buClr>
                <a:srgbClr val="000000"/>
              </a:buClr>
              <a:buSzPts val="1400"/>
              <a:buNone/>
              <a:defRPr/>
            </a:lvl6pPr>
            <a:lvl7pPr marL="3200400" lvl="6" indent="-228600" algn="l">
              <a:lnSpc>
                <a:spcPct val="100000"/>
              </a:lnSpc>
              <a:spcBef>
                <a:spcPts val="0"/>
              </a:spcBef>
              <a:spcAft>
                <a:spcPts val="0"/>
              </a:spcAft>
              <a:buClr>
                <a:srgbClr val="000000"/>
              </a:buClr>
              <a:buSzPts val="1400"/>
              <a:buNone/>
              <a:defRPr/>
            </a:lvl7pPr>
            <a:lvl8pPr marL="3657600" lvl="7" indent="-228600" algn="l">
              <a:lnSpc>
                <a:spcPct val="100000"/>
              </a:lnSpc>
              <a:spcBef>
                <a:spcPts val="0"/>
              </a:spcBef>
              <a:spcAft>
                <a:spcPts val="0"/>
              </a:spcAft>
              <a:buClr>
                <a:srgbClr val="000000"/>
              </a:buClr>
              <a:buSzPts val="1400"/>
              <a:buNone/>
              <a:defRPr/>
            </a:lvl8pPr>
            <a:lvl9pPr marL="4114800" lvl="8" indent="-228600" algn="l">
              <a:lnSpc>
                <a:spcPct val="100000"/>
              </a:lnSpc>
              <a:spcBef>
                <a:spcPts val="0"/>
              </a:spcBef>
              <a:spcAft>
                <a:spcPts val="0"/>
              </a:spcAft>
              <a:buClr>
                <a:srgbClr val="000000"/>
              </a:buClr>
              <a:buSzPts val="1400"/>
              <a:buNone/>
              <a:defRPr/>
            </a:lvl9pPr>
          </a:lstStyle>
          <a:p>
            <a:endParaRPr/>
          </a:p>
        </p:txBody>
      </p:sp>
      <p:sp>
        <p:nvSpPr>
          <p:cNvPr id="135" name="Google Shape;135;p33"/>
          <p:cNvSpPr txBox="1">
            <a:spLocks noGrp="1"/>
          </p:cNvSpPr>
          <p:nvPr>
            <p:ph type="body" idx="3"/>
          </p:nvPr>
        </p:nvSpPr>
        <p:spPr>
          <a:xfrm>
            <a:off x="6026468" y="537570"/>
            <a:ext cx="2651733" cy="196371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400"/>
              <a:buNone/>
              <a:defRPr/>
            </a:lvl1pPr>
            <a:lvl2pPr marL="914400" lvl="1" indent="-228600" algn="l">
              <a:lnSpc>
                <a:spcPct val="100000"/>
              </a:lnSpc>
              <a:spcBef>
                <a:spcPts val="0"/>
              </a:spcBef>
              <a:spcAft>
                <a:spcPts val="0"/>
              </a:spcAft>
              <a:buClr>
                <a:srgbClr val="000000"/>
              </a:buClr>
              <a:buSzPts val="1400"/>
              <a:buNone/>
              <a:defRPr/>
            </a:lvl2pPr>
            <a:lvl3pPr marL="1371600" lvl="2" indent="-228600" algn="l">
              <a:lnSpc>
                <a:spcPct val="100000"/>
              </a:lnSpc>
              <a:spcBef>
                <a:spcPts val="0"/>
              </a:spcBef>
              <a:spcAft>
                <a:spcPts val="0"/>
              </a:spcAft>
              <a:buClr>
                <a:srgbClr val="000000"/>
              </a:buClr>
              <a:buSzPts val="1400"/>
              <a:buNone/>
              <a:defRPr/>
            </a:lvl3pPr>
            <a:lvl4pPr marL="1828800" lvl="3" indent="-228600" algn="l">
              <a:lnSpc>
                <a:spcPct val="100000"/>
              </a:lnSpc>
              <a:spcBef>
                <a:spcPts val="0"/>
              </a:spcBef>
              <a:spcAft>
                <a:spcPts val="0"/>
              </a:spcAft>
              <a:buClr>
                <a:srgbClr val="000000"/>
              </a:buClr>
              <a:buSzPts val="1400"/>
              <a:buNone/>
              <a:defRPr/>
            </a:lvl4pPr>
            <a:lvl5pPr marL="2286000" lvl="4" indent="-228600" algn="l">
              <a:lnSpc>
                <a:spcPct val="100000"/>
              </a:lnSpc>
              <a:spcBef>
                <a:spcPts val="0"/>
              </a:spcBef>
              <a:spcAft>
                <a:spcPts val="0"/>
              </a:spcAft>
              <a:buClr>
                <a:srgbClr val="000000"/>
              </a:buClr>
              <a:buSzPts val="1400"/>
              <a:buNone/>
              <a:defRPr/>
            </a:lvl5pPr>
            <a:lvl6pPr marL="2743200" lvl="5" indent="-228600" algn="l">
              <a:lnSpc>
                <a:spcPct val="100000"/>
              </a:lnSpc>
              <a:spcBef>
                <a:spcPts val="0"/>
              </a:spcBef>
              <a:spcAft>
                <a:spcPts val="0"/>
              </a:spcAft>
              <a:buClr>
                <a:srgbClr val="000000"/>
              </a:buClr>
              <a:buSzPts val="1400"/>
              <a:buNone/>
              <a:defRPr/>
            </a:lvl6pPr>
            <a:lvl7pPr marL="3200400" lvl="6" indent="-228600" algn="l">
              <a:lnSpc>
                <a:spcPct val="100000"/>
              </a:lnSpc>
              <a:spcBef>
                <a:spcPts val="0"/>
              </a:spcBef>
              <a:spcAft>
                <a:spcPts val="0"/>
              </a:spcAft>
              <a:buClr>
                <a:srgbClr val="000000"/>
              </a:buClr>
              <a:buSzPts val="1400"/>
              <a:buNone/>
              <a:defRPr/>
            </a:lvl7pPr>
            <a:lvl8pPr marL="3657600" lvl="7" indent="-228600" algn="l">
              <a:lnSpc>
                <a:spcPct val="100000"/>
              </a:lnSpc>
              <a:spcBef>
                <a:spcPts val="0"/>
              </a:spcBef>
              <a:spcAft>
                <a:spcPts val="0"/>
              </a:spcAft>
              <a:buClr>
                <a:srgbClr val="000000"/>
              </a:buClr>
              <a:buSzPts val="1400"/>
              <a:buNone/>
              <a:defRPr/>
            </a:lvl8pPr>
            <a:lvl9pPr marL="4114800" lvl="8" indent="-228600" algn="l">
              <a:lnSpc>
                <a:spcPct val="100000"/>
              </a:lnSpc>
              <a:spcBef>
                <a:spcPts val="0"/>
              </a:spcBef>
              <a:spcAft>
                <a:spcPts val="0"/>
              </a:spcAft>
              <a:buClr>
                <a:srgbClr val="000000"/>
              </a:buClr>
              <a:buSzPts val="1400"/>
              <a:buNone/>
              <a:defRPr/>
            </a:lvl9pPr>
          </a:lstStyle>
          <a:p>
            <a:endParaRPr/>
          </a:p>
        </p:txBody>
      </p:sp>
      <p:sp>
        <p:nvSpPr>
          <p:cNvPr id="136" name="Google Shape;136;p33"/>
          <p:cNvSpPr txBox="1">
            <a:spLocks noGrp="1"/>
          </p:cNvSpPr>
          <p:nvPr>
            <p:ph type="body" idx="4"/>
          </p:nvPr>
        </p:nvSpPr>
        <p:spPr>
          <a:xfrm>
            <a:off x="457316" y="2688120"/>
            <a:ext cx="2651733" cy="196371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400"/>
              <a:buNone/>
              <a:defRPr/>
            </a:lvl1pPr>
            <a:lvl2pPr marL="914400" lvl="1" indent="-228600" algn="l">
              <a:lnSpc>
                <a:spcPct val="100000"/>
              </a:lnSpc>
              <a:spcBef>
                <a:spcPts val="0"/>
              </a:spcBef>
              <a:spcAft>
                <a:spcPts val="0"/>
              </a:spcAft>
              <a:buClr>
                <a:srgbClr val="000000"/>
              </a:buClr>
              <a:buSzPts val="1400"/>
              <a:buNone/>
              <a:defRPr/>
            </a:lvl2pPr>
            <a:lvl3pPr marL="1371600" lvl="2" indent="-228600" algn="l">
              <a:lnSpc>
                <a:spcPct val="100000"/>
              </a:lnSpc>
              <a:spcBef>
                <a:spcPts val="0"/>
              </a:spcBef>
              <a:spcAft>
                <a:spcPts val="0"/>
              </a:spcAft>
              <a:buClr>
                <a:srgbClr val="000000"/>
              </a:buClr>
              <a:buSzPts val="1400"/>
              <a:buNone/>
              <a:defRPr/>
            </a:lvl3pPr>
            <a:lvl4pPr marL="1828800" lvl="3" indent="-228600" algn="l">
              <a:lnSpc>
                <a:spcPct val="100000"/>
              </a:lnSpc>
              <a:spcBef>
                <a:spcPts val="0"/>
              </a:spcBef>
              <a:spcAft>
                <a:spcPts val="0"/>
              </a:spcAft>
              <a:buClr>
                <a:srgbClr val="000000"/>
              </a:buClr>
              <a:buSzPts val="1400"/>
              <a:buNone/>
              <a:defRPr/>
            </a:lvl4pPr>
            <a:lvl5pPr marL="2286000" lvl="4" indent="-228600" algn="l">
              <a:lnSpc>
                <a:spcPct val="100000"/>
              </a:lnSpc>
              <a:spcBef>
                <a:spcPts val="0"/>
              </a:spcBef>
              <a:spcAft>
                <a:spcPts val="0"/>
              </a:spcAft>
              <a:buClr>
                <a:srgbClr val="000000"/>
              </a:buClr>
              <a:buSzPts val="1400"/>
              <a:buNone/>
              <a:defRPr/>
            </a:lvl5pPr>
            <a:lvl6pPr marL="2743200" lvl="5" indent="-228600" algn="l">
              <a:lnSpc>
                <a:spcPct val="100000"/>
              </a:lnSpc>
              <a:spcBef>
                <a:spcPts val="0"/>
              </a:spcBef>
              <a:spcAft>
                <a:spcPts val="0"/>
              </a:spcAft>
              <a:buClr>
                <a:srgbClr val="000000"/>
              </a:buClr>
              <a:buSzPts val="1400"/>
              <a:buNone/>
              <a:defRPr/>
            </a:lvl6pPr>
            <a:lvl7pPr marL="3200400" lvl="6" indent="-228600" algn="l">
              <a:lnSpc>
                <a:spcPct val="100000"/>
              </a:lnSpc>
              <a:spcBef>
                <a:spcPts val="0"/>
              </a:spcBef>
              <a:spcAft>
                <a:spcPts val="0"/>
              </a:spcAft>
              <a:buClr>
                <a:srgbClr val="000000"/>
              </a:buClr>
              <a:buSzPts val="1400"/>
              <a:buNone/>
              <a:defRPr/>
            </a:lvl7pPr>
            <a:lvl8pPr marL="3657600" lvl="7" indent="-228600" algn="l">
              <a:lnSpc>
                <a:spcPct val="100000"/>
              </a:lnSpc>
              <a:spcBef>
                <a:spcPts val="0"/>
              </a:spcBef>
              <a:spcAft>
                <a:spcPts val="0"/>
              </a:spcAft>
              <a:buClr>
                <a:srgbClr val="000000"/>
              </a:buClr>
              <a:buSzPts val="1400"/>
              <a:buNone/>
              <a:defRPr/>
            </a:lvl8pPr>
            <a:lvl9pPr marL="4114800" lvl="8" indent="-228600" algn="l">
              <a:lnSpc>
                <a:spcPct val="100000"/>
              </a:lnSpc>
              <a:spcBef>
                <a:spcPts val="0"/>
              </a:spcBef>
              <a:spcAft>
                <a:spcPts val="0"/>
              </a:spcAft>
              <a:buClr>
                <a:srgbClr val="000000"/>
              </a:buClr>
              <a:buSzPts val="1400"/>
              <a:buNone/>
              <a:defRPr/>
            </a:lvl9pPr>
          </a:lstStyle>
          <a:p>
            <a:endParaRPr/>
          </a:p>
        </p:txBody>
      </p:sp>
      <p:sp>
        <p:nvSpPr>
          <p:cNvPr id="137" name="Google Shape;137;p33"/>
          <p:cNvSpPr txBox="1">
            <a:spLocks noGrp="1"/>
          </p:cNvSpPr>
          <p:nvPr>
            <p:ph type="body" idx="5"/>
          </p:nvPr>
        </p:nvSpPr>
        <p:spPr>
          <a:xfrm>
            <a:off x="3242026" y="2688120"/>
            <a:ext cx="2651733" cy="196371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400"/>
              <a:buNone/>
              <a:defRPr/>
            </a:lvl1pPr>
            <a:lvl2pPr marL="914400" lvl="1" indent="-228600" algn="l">
              <a:lnSpc>
                <a:spcPct val="100000"/>
              </a:lnSpc>
              <a:spcBef>
                <a:spcPts val="0"/>
              </a:spcBef>
              <a:spcAft>
                <a:spcPts val="0"/>
              </a:spcAft>
              <a:buClr>
                <a:srgbClr val="000000"/>
              </a:buClr>
              <a:buSzPts val="1400"/>
              <a:buNone/>
              <a:defRPr/>
            </a:lvl2pPr>
            <a:lvl3pPr marL="1371600" lvl="2" indent="-228600" algn="l">
              <a:lnSpc>
                <a:spcPct val="100000"/>
              </a:lnSpc>
              <a:spcBef>
                <a:spcPts val="0"/>
              </a:spcBef>
              <a:spcAft>
                <a:spcPts val="0"/>
              </a:spcAft>
              <a:buClr>
                <a:srgbClr val="000000"/>
              </a:buClr>
              <a:buSzPts val="1400"/>
              <a:buNone/>
              <a:defRPr/>
            </a:lvl3pPr>
            <a:lvl4pPr marL="1828800" lvl="3" indent="-228600" algn="l">
              <a:lnSpc>
                <a:spcPct val="100000"/>
              </a:lnSpc>
              <a:spcBef>
                <a:spcPts val="0"/>
              </a:spcBef>
              <a:spcAft>
                <a:spcPts val="0"/>
              </a:spcAft>
              <a:buClr>
                <a:srgbClr val="000000"/>
              </a:buClr>
              <a:buSzPts val="1400"/>
              <a:buNone/>
              <a:defRPr/>
            </a:lvl4pPr>
            <a:lvl5pPr marL="2286000" lvl="4" indent="-228600" algn="l">
              <a:lnSpc>
                <a:spcPct val="100000"/>
              </a:lnSpc>
              <a:spcBef>
                <a:spcPts val="0"/>
              </a:spcBef>
              <a:spcAft>
                <a:spcPts val="0"/>
              </a:spcAft>
              <a:buClr>
                <a:srgbClr val="000000"/>
              </a:buClr>
              <a:buSzPts val="1400"/>
              <a:buNone/>
              <a:defRPr/>
            </a:lvl5pPr>
            <a:lvl6pPr marL="2743200" lvl="5" indent="-228600" algn="l">
              <a:lnSpc>
                <a:spcPct val="100000"/>
              </a:lnSpc>
              <a:spcBef>
                <a:spcPts val="0"/>
              </a:spcBef>
              <a:spcAft>
                <a:spcPts val="0"/>
              </a:spcAft>
              <a:buClr>
                <a:srgbClr val="000000"/>
              </a:buClr>
              <a:buSzPts val="1400"/>
              <a:buNone/>
              <a:defRPr/>
            </a:lvl6pPr>
            <a:lvl7pPr marL="3200400" lvl="6" indent="-228600" algn="l">
              <a:lnSpc>
                <a:spcPct val="100000"/>
              </a:lnSpc>
              <a:spcBef>
                <a:spcPts val="0"/>
              </a:spcBef>
              <a:spcAft>
                <a:spcPts val="0"/>
              </a:spcAft>
              <a:buClr>
                <a:srgbClr val="000000"/>
              </a:buClr>
              <a:buSzPts val="1400"/>
              <a:buNone/>
              <a:defRPr/>
            </a:lvl7pPr>
            <a:lvl8pPr marL="3657600" lvl="7" indent="-228600" algn="l">
              <a:lnSpc>
                <a:spcPct val="100000"/>
              </a:lnSpc>
              <a:spcBef>
                <a:spcPts val="0"/>
              </a:spcBef>
              <a:spcAft>
                <a:spcPts val="0"/>
              </a:spcAft>
              <a:buClr>
                <a:srgbClr val="000000"/>
              </a:buClr>
              <a:buSzPts val="1400"/>
              <a:buNone/>
              <a:defRPr/>
            </a:lvl8pPr>
            <a:lvl9pPr marL="4114800" lvl="8" indent="-228600" algn="l">
              <a:lnSpc>
                <a:spcPct val="100000"/>
              </a:lnSpc>
              <a:spcBef>
                <a:spcPts val="0"/>
              </a:spcBef>
              <a:spcAft>
                <a:spcPts val="0"/>
              </a:spcAft>
              <a:buClr>
                <a:srgbClr val="000000"/>
              </a:buClr>
              <a:buSzPts val="1400"/>
              <a:buNone/>
              <a:defRPr/>
            </a:lvl9pPr>
          </a:lstStyle>
          <a:p>
            <a:endParaRPr/>
          </a:p>
        </p:txBody>
      </p:sp>
      <p:sp>
        <p:nvSpPr>
          <p:cNvPr id="138" name="Google Shape;138;p33"/>
          <p:cNvSpPr txBox="1">
            <a:spLocks noGrp="1"/>
          </p:cNvSpPr>
          <p:nvPr>
            <p:ph type="body" idx="6"/>
          </p:nvPr>
        </p:nvSpPr>
        <p:spPr>
          <a:xfrm>
            <a:off x="6026468" y="2688120"/>
            <a:ext cx="2651733" cy="196371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400"/>
              <a:buNone/>
              <a:defRPr/>
            </a:lvl1pPr>
            <a:lvl2pPr marL="914400" lvl="1" indent="-228600" algn="l">
              <a:lnSpc>
                <a:spcPct val="100000"/>
              </a:lnSpc>
              <a:spcBef>
                <a:spcPts val="0"/>
              </a:spcBef>
              <a:spcAft>
                <a:spcPts val="0"/>
              </a:spcAft>
              <a:buClr>
                <a:srgbClr val="000000"/>
              </a:buClr>
              <a:buSzPts val="1400"/>
              <a:buNone/>
              <a:defRPr/>
            </a:lvl2pPr>
            <a:lvl3pPr marL="1371600" lvl="2" indent="-228600" algn="l">
              <a:lnSpc>
                <a:spcPct val="100000"/>
              </a:lnSpc>
              <a:spcBef>
                <a:spcPts val="0"/>
              </a:spcBef>
              <a:spcAft>
                <a:spcPts val="0"/>
              </a:spcAft>
              <a:buClr>
                <a:srgbClr val="000000"/>
              </a:buClr>
              <a:buSzPts val="1400"/>
              <a:buNone/>
              <a:defRPr/>
            </a:lvl3pPr>
            <a:lvl4pPr marL="1828800" lvl="3" indent="-228600" algn="l">
              <a:lnSpc>
                <a:spcPct val="100000"/>
              </a:lnSpc>
              <a:spcBef>
                <a:spcPts val="0"/>
              </a:spcBef>
              <a:spcAft>
                <a:spcPts val="0"/>
              </a:spcAft>
              <a:buClr>
                <a:srgbClr val="000000"/>
              </a:buClr>
              <a:buSzPts val="1400"/>
              <a:buNone/>
              <a:defRPr/>
            </a:lvl4pPr>
            <a:lvl5pPr marL="2286000" lvl="4" indent="-228600" algn="l">
              <a:lnSpc>
                <a:spcPct val="100000"/>
              </a:lnSpc>
              <a:spcBef>
                <a:spcPts val="0"/>
              </a:spcBef>
              <a:spcAft>
                <a:spcPts val="0"/>
              </a:spcAft>
              <a:buClr>
                <a:srgbClr val="000000"/>
              </a:buClr>
              <a:buSzPts val="1400"/>
              <a:buNone/>
              <a:defRPr/>
            </a:lvl5pPr>
            <a:lvl6pPr marL="2743200" lvl="5" indent="-228600" algn="l">
              <a:lnSpc>
                <a:spcPct val="100000"/>
              </a:lnSpc>
              <a:spcBef>
                <a:spcPts val="0"/>
              </a:spcBef>
              <a:spcAft>
                <a:spcPts val="0"/>
              </a:spcAft>
              <a:buClr>
                <a:srgbClr val="000000"/>
              </a:buClr>
              <a:buSzPts val="1400"/>
              <a:buNone/>
              <a:defRPr/>
            </a:lvl6pPr>
            <a:lvl7pPr marL="3200400" lvl="6" indent="-228600" algn="l">
              <a:lnSpc>
                <a:spcPct val="100000"/>
              </a:lnSpc>
              <a:spcBef>
                <a:spcPts val="0"/>
              </a:spcBef>
              <a:spcAft>
                <a:spcPts val="0"/>
              </a:spcAft>
              <a:buClr>
                <a:srgbClr val="000000"/>
              </a:buClr>
              <a:buSzPts val="1400"/>
              <a:buNone/>
              <a:defRPr/>
            </a:lvl7pPr>
            <a:lvl8pPr marL="3657600" lvl="7" indent="-228600" algn="l">
              <a:lnSpc>
                <a:spcPct val="100000"/>
              </a:lnSpc>
              <a:spcBef>
                <a:spcPts val="0"/>
              </a:spcBef>
              <a:spcAft>
                <a:spcPts val="0"/>
              </a:spcAft>
              <a:buClr>
                <a:srgbClr val="000000"/>
              </a:buClr>
              <a:buSzPts val="1400"/>
              <a:buNone/>
              <a:defRPr/>
            </a:lvl8pPr>
            <a:lvl9pPr marL="4114800" lvl="8" indent="-228600" algn="l">
              <a:lnSpc>
                <a:spcPct val="100000"/>
              </a:lnSpc>
              <a:spcBef>
                <a:spcPts val="0"/>
              </a:spcBef>
              <a:spcAft>
                <a:spcPts val="0"/>
              </a:spcAft>
              <a:buClr>
                <a:srgbClr val="000000"/>
              </a:buClr>
              <a:buSzPts val="1400"/>
              <a:buNone/>
              <a:defRPr/>
            </a:lvl9pPr>
          </a:lstStyle>
          <a:p>
            <a:endParaRPr/>
          </a:p>
        </p:txBody>
      </p:sp>
      <p:sp>
        <p:nvSpPr>
          <p:cNvPr id="139" name="Google Shape;139;p33"/>
          <p:cNvSpPr txBox="1">
            <a:spLocks noGrp="1"/>
          </p:cNvSpPr>
          <p:nvPr>
            <p:ph type="sldNum" idx="12"/>
          </p:nvPr>
        </p:nvSpPr>
        <p:spPr>
          <a:xfrm>
            <a:off x="8965188" y="4749850"/>
            <a:ext cx="147411" cy="138825"/>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p:cSld name="TITLE 2">
    <p:spTree>
      <p:nvGrpSpPr>
        <p:cNvPr id="1" name="Shape 140"/>
        <p:cNvGrpSpPr/>
        <p:nvPr/>
      </p:nvGrpSpPr>
      <p:grpSpPr>
        <a:xfrm>
          <a:off x="0" y="0"/>
          <a:ext cx="0" cy="0"/>
          <a:chOff x="0" y="0"/>
          <a:chExt cx="0" cy="0"/>
        </a:xfrm>
      </p:grpSpPr>
      <p:sp>
        <p:nvSpPr>
          <p:cNvPr id="141" name="Google Shape;141;p34"/>
          <p:cNvSpPr txBox="1"/>
          <p:nvPr/>
        </p:nvSpPr>
        <p:spPr>
          <a:xfrm>
            <a:off x="7867880" y="13769"/>
            <a:ext cx="1330897" cy="354674"/>
          </a:xfrm>
          <a:prstGeom prst="rect">
            <a:avLst/>
          </a:prstGeom>
          <a:noFill/>
          <a:ln>
            <a:noFill/>
          </a:ln>
        </p:spPr>
        <p:txBody>
          <a:bodyPr spcFirstLastPara="1" wrap="square" lIns="33750" tIns="33750" rIns="33750" bIns="33750" anchor="t" anchorCtr="0">
            <a:spAutoFit/>
          </a:bodyPr>
          <a:lstStyle/>
          <a:p>
            <a:pPr marL="0" marR="0" lvl="0" indent="0" algn="l" rtl="0">
              <a:lnSpc>
                <a:spcPct val="100000"/>
              </a:lnSpc>
              <a:spcBef>
                <a:spcPts val="0"/>
              </a:spcBef>
              <a:spcAft>
                <a:spcPts val="0"/>
              </a:spcAft>
              <a:buClr>
                <a:srgbClr val="005493"/>
              </a:buClr>
              <a:buSzPts val="2000"/>
              <a:buFont typeface="Arial"/>
              <a:buNone/>
            </a:pPr>
            <a:r>
              <a:rPr lang="en" sz="2000" b="1" i="1" u="none" strike="noStrike" cap="none">
                <a:solidFill>
                  <a:srgbClr val="005493"/>
                </a:solidFill>
                <a:latin typeface="Arial"/>
                <a:ea typeface="Arial"/>
                <a:cs typeface="Arial"/>
                <a:sym typeface="Arial"/>
              </a:rPr>
              <a:t>HEP-CCE</a:t>
            </a:r>
            <a:endParaRPr sz="1100" b="0" i="0" u="none" strike="noStrike" cap="none">
              <a:solidFill>
                <a:srgbClr val="000000"/>
              </a:solidFill>
              <a:latin typeface="Arial"/>
              <a:ea typeface="Arial"/>
              <a:cs typeface="Arial"/>
              <a:sym typeface="Arial"/>
            </a:endParaRPr>
          </a:p>
        </p:txBody>
      </p:sp>
      <p:pic>
        <p:nvPicPr>
          <p:cNvPr id="142" name="Google Shape;142;p34" descr="Google Shape;13;p1"/>
          <p:cNvPicPr preferRelativeResize="0"/>
          <p:nvPr/>
        </p:nvPicPr>
        <p:blipFill rotWithShape="1">
          <a:blip r:embed="rId2">
            <a:alphaModFix/>
          </a:blip>
          <a:srcRect/>
          <a:stretch/>
        </p:blipFill>
        <p:spPr>
          <a:xfrm>
            <a:off x="695975" y="4743090"/>
            <a:ext cx="1828170" cy="305371"/>
          </a:xfrm>
          <a:prstGeom prst="rect">
            <a:avLst/>
          </a:prstGeom>
          <a:noFill/>
          <a:ln>
            <a:noFill/>
          </a:ln>
        </p:spPr>
      </p:pic>
      <p:cxnSp>
        <p:nvCxnSpPr>
          <p:cNvPr id="143" name="Google Shape;143;p34"/>
          <p:cNvCxnSpPr/>
          <p:nvPr/>
        </p:nvCxnSpPr>
        <p:spPr>
          <a:xfrm>
            <a:off x="629215" y="4654530"/>
            <a:ext cx="7894925" cy="271"/>
          </a:xfrm>
          <a:prstGeom prst="straightConnector1">
            <a:avLst/>
          </a:prstGeom>
          <a:noFill/>
          <a:ln w="28425" cap="flat" cmpd="sng">
            <a:solidFill>
              <a:srgbClr val="385724"/>
            </a:solidFill>
            <a:prstDash val="solid"/>
            <a:miter lim="8000"/>
            <a:headEnd type="none" w="sm" len="sm"/>
            <a:tailEnd type="none" w="sm" len="sm"/>
          </a:ln>
        </p:spPr>
      </p:cxnSp>
      <p:pic>
        <p:nvPicPr>
          <p:cNvPr id="144" name="Google Shape;144;p34" descr="Google Shape;15;p1"/>
          <p:cNvPicPr preferRelativeResize="0"/>
          <p:nvPr/>
        </p:nvPicPr>
        <p:blipFill rotWithShape="1">
          <a:blip r:embed="rId3">
            <a:alphaModFix/>
          </a:blip>
          <a:srcRect/>
          <a:stretch/>
        </p:blipFill>
        <p:spPr>
          <a:xfrm>
            <a:off x="3463658" y="4728779"/>
            <a:ext cx="1216621" cy="326161"/>
          </a:xfrm>
          <a:prstGeom prst="rect">
            <a:avLst/>
          </a:prstGeom>
          <a:noFill/>
          <a:ln>
            <a:noFill/>
          </a:ln>
        </p:spPr>
      </p:pic>
      <p:pic>
        <p:nvPicPr>
          <p:cNvPr id="145" name="Google Shape;145;p34" descr="Google Shape;16;p1"/>
          <p:cNvPicPr preferRelativeResize="0"/>
          <p:nvPr/>
        </p:nvPicPr>
        <p:blipFill rotWithShape="1">
          <a:blip r:embed="rId4">
            <a:alphaModFix/>
          </a:blip>
          <a:srcRect/>
          <a:stretch/>
        </p:blipFill>
        <p:spPr>
          <a:xfrm>
            <a:off x="6089984" y="4743090"/>
            <a:ext cx="1431001" cy="305371"/>
          </a:xfrm>
          <a:prstGeom prst="rect">
            <a:avLst/>
          </a:prstGeom>
          <a:noFill/>
          <a:ln>
            <a:noFill/>
          </a:ln>
        </p:spPr>
      </p:pic>
      <p:pic>
        <p:nvPicPr>
          <p:cNvPr id="146" name="Google Shape;146;p34" descr="Google Shape;17;p1"/>
          <p:cNvPicPr preferRelativeResize="0"/>
          <p:nvPr/>
        </p:nvPicPr>
        <p:blipFill rotWithShape="1">
          <a:blip r:embed="rId5">
            <a:alphaModFix/>
          </a:blip>
          <a:srcRect/>
          <a:stretch/>
        </p:blipFill>
        <p:spPr>
          <a:xfrm>
            <a:off x="7603290" y="4778460"/>
            <a:ext cx="1408861" cy="285661"/>
          </a:xfrm>
          <a:prstGeom prst="rect">
            <a:avLst/>
          </a:prstGeom>
          <a:noFill/>
          <a:ln>
            <a:noFill/>
          </a:ln>
        </p:spPr>
      </p:pic>
      <p:pic>
        <p:nvPicPr>
          <p:cNvPr id="147" name="Google Shape;147;p34" descr="Google Shape;19;p1"/>
          <p:cNvPicPr preferRelativeResize="0"/>
          <p:nvPr/>
        </p:nvPicPr>
        <p:blipFill rotWithShape="1">
          <a:blip r:embed="rId6">
            <a:alphaModFix/>
          </a:blip>
          <a:srcRect/>
          <a:stretch/>
        </p:blipFill>
        <p:spPr>
          <a:xfrm>
            <a:off x="4839324" y="4747259"/>
            <a:ext cx="1216613" cy="297026"/>
          </a:xfrm>
          <a:prstGeom prst="rect">
            <a:avLst/>
          </a:prstGeom>
          <a:noFill/>
          <a:ln>
            <a:noFill/>
          </a:ln>
        </p:spPr>
      </p:pic>
      <p:sp>
        <p:nvSpPr>
          <p:cNvPr id="148" name="Google Shape;148;p34"/>
          <p:cNvSpPr txBox="1">
            <a:spLocks noGrp="1"/>
          </p:cNvSpPr>
          <p:nvPr>
            <p:ph type="title"/>
          </p:nvPr>
        </p:nvSpPr>
        <p:spPr>
          <a:xfrm>
            <a:off x="311951" y="744575"/>
            <a:ext cx="8527157" cy="2052676"/>
          </a:xfrm>
          <a:prstGeom prst="rect">
            <a:avLst/>
          </a:prstGeom>
          <a:noFill/>
          <a:ln>
            <a:noFill/>
          </a:ln>
        </p:spPr>
        <p:txBody>
          <a:bodyPr spcFirstLastPara="1" wrap="square" lIns="0" tIns="0" rIns="0" bIns="0" anchor="b" anchorCtr="0">
            <a:normAutofit/>
          </a:bodyPr>
          <a:lstStyle>
            <a:lvl1pPr lvl="0" algn="ctr">
              <a:lnSpc>
                <a:spcPct val="100000"/>
              </a:lnSpc>
              <a:spcBef>
                <a:spcPts val="0"/>
              </a:spcBef>
              <a:spcAft>
                <a:spcPts val="0"/>
              </a:spcAft>
              <a:buClr>
                <a:srgbClr val="000000"/>
              </a:buClr>
              <a:buSzPts val="5200"/>
              <a:buFont typeface="Arial"/>
              <a:buNone/>
              <a:defRPr sz="5200"/>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a:endParaRPr/>
          </a:p>
        </p:txBody>
      </p:sp>
      <p:sp>
        <p:nvSpPr>
          <p:cNvPr id="149" name="Google Shape;149;p34"/>
          <p:cNvSpPr txBox="1">
            <a:spLocks noGrp="1"/>
          </p:cNvSpPr>
          <p:nvPr>
            <p:ph type="body" idx="1"/>
          </p:nvPr>
        </p:nvSpPr>
        <p:spPr>
          <a:xfrm>
            <a:off x="311943" y="2834124"/>
            <a:ext cx="8527158" cy="792676"/>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0"/>
              </a:spcBef>
              <a:spcAft>
                <a:spcPts val="0"/>
              </a:spcAft>
              <a:buClr>
                <a:srgbClr val="000000"/>
              </a:buClr>
              <a:buSzPts val="2800"/>
              <a:buFont typeface="Arial"/>
              <a:buNone/>
              <a:defRPr sz="2800"/>
            </a:lvl1pPr>
            <a:lvl2pPr marL="914400" lvl="1" indent="-228600" algn="ctr">
              <a:lnSpc>
                <a:spcPct val="100000"/>
              </a:lnSpc>
              <a:spcBef>
                <a:spcPts val="0"/>
              </a:spcBef>
              <a:spcAft>
                <a:spcPts val="0"/>
              </a:spcAft>
              <a:buClr>
                <a:srgbClr val="000000"/>
              </a:buClr>
              <a:buSzPts val="2800"/>
              <a:buFont typeface="Arial"/>
              <a:buNone/>
              <a:defRPr sz="2800"/>
            </a:lvl2pPr>
            <a:lvl3pPr marL="1371600" lvl="2" indent="-228600" algn="ctr">
              <a:lnSpc>
                <a:spcPct val="100000"/>
              </a:lnSpc>
              <a:spcBef>
                <a:spcPts val="0"/>
              </a:spcBef>
              <a:spcAft>
                <a:spcPts val="0"/>
              </a:spcAft>
              <a:buClr>
                <a:srgbClr val="000000"/>
              </a:buClr>
              <a:buSzPts val="2800"/>
              <a:buFont typeface="Arial"/>
              <a:buNone/>
              <a:defRPr sz="2800"/>
            </a:lvl3pPr>
            <a:lvl4pPr marL="1828800" lvl="3" indent="-228600" algn="ctr">
              <a:lnSpc>
                <a:spcPct val="100000"/>
              </a:lnSpc>
              <a:spcBef>
                <a:spcPts val="0"/>
              </a:spcBef>
              <a:spcAft>
                <a:spcPts val="0"/>
              </a:spcAft>
              <a:buClr>
                <a:srgbClr val="000000"/>
              </a:buClr>
              <a:buSzPts val="2800"/>
              <a:buFont typeface="Arial"/>
              <a:buNone/>
              <a:defRPr sz="2800"/>
            </a:lvl4pPr>
            <a:lvl5pPr marL="2286000" lvl="4" indent="-228600" algn="ctr">
              <a:lnSpc>
                <a:spcPct val="100000"/>
              </a:lnSpc>
              <a:spcBef>
                <a:spcPts val="0"/>
              </a:spcBef>
              <a:spcAft>
                <a:spcPts val="0"/>
              </a:spcAft>
              <a:buClr>
                <a:srgbClr val="000000"/>
              </a:buClr>
              <a:buSzPts val="2800"/>
              <a:buFont typeface="Arial"/>
              <a:buNone/>
              <a:defRPr sz="2800"/>
            </a:lvl5pPr>
            <a:lvl6pPr marL="2743200" lvl="5" indent="-228600" algn="l">
              <a:lnSpc>
                <a:spcPct val="100000"/>
              </a:lnSpc>
              <a:spcBef>
                <a:spcPts val="0"/>
              </a:spcBef>
              <a:spcAft>
                <a:spcPts val="0"/>
              </a:spcAft>
              <a:buClr>
                <a:srgbClr val="000000"/>
              </a:buClr>
              <a:buSzPts val="1400"/>
              <a:buNone/>
              <a:defRPr/>
            </a:lvl6pPr>
            <a:lvl7pPr marL="3200400" lvl="6" indent="-228600" algn="l">
              <a:lnSpc>
                <a:spcPct val="100000"/>
              </a:lnSpc>
              <a:spcBef>
                <a:spcPts val="0"/>
              </a:spcBef>
              <a:spcAft>
                <a:spcPts val="0"/>
              </a:spcAft>
              <a:buClr>
                <a:srgbClr val="000000"/>
              </a:buClr>
              <a:buSzPts val="1400"/>
              <a:buNone/>
              <a:defRPr/>
            </a:lvl7pPr>
            <a:lvl8pPr marL="3657600" lvl="7" indent="-228600" algn="l">
              <a:lnSpc>
                <a:spcPct val="100000"/>
              </a:lnSpc>
              <a:spcBef>
                <a:spcPts val="0"/>
              </a:spcBef>
              <a:spcAft>
                <a:spcPts val="0"/>
              </a:spcAft>
              <a:buClr>
                <a:srgbClr val="000000"/>
              </a:buClr>
              <a:buSzPts val="1400"/>
              <a:buNone/>
              <a:defRPr/>
            </a:lvl8pPr>
            <a:lvl9pPr marL="4114800" lvl="8" indent="-228600" algn="l">
              <a:lnSpc>
                <a:spcPct val="100000"/>
              </a:lnSpc>
              <a:spcBef>
                <a:spcPts val="0"/>
              </a:spcBef>
              <a:spcAft>
                <a:spcPts val="0"/>
              </a:spcAft>
              <a:buClr>
                <a:srgbClr val="000000"/>
              </a:buClr>
              <a:buSzPts val="1400"/>
              <a:buNone/>
              <a:defRPr/>
            </a:lvl9pPr>
          </a:lstStyle>
          <a:p>
            <a:endParaRPr/>
          </a:p>
        </p:txBody>
      </p:sp>
      <p:sp>
        <p:nvSpPr>
          <p:cNvPr id="150" name="Google Shape;150;p34"/>
          <p:cNvSpPr txBox="1">
            <a:spLocks noGrp="1"/>
          </p:cNvSpPr>
          <p:nvPr>
            <p:ph type="sldNum" idx="12"/>
          </p:nvPr>
        </p:nvSpPr>
        <p:spPr>
          <a:xfrm>
            <a:off x="8479083" y="4663217"/>
            <a:ext cx="168622" cy="157252"/>
          </a:xfrm>
          <a:prstGeom prst="rect">
            <a:avLst/>
          </a:prstGeom>
          <a:noFill/>
          <a:ln>
            <a:noFill/>
          </a:ln>
        </p:spPr>
        <p:txBody>
          <a:bodyPr spcFirstLastPara="1" wrap="square" lIns="0" tIns="0" rIns="0" bIns="0" anchor="t" anchorCtr="0">
            <a:sp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100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OBJECT 2">
  <p:cSld name="OBJECT 2">
    <p:spTree>
      <p:nvGrpSpPr>
        <p:cNvPr id="1" name="Shape 151"/>
        <p:cNvGrpSpPr/>
        <p:nvPr/>
      </p:nvGrpSpPr>
      <p:grpSpPr>
        <a:xfrm>
          <a:off x="0" y="0"/>
          <a:ext cx="0" cy="0"/>
          <a:chOff x="0" y="0"/>
          <a:chExt cx="0" cy="0"/>
        </a:xfrm>
      </p:grpSpPr>
      <p:sp>
        <p:nvSpPr>
          <p:cNvPr id="152" name="Google Shape;152;p35"/>
          <p:cNvSpPr txBox="1"/>
          <p:nvPr/>
        </p:nvSpPr>
        <p:spPr>
          <a:xfrm>
            <a:off x="7867880" y="13769"/>
            <a:ext cx="1330897" cy="354674"/>
          </a:xfrm>
          <a:prstGeom prst="rect">
            <a:avLst/>
          </a:prstGeom>
          <a:noFill/>
          <a:ln>
            <a:noFill/>
          </a:ln>
        </p:spPr>
        <p:txBody>
          <a:bodyPr spcFirstLastPara="1" wrap="square" lIns="33750" tIns="33750" rIns="33750" bIns="33750" anchor="t" anchorCtr="0">
            <a:spAutoFit/>
          </a:bodyPr>
          <a:lstStyle/>
          <a:p>
            <a:pPr marL="0" marR="0" lvl="0" indent="0" algn="l" rtl="0">
              <a:lnSpc>
                <a:spcPct val="100000"/>
              </a:lnSpc>
              <a:spcBef>
                <a:spcPts val="0"/>
              </a:spcBef>
              <a:spcAft>
                <a:spcPts val="0"/>
              </a:spcAft>
              <a:buClr>
                <a:srgbClr val="005493"/>
              </a:buClr>
              <a:buSzPts val="2000"/>
              <a:buFont typeface="Arial"/>
              <a:buNone/>
            </a:pPr>
            <a:r>
              <a:rPr lang="en" sz="2000" b="1" i="1" u="none" strike="noStrike" cap="none">
                <a:solidFill>
                  <a:srgbClr val="005493"/>
                </a:solidFill>
                <a:latin typeface="Arial"/>
                <a:ea typeface="Arial"/>
                <a:cs typeface="Arial"/>
                <a:sym typeface="Arial"/>
              </a:rPr>
              <a:t>HEP-CCE</a:t>
            </a:r>
            <a:endParaRPr sz="1100" b="0" i="0" u="none" strike="noStrike" cap="none">
              <a:solidFill>
                <a:srgbClr val="000000"/>
              </a:solidFill>
              <a:latin typeface="Arial"/>
              <a:ea typeface="Arial"/>
              <a:cs typeface="Arial"/>
              <a:sym typeface="Arial"/>
            </a:endParaRPr>
          </a:p>
        </p:txBody>
      </p:sp>
      <p:pic>
        <p:nvPicPr>
          <p:cNvPr id="153" name="Google Shape;153;p35" descr="Google Shape;13;p1"/>
          <p:cNvPicPr preferRelativeResize="0"/>
          <p:nvPr/>
        </p:nvPicPr>
        <p:blipFill rotWithShape="1">
          <a:blip r:embed="rId2">
            <a:alphaModFix/>
          </a:blip>
          <a:srcRect/>
          <a:stretch/>
        </p:blipFill>
        <p:spPr>
          <a:xfrm>
            <a:off x="695975" y="4743090"/>
            <a:ext cx="1828170" cy="305371"/>
          </a:xfrm>
          <a:prstGeom prst="rect">
            <a:avLst/>
          </a:prstGeom>
          <a:noFill/>
          <a:ln>
            <a:noFill/>
          </a:ln>
        </p:spPr>
      </p:pic>
      <p:cxnSp>
        <p:nvCxnSpPr>
          <p:cNvPr id="154" name="Google Shape;154;p35"/>
          <p:cNvCxnSpPr/>
          <p:nvPr/>
        </p:nvCxnSpPr>
        <p:spPr>
          <a:xfrm>
            <a:off x="629215" y="4654530"/>
            <a:ext cx="7894925" cy="271"/>
          </a:xfrm>
          <a:prstGeom prst="straightConnector1">
            <a:avLst/>
          </a:prstGeom>
          <a:noFill/>
          <a:ln w="28425" cap="flat" cmpd="sng">
            <a:solidFill>
              <a:srgbClr val="385724"/>
            </a:solidFill>
            <a:prstDash val="solid"/>
            <a:miter lim="8000"/>
            <a:headEnd type="none" w="sm" len="sm"/>
            <a:tailEnd type="none" w="sm" len="sm"/>
          </a:ln>
        </p:spPr>
      </p:cxnSp>
      <p:pic>
        <p:nvPicPr>
          <p:cNvPr id="155" name="Google Shape;155;p35" descr="Google Shape;15;p1"/>
          <p:cNvPicPr preferRelativeResize="0"/>
          <p:nvPr/>
        </p:nvPicPr>
        <p:blipFill rotWithShape="1">
          <a:blip r:embed="rId3">
            <a:alphaModFix/>
          </a:blip>
          <a:srcRect/>
          <a:stretch/>
        </p:blipFill>
        <p:spPr>
          <a:xfrm>
            <a:off x="3463658" y="4728779"/>
            <a:ext cx="1216621" cy="326161"/>
          </a:xfrm>
          <a:prstGeom prst="rect">
            <a:avLst/>
          </a:prstGeom>
          <a:noFill/>
          <a:ln>
            <a:noFill/>
          </a:ln>
        </p:spPr>
      </p:pic>
      <p:pic>
        <p:nvPicPr>
          <p:cNvPr id="156" name="Google Shape;156;p35" descr="Google Shape;16;p1"/>
          <p:cNvPicPr preferRelativeResize="0"/>
          <p:nvPr/>
        </p:nvPicPr>
        <p:blipFill rotWithShape="1">
          <a:blip r:embed="rId4">
            <a:alphaModFix/>
          </a:blip>
          <a:srcRect/>
          <a:stretch/>
        </p:blipFill>
        <p:spPr>
          <a:xfrm>
            <a:off x="6089984" y="4743090"/>
            <a:ext cx="1431001" cy="305371"/>
          </a:xfrm>
          <a:prstGeom prst="rect">
            <a:avLst/>
          </a:prstGeom>
          <a:noFill/>
          <a:ln>
            <a:noFill/>
          </a:ln>
        </p:spPr>
      </p:pic>
      <p:pic>
        <p:nvPicPr>
          <p:cNvPr id="157" name="Google Shape;157;p35" descr="Google Shape;17;p1"/>
          <p:cNvPicPr preferRelativeResize="0"/>
          <p:nvPr/>
        </p:nvPicPr>
        <p:blipFill rotWithShape="1">
          <a:blip r:embed="rId5">
            <a:alphaModFix/>
          </a:blip>
          <a:srcRect/>
          <a:stretch/>
        </p:blipFill>
        <p:spPr>
          <a:xfrm>
            <a:off x="7603290" y="4778460"/>
            <a:ext cx="1408861" cy="285661"/>
          </a:xfrm>
          <a:prstGeom prst="rect">
            <a:avLst/>
          </a:prstGeom>
          <a:noFill/>
          <a:ln>
            <a:noFill/>
          </a:ln>
        </p:spPr>
      </p:pic>
      <p:pic>
        <p:nvPicPr>
          <p:cNvPr id="158" name="Google Shape;158;p35" descr="Google Shape;19;p1"/>
          <p:cNvPicPr preferRelativeResize="0"/>
          <p:nvPr/>
        </p:nvPicPr>
        <p:blipFill rotWithShape="1">
          <a:blip r:embed="rId6">
            <a:alphaModFix/>
          </a:blip>
          <a:srcRect/>
          <a:stretch/>
        </p:blipFill>
        <p:spPr>
          <a:xfrm>
            <a:off x="4839324" y="4747259"/>
            <a:ext cx="1216613" cy="297026"/>
          </a:xfrm>
          <a:prstGeom prst="rect">
            <a:avLst/>
          </a:prstGeom>
          <a:noFill/>
          <a:ln>
            <a:noFill/>
          </a:ln>
        </p:spPr>
      </p:pic>
      <p:sp>
        <p:nvSpPr>
          <p:cNvPr id="159" name="Google Shape;159;p35"/>
          <p:cNvSpPr txBox="1"/>
          <p:nvPr/>
        </p:nvSpPr>
        <p:spPr>
          <a:xfrm>
            <a:off x="7867880" y="13768"/>
            <a:ext cx="1330911" cy="354288"/>
          </a:xfrm>
          <a:prstGeom prst="rect">
            <a:avLst/>
          </a:prstGeom>
          <a:noFill/>
          <a:ln>
            <a:noFill/>
          </a:ln>
        </p:spPr>
        <p:txBody>
          <a:bodyPr spcFirstLastPara="1" wrap="square" lIns="33725" tIns="33725" rIns="33725" bIns="33725" anchor="t" anchorCtr="0">
            <a:spAutoFit/>
          </a:bodyPr>
          <a:lstStyle/>
          <a:p>
            <a:pPr marL="0" marR="0" lvl="0" indent="0" algn="l" rtl="0">
              <a:lnSpc>
                <a:spcPct val="100000"/>
              </a:lnSpc>
              <a:spcBef>
                <a:spcPts val="0"/>
              </a:spcBef>
              <a:spcAft>
                <a:spcPts val="0"/>
              </a:spcAft>
              <a:buClr>
                <a:srgbClr val="005493"/>
              </a:buClr>
              <a:buSzPts val="2000"/>
              <a:buFont typeface="Arial"/>
              <a:buNone/>
            </a:pPr>
            <a:r>
              <a:rPr lang="en" sz="2000" b="1" i="1" u="none" strike="noStrike" cap="none">
                <a:solidFill>
                  <a:srgbClr val="005493"/>
                </a:solidFill>
                <a:latin typeface="Arial"/>
                <a:ea typeface="Arial"/>
                <a:cs typeface="Arial"/>
                <a:sym typeface="Arial"/>
              </a:rPr>
              <a:t>HEP-CCE</a:t>
            </a:r>
            <a:endParaRPr sz="1100" b="0" i="0" u="none" strike="noStrike" cap="none">
              <a:solidFill>
                <a:srgbClr val="000000"/>
              </a:solidFill>
              <a:latin typeface="Arial"/>
              <a:ea typeface="Arial"/>
              <a:cs typeface="Arial"/>
              <a:sym typeface="Arial"/>
            </a:endParaRPr>
          </a:p>
        </p:txBody>
      </p:sp>
      <p:pic>
        <p:nvPicPr>
          <p:cNvPr id="160" name="Google Shape;160;p35" descr="Google Shape;94;p17"/>
          <p:cNvPicPr preferRelativeResize="0"/>
          <p:nvPr/>
        </p:nvPicPr>
        <p:blipFill rotWithShape="1">
          <a:blip r:embed="rId7">
            <a:alphaModFix/>
          </a:blip>
          <a:srcRect/>
          <a:stretch/>
        </p:blipFill>
        <p:spPr>
          <a:xfrm>
            <a:off x="695975" y="4743089"/>
            <a:ext cx="1827695" cy="305292"/>
          </a:xfrm>
          <a:prstGeom prst="rect">
            <a:avLst/>
          </a:prstGeom>
          <a:noFill/>
          <a:ln>
            <a:noFill/>
          </a:ln>
        </p:spPr>
      </p:pic>
      <p:cxnSp>
        <p:nvCxnSpPr>
          <p:cNvPr id="161" name="Google Shape;161;p35"/>
          <p:cNvCxnSpPr/>
          <p:nvPr/>
        </p:nvCxnSpPr>
        <p:spPr>
          <a:xfrm>
            <a:off x="629214" y="4654529"/>
            <a:ext cx="7894925" cy="226"/>
          </a:xfrm>
          <a:prstGeom prst="straightConnector1">
            <a:avLst/>
          </a:prstGeom>
          <a:noFill/>
          <a:ln w="28425" cap="flat" cmpd="sng">
            <a:solidFill>
              <a:srgbClr val="385724"/>
            </a:solidFill>
            <a:prstDash val="solid"/>
            <a:miter lim="8000"/>
            <a:headEnd type="none" w="sm" len="sm"/>
            <a:tailEnd type="none" w="sm" len="sm"/>
          </a:ln>
        </p:spPr>
      </p:cxnSp>
      <p:pic>
        <p:nvPicPr>
          <p:cNvPr id="162" name="Google Shape;162;p35" descr="Google Shape;96;p17"/>
          <p:cNvPicPr preferRelativeResize="0"/>
          <p:nvPr/>
        </p:nvPicPr>
        <p:blipFill rotWithShape="1">
          <a:blip r:embed="rId8">
            <a:alphaModFix/>
          </a:blip>
          <a:srcRect/>
          <a:stretch/>
        </p:blipFill>
        <p:spPr>
          <a:xfrm>
            <a:off x="3463658" y="4728779"/>
            <a:ext cx="1216305" cy="326077"/>
          </a:xfrm>
          <a:prstGeom prst="rect">
            <a:avLst/>
          </a:prstGeom>
          <a:noFill/>
          <a:ln>
            <a:noFill/>
          </a:ln>
        </p:spPr>
      </p:pic>
      <p:pic>
        <p:nvPicPr>
          <p:cNvPr id="163" name="Google Shape;163;p35" descr="Google Shape;97;p17"/>
          <p:cNvPicPr preferRelativeResize="0"/>
          <p:nvPr/>
        </p:nvPicPr>
        <p:blipFill rotWithShape="1">
          <a:blip r:embed="rId9">
            <a:alphaModFix/>
          </a:blip>
          <a:srcRect/>
          <a:stretch/>
        </p:blipFill>
        <p:spPr>
          <a:xfrm>
            <a:off x="4791550" y="4690709"/>
            <a:ext cx="1186884" cy="434319"/>
          </a:xfrm>
          <a:prstGeom prst="rect">
            <a:avLst/>
          </a:prstGeom>
          <a:noFill/>
          <a:ln>
            <a:noFill/>
          </a:ln>
        </p:spPr>
      </p:pic>
      <p:pic>
        <p:nvPicPr>
          <p:cNvPr id="164" name="Google Shape;164;p35" descr="Google Shape;98;p17"/>
          <p:cNvPicPr preferRelativeResize="0"/>
          <p:nvPr/>
        </p:nvPicPr>
        <p:blipFill rotWithShape="1">
          <a:blip r:embed="rId10">
            <a:alphaModFix/>
          </a:blip>
          <a:srcRect/>
          <a:stretch/>
        </p:blipFill>
        <p:spPr>
          <a:xfrm>
            <a:off x="6089984" y="4743089"/>
            <a:ext cx="1430629" cy="305292"/>
          </a:xfrm>
          <a:prstGeom prst="rect">
            <a:avLst/>
          </a:prstGeom>
          <a:noFill/>
          <a:ln>
            <a:noFill/>
          </a:ln>
        </p:spPr>
      </p:pic>
      <p:pic>
        <p:nvPicPr>
          <p:cNvPr id="165" name="Google Shape;165;p35" descr="Google Shape;99;p17"/>
          <p:cNvPicPr preferRelativeResize="0"/>
          <p:nvPr/>
        </p:nvPicPr>
        <p:blipFill rotWithShape="1">
          <a:blip r:embed="rId11">
            <a:alphaModFix/>
          </a:blip>
          <a:srcRect/>
          <a:stretch/>
        </p:blipFill>
        <p:spPr>
          <a:xfrm>
            <a:off x="7603288" y="4778459"/>
            <a:ext cx="1408495" cy="285587"/>
          </a:xfrm>
          <a:prstGeom prst="rect">
            <a:avLst/>
          </a:prstGeom>
          <a:noFill/>
          <a:ln>
            <a:noFill/>
          </a:ln>
        </p:spPr>
      </p:pic>
      <p:sp>
        <p:nvSpPr>
          <p:cNvPr id="166" name="Google Shape;166;p35"/>
          <p:cNvSpPr txBox="1">
            <a:spLocks noGrp="1"/>
          </p:cNvSpPr>
          <p:nvPr>
            <p:ph type="title"/>
          </p:nvPr>
        </p:nvSpPr>
        <p:spPr>
          <a:xfrm>
            <a:off x="1029773" y="96119"/>
            <a:ext cx="6110166" cy="404776"/>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Clr>
                <a:srgbClr val="000000"/>
              </a:buClr>
              <a:buSzPts val="1400"/>
              <a:buFont typeface="Arial"/>
              <a:buNone/>
              <a:defRPr sz="1400"/>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a:endParaRPr/>
          </a:p>
        </p:txBody>
      </p:sp>
      <p:sp>
        <p:nvSpPr>
          <p:cNvPr id="167" name="Google Shape;167;p35"/>
          <p:cNvSpPr txBox="1">
            <a:spLocks noGrp="1"/>
          </p:cNvSpPr>
          <p:nvPr>
            <p:ph type="body" idx="1"/>
          </p:nvPr>
        </p:nvSpPr>
        <p:spPr>
          <a:xfrm>
            <a:off x="457316" y="537569"/>
            <a:ext cx="8235705" cy="4117276"/>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400"/>
              <a:buFont typeface="Arial"/>
              <a:buNone/>
              <a:defRPr sz="1400"/>
            </a:lvl1pPr>
            <a:lvl2pPr marL="914400" lvl="1" indent="-228600" algn="l">
              <a:lnSpc>
                <a:spcPct val="100000"/>
              </a:lnSpc>
              <a:spcBef>
                <a:spcPts val="0"/>
              </a:spcBef>
              <a:spcAft>
                <a:spcPts val="0"/>
              </a:spcAft>
              <a:buClr>
                <a:srgbClr val="000000"/>
              </a:buClr>
              <a:buSzPts val="1400"/>
              <a:buFont typeface="Arial"/>
              <a:buNone/>
              <a:defRPr sz="1400"/>
            </a:lvl2pPr>
            <a:lvl3pPr marL="1371600" lvl="2" indent="-228600" algn="l">
              <a:lnSpc>
                <a:spcPct val="100000"/>
              </a:lnSpc>
              <a:spcBef>
                <a:spcPts val="0"/>
              </a:spcBef>
              <a:spcAft>
                <a:spcPts val="0"/>
              </a:spcAft>
              <a:buClr>
                <a:srgbClr val="000000"/>
              </a:buClr>
              <a:buSzPts val="1400"/>
              <a:buFont typeface="Arial"/>
              <a:buNone/>
              <a:defRPr sz="1400"/>
            </a:lvl3pPr>
            <a:lvl4pPr marL="1828800" lvl="3" indent="-228600" algn="l">
              <a:lnSpc>
                <a:spcPct val="100000"/>
              </a:lnSpc>
              <a:spcBef>
                <a:spcPts val="0"/>
              </a:spcBef>
              <a:spcAft>
                <a:spcPts val="0"/>
              </a:spcAft>
              <a:buClr>
                <a:srgbClr val="000000"/>
              </a:buClr>
              <a:buSzPts val="1400"/>
              <a:buFont typeface="Arial"/>
              <a:buNone/>
              <a:defRPr sz="1400"/>
            </a:lvl4pPr>
            <a:lvl5pPr marL="2286000" lvl="4" indent="-228600" algn="l">
              <a:lnSpc>
                <a:spcPct val="100000"/>
              </a:lnSpc>
              <a:spcBef>
                <a:spcPts val="0"/>
              </a:spcBef>
              <a:spcAft>
                <a:spcPts val="0"/>
              </a:spcAft>
              <a:buClr>
                <a:srgbClr val="000000"/>
              </a:buClr>
              <a:buSzPts val="1400"/>
              <a:buFont typeface="Arial"/>
              <a:buNone/>
              <a:defRPr sz="1400"/>
            </a:lvl5pPr>
            <a:lvl6pPr marL="2743200" lvl="5" indent="-228600" algn="l">
              <a:lnSpc>
                <a:spcPct val="100000"/>
              </a:lnSpc>
              <a:spcBef>
                <a:spcPts val="0"/>
              </a:spcBef>
              <a:spcAft>
                <a:spcPts val="0"/>
              </a:spcAft>
              <a:buClr>
                <a:srgbClr val="000000"/>
              </a:buClr>
              <a:buSzPts val="1400"/>
              <a:buNone/>
              <a:defRPr/>
            </a:lvl6pPr>
            <a:lvl7pPr marL="3200400" lvl="6" indent="-228600" algn="l">
              <a:lnSpc>
                <a:spcPct val="100000"/>
              </a:lnSpc>
              <a:spcBef>
                <a:spcPts val="0"/>
              </a:spcBef>
              <a:spcAft>
                <a:spcPts val="0"/>
              </a:spcAft>
              <a:buClr>
                <a:srgbClr val="000000"/>
              </a:buClr>
              <a:buSzPts val="1400"/>
              <a:buNone/>
              <a:defRPr/>
            </a:lvl7pPr>
            <a:lvl8pPr marL="3657600" lvl="7" indent="-228600" algn="l">
              <a:lnSpc>
                <a:spcPct val="100000"/>
              </a:lnSpc>
              <a:spcBef>
                <a:spcPts val="0"/>
              </a:spcBef>
              <a:spcAft>
                <a:spcPts val="0"/>
              </a:spcAft>
              <a:buClr>
                <a:srgbClr val="000000"/>
              </a:buClr>
              <a:buSzPts val="1400"/>
              <a:buNone/>
              <a:defRPr/>
            </a:lvl8pPr>
            <a:lvl9pPr marL="4114800" lvl="8" indent="-228600" algn="l">
              <a:lnSpc>
                <a:spcPct val="100000"/>
              </a:lnSpc>
              <a:spcBef>
                <a:spcPts val="0"/>
              </a:spcBef>
              <a:spcAft>
                <a:spcPts val="0"/>
              </a:spcAft>
              <a:buClr>
                <a:srgbClr val="000000"/>
              </a:buClr>
              <a:buSzPts val="1400"/>
              <a:buNone/>
              <a:defRPr/>
            </a:lvl9pPr>
          </a:lstStyle>
          <a:p>
            <a:endParaRPr/>
          </a:p>
        </p:txBody>
      </p:sp>
      <p:sp>
        <p:nvSpPr>
          <p:cNvPr id="168" name="Google Shape;168;p35"/>
          <p:cNvSpPr txBox="1">
            <a:spLocks noGrp="1"/>
          </p:cNvSpPr>
          <p:nvPr>
            <p:ph type="sldNum" idx="12"/>
          </p:nvPr>
        </p:nvSpPr>
        <p:spPr>
          <a:xfrm>
            <a:off x="8954559" y="4749851"/>
            <a:ext cx="158016" cy="148038"/>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sz="100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5"/>
        <p:cNvGrpSpPr/>
        <p:nvPr/>
      </p:nvGrpSpPr>
      <p:grpSpPr>
        <a:xfrm>
          <a:off x="0" y="0"/>
          <a:ext cx="0" cy="0"/>
          <a:chOff x="0" y="0"/>
          <a:chExt cx="0" cy="0"/>
        </a:xfrm>
      </p:grpSpPr>
      <p:sp>
        <p:nvSpPr>
          <p:cNvPr id="176" name="Google Shape;176;p2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3000"/>
              <a:buFont typeface="Calibri"/>
              <a:buNone/>
              <a:defRPr sz="30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77" name="Google Shape;177;p21"/>
          <p:cNvSpPr txBox="1">
            <a:spLocks noGrp="1"/>
          </p:cNvSpPr>
          <p:nvPr>
            <p:ph type="body" idx="1"/>
          </p:nvPr>
        </p:nvSpPr>
        <p:spPr>
          <a:xfrm>
            <a:off x="457200" y="1200151"/>
            <a:ext cx="8229600" cy="3258300"/>
          </a:xfrm>
          <a:prstGeom prst="rect">
            <a:avLst/>
          </a:prstGeom>
          <a:noFill/>
          <a:ln>
            <a:noFill/>
          </a:ln>
        </p:spPr>
        <p:txBody>
          <a:bodyPr spcFirstLastPara="1" wrap="square" lIns="91425" tIns="91425" rIns="91425" bIns="91425" anchor="t" anchorCtr="0">
            <a:noAutofit/>
          </a:bodyPr>
          <a:lstStyle>
            <a:lvl1pPr marL="457200" marR="0" lvl="0" indent="-355600" algn="l">
              <a:lnSpc>
                <a:spcPct val="100000"/>
              </a:lnSpc>
              <a:spcBef>
                <a:spcPts val="880"/>
              </a:spcBef>
              <a:spcAft>
                <a:spcPts val="0"/>
              </a:spcAft>
              <a:buClr>
                <a:schemeClr val="accent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36550" algn="l">
              <a:lnSpc>
                <a:spcPct val="100000"/>
              </a:lnSpc>
              <a:spcBef>
                <a:spcPts val="400"/>
              </a:spcBef>
              <a:spcAft>
                <a:spcPts val="0"/>
              </a:spcAft>
              <a:buClr>
                <a:schemeClr val="dk1"/>
              </a:buClr>
              <a:buSzPts val="17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17500" algn="l">
              <a:lnSpc>
                <a:spcPct val="100000"/>
              </a:lnSpc>
              <a:spcBef>
                <a:spcPts val="280"/>
              </a:spcBef>
              <a:spcAft>
                <a:spcPts val="0"/>
              </a:spcAft>
              <a:buClr>
                <a:schemeClr val="dk1"/>
              </a:buClr>
              <a:buSzPts val="1400"/>
              <a:buFont typeface="Merriweather Sans"/>
              <a:buChar char="–"/>
              <a:defRPr sz="1400" b="0" i="0" u="none" strike="noStrike" cap="none">
                <a:solidFill>
                  <a:schemeClr val="dk1"/>
                </a:solidFill>
                <a:latin typeface="Calibri"/>
                <a:ea typeface="Calibri"/>
                <a:cs typeface="Calibri"/>
                <a:sym typeface="Calibri"/>
              </a:defRPr>
            </a:lvl4pPr>
            <a:lvl5pPr marL="2286000" marR="0" lvl="4" indent="-317500" algn="l">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8" name="Google Shape;178;p21"/>
          <p:cNvSpPr txBox="1">
            <a:spLocks noGrp="1"/>
          </p:cNvSpPr>
          <p:nvPr>
            <p:ph type="sldNum" idx="12"/>
          </p:nvPr>
        </p:nvSpPr>
        <p:spPr>
          <a:xfrm>
            <a:off x="457200" y="4862516"/>
            <a:ext cx="447600" cy="2739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blipFill>
          <a:blip r:embed="rId2">
            <a:alphaModFix/>
          </a:blip>
          <a:stretch>
            <a:fillRect/>
          </a:stretch>
        </a:blipFill>
        <a:effectLst/>
      </p:bgPr>
    </p:bg>
    <p:spTree>
      <p:nvGrpSpPr>
        <p:cNvPr id="1" name="Shape 179"/>
        <p:cNvGrpSpPr/>
        <p:nvPr/>
      </p:nvGrpSpPr>
      <p:grpSpPr>
        <a:xfrm>
          <a:off x="0" y="0"/>
          <a:ext cx="0" cy="0"/>
          <a:chOff x="0" y="0"/>
          <a:chExt cx="0" cy="0"/>
        </a:xfrm>
      </p:grpSpPr>
      <p:sp>
        <p:nvSpPr>
          <p:cNvPr id="180" name="Google Shape;180;p36"/>
          <p:cNvSpPr txBox="1">
            <a:spLocks noGrp="1"/>
          </p:cNvSpPr>
          <p:nvPr>
            <p:ph type="ctrTitle"/>
          </p:nvPr>
        </p:nvSpPr>
        <p:spPr>
          <a:xfrm>
            <a:off x="914399" y="1597819"/>
            <a:ext cx="7762800" cy="11025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81" name="Google Shape;181;p36"/>
          <p:cNvSpPr txBox="1">
            <a:spLocks noGrp="1"/>
          </p:cNvSpPr>
          <p:nvPr>
            <p:ph type="subTitle" idx="1"/>
          </p:nvPr>
        </p:nvSpPr>
        <p:spPr>
          <a:xfrm>
            <a:off x="914400" y="2901950"/>
            <a:ext cx="3597300" cy="9939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1pPr>
            <a:lvl2pPr marR="0" lvl="1" algn="ctr">
              <a:lnSpc>
                <a:spcPct val="100000"/>
              </a:lnSpc>
              <a:spcBef>
                <a:spcPts val="400"/>
              </a:spcBef>
              <a:spcAft>
                <a:spcPts val="0"/>
              </a:spcAft>
              <a:buClr>
                <a:srgbClr val="363738"/>
              </a:buClr>
              <a:buSzPts val="1700"/>
              <a:buFont typeface="Arial"/>
              <a:buNone/>
              <a:defRPr sz="2000" b="0" i="0" u="none" strike="noStrike" cap="none">
                <a:solidFill>
                  <a:srgbClr val="A1A2A3"/>
                </a:solidFill>
                <a:latin typeface="Calibri"/>
                <a:ea typeface="Calibri"/>
                <a:cs typeface="Calibri"/>
                <a:sym typeface="Calibri"/>
              </a:defRPr>
            </a:lvl2pPr>
            <a:lvl3pPr marR="0" lvl="2" algn="ctr">
              <a:lnSpc>
                <a:spcPct val="100000"/>
              </a:lnSpc>
              <a:spcBef>
                <a:spcPts val="360"/>
              </a:spcBef>
              <a:spcAft>
                <a:spcPts val="0"/>
              </a:spcAft>
              <a:buClr>
                <a:srgbClr val="363738"/>
              </a:buClr>
              <a:buSzPts val="1800"/>
              <a:buFont typeface="Arial"/>
              <a:buNone/>
              <a:defRPr sz="1800" b="0" i="0" u="none" strike="noStrike" cap="none">
                <a:solidFill>
                  <a:srgbClr val="A1A2A3"/>
                </a:solidFill>
                <a:latin typeface="Calibri"/>
                <a:ea typeface="Calibri"/>
                <a:cs typeface="Calibri"/>
                <a:sym typeface="Calibri"/>
              </a:defRPr>
            </a:lvl3pPr>
            <a:lvl4pPr marR="0" lvl="3" algn="ctr">
              <a:lnSpc>
                <a:spcPct val="100000"/>
              </a:lnSpc>
              <a:spcBef>
                <a:spcPts val="280"/>
              </a:spcBef>
              <a:spcAft>
                <a:spcPts val="0"/>
              </a:spcAft>
              <a:buClr>
                <a:srgbClr val="363738"/>
              </a:buClr>
              <a:buSzPts val="1400"/>
              <a:buFont typeface="Merriweather Sans"/>
              <a:buNone/>
              <a:defRPr sz="1400" b="0" i="0" u="none" strike="noStrike" cap="none">
                <a:solidFill>
                  <a:srgbClr val="A1A2A3"/>
                </a:solidFill>
                <a:latin typeface="Calibri"/>
                <a:ea typeface="Calibri"/>
                <a:cs typeface="Calibri"/>
                <a:sym typeface="Calibri"/>
              </a:defRPr>
            </a:lvl4pPr>
            <a:lvl5pPr marR="0" lvl="4" algn="ctr">
              <a:lnSpc>
                <a:spcPct val="100000"/>
              </a:lnSpc>
              <a:spcBef>
                <a:spcPts val="280"/>
              </a:spcBef>
              <a:spcAft>
                <a:spcPts val="0"/>
              </a:spcAft>
              <a:buClr>
                <a:srgbClr val="363738"/>
              </a:buClr>
              <a:buSzPts val="1400"/>
              <a:buFont typeface="Arial"/>
              <a:buNone/>
              <a:defRPr sz="1400" b="0" i="0" u="none" strike="noStrike" cap="none">
                <a:solidFill>
                  <a:srgbClr val="A1A2A3"/>
                </a:solidFill>
                <a:latin typeface="Calibri"/>
                <a:ea typeface="Calibri"/>
                <a:cs typeface="Calibri"/>
                <a:sym typeface="Calibri"/>
              </a:defRPr>
            </a:lvl5pPr>
            <a:lvl6pPr marR="0" lvl="5" algn="ctr">
              <a:lnSpc>
                <a:spcPct val="100000"/>
              </a:lnSpc>
              <a:spcBef>
                <a:spcPts val="400"/>
              </a:spcBef>
              <a:spcAft>
                <a:spcPts val="0"/>
              </a:spcAft>
              <a:buClr>
                <a:srgbClr val="A1A2A3"/>
              </a:buClr>
              <a:buSzPts val="2000"/>
              <a:buFont typeface="Arial"/>
              <a:buNone/>
              <a:defRPr sz="2000" b="0" i="0" u="none" strike="noStrike" cap="none">
                <a:solidFill>
                  <a:srgbClr val="A1A2A3"/>
                </a:solidFill>
                <a:latin typeface="Calibri"/>
                <a:ea typeface="Calibri"/>
                <a:cs typeface="Calibri"/>
                <a:sym typeface="Calibri"/>
              </a:defRPr>
            </a:lvl6pPr>
            <a:lvl7pPr marR="0" lvl="6" algn="ctr">
              <a:lnSpc>
                <a:spcPct val="100000"/>
              </a:lnSpc>
              <a:spcBef>
                <a:spcPts val="400"/>
              </a:spcBef>
              <a:spcAft>
                <a:spcPts val="0"/>
              </a:spcAft>
              <a:buClr>
                <a:srgbClr val="A1A2A3"/>
              </a:buClr>
              <a:buSzPts val="2000"/>
              <a:buFont typeface="Arial"/>
              <a:buNone/>
              <a:defRPr sz="2000" b="0" i="0" u="none" strike="noStrike" cap="none">
                <a:solidFill>
                  <a:srgbClr val="A1A2A3"/>
                </a:solidFill>
                <a:latin typeface="Calibri"/>
                <a:ea typeface="Calibri"/>
                <a:cs typeface="Calibri"/>
                <a:sym typeface="Calibri"/>
              </a:defRPr>
            </a:lvl7pPr>
            <a:lvl8pPr marR="0" lvl="7" algn="ctr">
              <a:lnSpc>
                <a:spcPct val="100000"/>
              </a:lnSpc>
              <a:spcBef>
                <a:spcPts val="400"/>
              </a:spcBef>
              <a:spcAft>
                <a:spcPts val="0"/>
              </a:spcAft>
              <a:buClr>
                <a:srgbClr val="A1A2A3"/>
              </a:buClr>
              <a:buSzPts val="2000"/>
              <a:buFont typeface="Arial"/>
              <a:buNone/>
              <a:defRPr sz="2000" b="0" i="0" u="none" strike="noStrike" cap="none">
                <a:solidFill>
                  <a:srgbClr val="A1A2A3"/>
                </a:solidFill>
                <a:latin typeface="Calibri"/>
                <a:ea typeface="Calibri"/>
                <a:cs typeface="Calibri"/>
                <a:sym typeface="Calibri"/>
              </a:defRPr>
            </a:lvl8pPr>
            <a:lvl9pPr marR="0" lvl="8" algn="ctr">
              <a:lnSpc>
                <a:spcPct val="100000"/>
              </a:lnSpc>
              <a:spcBef>
                <a:spcPts val="400"/>
              </a:spcBef>
              <a:spcAft>
                <a:spcPts val="0"/>
              </a:spcAft>
              <a:buClr>
                <a:srgbClr val="A1A2A3"/>
              </a:buClr>
              <a:buSzPts val="2000"/>
              <a:buFont typeface="Arial"/>
              <a:buNone/>
              <a:defRPr sz="2000" b="0" i="0" u="none" strike="noStrike" cap="none">
                <a:solidFill>
                  <a:srgbClr val="A1A2A3"/>
                </a:solidFill>
                <a:latin typeface="Calibri"/>
                <a:ea typeface="Calibri"/>
                <a:cs typeface="Calibri"/>
                <a:sym typeface="Calibri"/>
              </a:defRPr>
            </a:lvl9pPr>
          </a:lstStyle>
          <a:p>
            <a:endParaRPr/>
          </a:p>
        </p:txBody>
      </p:sp>
      <p:sp>
        <p:nvSpPr>
          <p:cNvPr id="182" name="Google Shape;182;p36"/>
          <p:cNvSpPr txBox="1">
            <a:spLocks noGrp="1"/>
          </p:cNvSpPr>
          <p:nvPr>
            <p:ph type="sldNum" idx="12"/>
          </p:nvPr>
        </p:nvSpPr>
        <p:spPr>
          <a:xfrm>
            <a:off x="457200" y="4862516"/>
            <a:ext cx="447600" cy="2739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83" name="Google Shape;183;p36" descr="DOE_logo.png"/>
          <p:cNvPicPr preferRelativeResize="0"/>
          <p:nvPr/>
        </p:nvPicPr>
        <p:blipFill rotWithShape="1">
          <a:blip r:embed="rId3">
            <a:alphaModFix/>
          </a:blip>
          <a:srcRect/>
          <a:stretch/>
        </p:blipFill>
        <p:spPr>
          <a:xfrm>
            <a:off x="6104467" y="4374071"/>
            <a:ext cx="1176746" cy="392812"/>
          </a:xfrm>
          <a:prstGeom prst="rect">
            <a:avLst/>
          </a:prstGeom>
          <a:noFill/>
          <a:ln>
            <a:noFill/>
          </a:ln>
        </p:spPr>
      </p:pic>
      <p:pic>
        <p:nvPicPr>
          <p:cNvPr id="184" name="Google Shape;184;p36" descr="Lab_Logo.png"/>
          <p:cNvPicPr preferRelativeResize="0"/>
          <p:nvPr/>
        </p:nvPicPr>
        <p:blipFill rotWithShape="1">
          <a:blip r:embed="rId4">
            <a:alphaModFix/>
          </a:blip>
          <a:srcRect/>
          <a:stretch/>
        </p:blipFill>
        <p:spPr>
          <a:xfrm>
            <a:off x="7772400" y="4250626"/>
            <a:ext cx="680070" cy="515689"/>
          </a:xfrm>
          <a:prstGeom prst="rect">
            <a:avLst/>
          </a:prstGeom>
          <a:noFill/>
          <a:ln>
            <a:noFill/>
          </a:ln>
        </p:spPr>
      </p:pic>
      <p:pic>
        <p:nvPicPr>
          <p:cNvPr id="185" name="Google Shape;185;p36" descr="ESnet_Logo_Header.png"/>
          <p:cNvPicPr preferRelativeResize="0"/>
          <p:nvPr/>
        </p:nvPicPr>
        <p:blipFill rotWithShape="1">
          <a:blip r:embed="rId5">
            <a:alphaModFix/>
          </a:blip>
          <a:srcRect/>
          <a:stretch/>
        </p:blipFill>
        <p:spPr>
          <a:xfrm>
            <a:off x="804333" y="488950"/>
            <a:ext cx="2461846" cy="71829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blipFill>
          <a:blip r:embed="rId2">
            <a:alphaModFix/>
          </a:blip>
          <a:stretch>
            <a:fillRect/>
          </a:stretch>
        </a:blipFill>
        <a:effectLst/>
      </p:bgPr>
    </p:bg>
    <p:spTree>
      <p:nvGrpSpPr>
        <p:cNvPr id="1" name="Shape 186"/>
        <p:cNvGrpSpPr/>
        <p:nvPr/>
      </p:nvGrpSpPr>
      <p:grpSpPr>
        <a:xfrm>
          <a:off x="0" y="0"/>
          <a:ext cx="0" cy="0"/>
          <a:chOff x="0" y="0"/>
          <a:chExt cx="0" cy="0"/>
        </a:xfrm>
      </p:grpSpPr>
      <p:sp>
        <p:nvSpPr>
          <p:cNvPr id="187" name="Google Shape;187;p37"/>
          <p:cNvSpPr txBox="1">
            <a:spLocks noGrp="1"/>
          </p:cNvSpPr>
          <p:nvPr>
            <p:ph type="title"/>
          </p:nvPr>
        </p:nvSpPr>
        <p:spPr>
          <a:xfrm>
            <a:off x="914400" y="2874169"/>
            <a:ext cx="7772400" cy="10215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88" name="Google Shape;188;p37"/>
          <p:cNvSpPr txBox="1">
            <a:spLocks noGrp="1"/>
          </p:cNvSpPr>
          <p:nvPr>
            <p:ph type="body" idx="1"/>
          </p:nvPr>
        </p:nvSpPr>
        <p:spPr>
          <a:xfrm>
            <a:off x="914400" y="1518047"/>
            <a:ext cx="7772400" cy="11253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88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360"/>
              </a:spcBef>
              <a:spcAft>
                <a:spcPts val="0"/>
              </a:spcAft>
              <a:buClr>
                <a:srgbClr val="363738"/>
              </a:buClr>
              <a:buSzPts val="1530"/>
              <a:buFont typeface="Arial"/>
              <a:buNone/>
              <a:defRPr sz="1800" b="0" i="0" u="none" strike="noStrike" cap="none">
                <a:solidFill>
                  <a:srgbClr val="A1A2A3"/>
                </a:solidFill>
                <a:latin typeface="Calibri"/>
                <a:ea typeface="Calibri"/>
                <a:cs typeface="Calibri"/>
                <a:sym typeface="Calibri"/>
              </a:defRPr>
            </a:lvl2pPr>
            <a:lvl3pPr marL="1371600" marR="0" lvl="2" indent="-228600" algn="l">
              <a:lnSpc>
                <a:spcPct val="100000"/>
              </a:lnSpc>
              <a:spcBef>
                <a:spcPts val="320"/>
              </a:spcBef>
              <a:spcAft>
                <a:spcPts val="0"/>
              </a:spcAft>
              <a:buClr>
                <a:srgbClr val="363738"/>
              </a:buClr>
              <a:buSzPts val="1600"/>
              <a:buFont typeface="Arial"/>
              <a:buNone/>
              <a:defRPr sz="1600" b="0" i="0" u="none" strike="noStrike" cap="none">
                <a:solidFill>
                  <a:srgbClr val="A1A2A3"/>
                </a:solidFill>
                <a:latin typeface="Calibri"/>
                <a:ea typeface="Calibri"/>
                <a:cs typeface="Calibri"/>
                <a:sym typeface="Calibri"/>
              </a:defRPr>
            </a:lvl3pPr>
            <a:lvl4pPr marL="1828800" marR="0" lvl="3" indent="-228600" algn="l">
              <a:lnSpc>
                <a:spcPct val="100000"/>
              </a:lnSpc>
              <a:spcBef>
                <a:spcPts val="280"/>
              </a:spcBef>
              <a:spcAft>
                <a:spcPts val="0"/>
              </a:spcAft>
              <a:buClr>
                <a:srgbClr val="363738"/>
              </a:buClr>
              <a:buSzPts val="1400"/>
              <a:buFont typeface="Merriweather Sans"/>
              <a:buNone/>
              <a:defRPr sz="1400" b="0" i="0" u="none" strike="noStrike" cap="none">
                <a:solidFill>
                  <a:srgbClr val="A1A2A3"/>
                </a:solidFill>
                <a:latin typeface="Calibri"/>
                <a:ea typeface="Calibri"/>
                <a:cs typeface="Calibri"/>
                <a:sym typeface="Calibri"/>
              </a:defRPr>
            </a:lvl4pPr>
            <a:lvl5pPr marL="2286000" marR="0" lvl="4" indent="-228600" algn="l">
              <a:lnSpc>
                <a:spcPct val="100000"/>
              </a:lnSpc>
              <a:spcBef>
                <a:spcPts val="280"/>
              </a:spcBef>
              <a:spcAft>
                <a:spcPts val="0"/>
              </a:spcAft>
              <a:buClr>
                <a:srgbClr val="363738"/>
              </a:buClr>
              <a:buSzPts val="1400"/>
              <a:buFont typeface="Arial"/>
              <a:buNone/>
              <a:defRPr sz="1400" b="0" i="0" u="none" strike="noStrike" cap="none">
                <a:solidFill>
                  <a:srgbClr val="A1A2A3"/>
                </a:solidFill>
                <a:latin typeface="Calibri"/>
                <a:ea typeface="Calibri"/>
                <a:cs typeface="Calibri"/>
                <a:sym typeface="Calibri"/>
              </a:defRPr>
            </a:lvl5pPr>
            <a:lvl6pPr marL="2743200" marR="0" lvl="5" indent="-228600" algn="l">
              <a:lnSpc>
                <a:spcPct val="100000"/>
              </a:lnSpc>
              <a:spcBef>
                <a:spcPts val="280"/>
              </a:spcBef>
              <a:spcAft>
                <a:spcPts val="0"/>
              </a:spcAft>
              <a:buClr>
                <a:srgbClr val="A1A2A3"/>
              </a:buClr>
              <a:buSzPts val="1400"/>
              <a:buFont typeface="Arial"/>
              <a:buNone/>
              <a:defRPr sz="1400" b="0" i="0" u="none" strike="noStrike" cap="none">
                <a:solidFill>
                  <a:srgbClr val="A1A2A3"/>
                </a:solidFill>
                <a:latin typeface="Calibri"/>
                <a:ea typeface="Calibri"/>
                <a:cs typeface="Calibri"/>
                <a:sym typeface="Calibri"/>
              </a:defRPr>
            </a:lvl6pPr>
            <a:lvl7pPr marL="3200400" marR="0" lvl="6" indent="-228600" algn="l">
              <a:lnSpc>
                <a:spcPct val="100000"/>
              </a:lnSpc>
              <a:spcBef>
                <a:spcPts val="280"/>
              </a:spcBef>
              <a:spcAft>
                <a:spcPts val="0"/>
              </a:spcAft>
              <a:buClr>
                <a:srgbClr val="A1A2A3"/>
              </a:buClr>
              <a:buSzPts val="1400"/>
              <a:buFont typeface="Arial"/>
              <a:buNone/>
              <a:defRPr sz="1400" b="0" i="0" u="none" strike="noStrike" cap="none">
                <a:solidFill>
                  <a:srgbClr val="A1A2A3"/>
                </a:solidFill>
                <a:latin typeface="Calibri"/>
                <a:ea typeface="Calibri"/>
                <a:cs typeface="Calibri"/>
                <a:sym typeface="Calibri"/>
              </a:defRPr>
            </a:lvl7pPr>
            <a:lvl8pPr marL="3657600" marR="0" lvl="7" indent="-228600" algn="l">
              <a:lnSpc>
                <a:spcPct val="100000"/>
              </a:lnSpc>
              <a:spcBef>
                <a:spcPts val="280"/>
              </a:spcBef>
              <a:spcAft>
                <a:spcPts val="0"/>
              </a:spcAft>
              <a:buClr>
                <a:srgbClr val="A1A2A3"/>
              </a:buClr>
              <a:buSzPts val="1400"/>
              <a:buFont typeface="Arial"/>
              <a:buNone/>
              <a:defRPr sz="1400" b="0" i="0" u="none" strike="noStrike" cap="none">
                <a:solidFill>
                  <a:srgbClr val="A1A2A3"/>
                </a:solidFill>
                <a:latin typeface="Calibri"/>
                <a:ea typeface="Calibri"/>
                <a:cs typeface="Calibri"/>
                <a:sym typeface="Calibri"/>
              </a:defRPr>
            </a:lvl8pPr>
            <a:lvl9pPr marL="4114800" marR="0" lvl="8" indent="-228600" algn="l">
              <a:lnSpc>
                <a:spcPct val="100000"/>
              </a:lnSpc>
              <a:spcBef>
                <a:spcPts val="280"/>
              </a:spcBef>
              <a:spcAft>
                <a:spcPts val="0"/>
              </a:spcAft>
              <a:buClr>
                <a:srgbClr val="A1A2A3"/>
              </a:buClr>
              <a:buSzPts val="1400"/>
              <a:buFont typeface="Arial"/>
              <a:buNone/>
              <a:defRPr sz="1400" b="0" i="0" u="none" strike="noStrike" cap="none">
                <a:solidFill>
                  <a:srgbClr val="A1A2A3"/>
                </a:solidFill>
                <a:latin typeface="Calibri"/>
                <a:ea typeface="Calibri"/>
                <a:cs typeface="Calibri"/>
                <a:sym typeface="Calibri"/>
              </a:defRPr>
            </a:lvl9pPr>
          </a:lstStyle>
          <a:p>
            <a:endParaRPr/>
          </a:p>
        </p:txBody>
      </p:sp>
      <p:sp>
        <p:nvSpPr>
          <p:cNvPr id="189" name="Google Shape;189;p37"/>
          <p:cNvSpPr txBox="1">
            <a:spLocks noGrp="1"/>
          </p:cNvSpPr>
          <p:nvPr>
            <p:ph type="sldNum" idx="12"/>
          </p:nvPr>
        </p:nvSpPr>
        <p:spPr>
          <a:xfrm>
            <a:off x="457200" y="4862516"/>
            <a:ext cx="447600" cy="2739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90" name="Google Shape;190;p37" descr="ESnet_Logo_Footer.png"/>
          <p:cNvPicPr preferRelativeResize="0"/>
          <p:nvPr/>
        </p:nvPicPr>
        <p:blipFill rotWithShape="1">
          <a:blip r:embed="rId3">
            <a:alphaModFix/>
          </a:blip>
          <a:srcRect/>
          <a:stretch/>
        </p:blipFill>
        <p:spPr>
          <a:xfrm>
            <a:off x="7476744" y="4587308"/>
            <a:ext cx="906740" cy="271925"/>
          </a:xfrm>
          <a:prstGeom prst="rect">
            <a:avLst/>
          </a:prstGeom>
          <a:noFill/>
          <a:ln>
            <a:noFill/>
          </a:ln>
        </p:spPr>
      </p:pic>
      <p:sp>
        <p:nvSpPr>
          <p:cNvPr id="191" name="Google Shape;191;p37"/>
          <p:cNvSpPr/>
          <p:nvPr/>
        </p:nvSpPr>
        <p:spPr>
          <a:xfrm>
            <a:off x="0" y="0"/>
            <a:ext cx="137100" cy="5136300"/>
          </a:xfrm>
          <a:prstGeom prst="rect">
            <a:avLst/>
          </a:prstGeom>
          <a:solidFill>
            <a:schemeClr val="accent1"/>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_AND_BODY_2" type="tx">
  <p:cSld name="TITLE_AND_BODY">
    <p:spTree>
      <p:nvGrpSpPr>
        <p:cNvPr id="1" name="Shape 20"/>
        <p:cNvGrpSpPr/>
        <p:nvPr/>
      </p:nvGrpSpPr>
      <p:grpSpPr>
        <a:xfrm>
          <a:off x="0" y="0"/>
          <a:ext cx="0" cy="0"/>
          <a:chOff x="0" y="0"/>
          <a:chExt cx="0" cy="0"/>
        </a:xfrm>
      </p:grpSpPr>
      <p:sp>
        <p:nvSpPr>
          <p:cNvPr id="21" name="Google Shape;21;p19"/>
          <p:cNvSpPr txBox="1">
            <a:spLocks noGrp="1"/>
          </p:cNvSpPr>
          <p:nvPr>
            <p:ph type="title"/>
          </p:nvPr>
        </p:nvSpPr>
        <p:spPr>
          <a:xfrm>
            <a:off x="629141" y="202547"/>
            <a:ext cx="4093415" cy="994276"/>
          </a:xfrm>
          <a:prstGeom prst="rect">
            <a:avLst/>
          </a:prstGeom>
          <a:noFill/>
          <a:ln>
            <a:noFill/>
          </a:ln>
        </p:spPr>
        <p:txBody>
          <a:bodyPr spcFirstLastPara="1" wrap="square" lIns="34275" tIns="34275" rIns="34275" bIns="34275" anchor="ctr" anchorCtr="0">
            <a:norm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a:endParaRPr/>
          </a:p>
        </p:txBody>
      </p:sp>
      <p:sp>
        <p:nvSpPr>
          <p:cNvPr id="22" name="Google Shape;22;p19"/>
          <p:cNvSpPr txBox="1">
            <a:spLocks noGrp="1"/>
          </p:cNvSpPr>
          <p:nvPr>
            <p:ph type="body" idx="1"/>
          </p:nvPr>
        </p:nvSpPr>
        <p:spPr>
          <a:xfrm>
            <a:off x="629141" y="1369219"/>
            <a:ext cx="7550316" cy="2405026"/>
          </a:xfrm>
          <a:prstGeom prst="rect">
            <a:avLst/>
          </a:prstGeom>
          <a:noFill/>
          <a:ln>
            <a:noFill/>
          </a:ln>
        </p:spPr>
        <p:txBody>
          <a:bodyPr spcFirstLastPara="1" wrap="square" lIns="34275" tIns="34275" rIns="34275" bIns="34275" anchor="t" anchorCtr="0">
            <a:normAutofit/>
          </a:bodyPr>
          <a:lstStyle>
            <a:lvl1pPr marL="457200" lvl="0" indent="-228600" algn="l">
              <a:lnSpc>
                <a:spcPct val="90000"/>
              </a:lnSpc>
              <a:spcBef>
                <a:spcPts val="800"/>
              </a:spcBef>
              <a:spcAft>
                <a:spcPts val="0"/>
              </a:spcAft>
              <a:buClr>
                <a:srgbClr val="000000"/>
              </a:buClr>
              <a:buSzPts val="1400"/>
              <a:buNone/>
              <a:defRPr/>
            </a:lvl1pPr>
            <a:lvl2pPr marL="914400" lvl="1" indent="-228600" algn="l">
              <a:lnSpc>
                <a:spcPct val="90000"/>
              </a:lnSpc>
              <a:spcBef>
                <a:spcPts val="800"/>
              </a:spcBef>
              <a:spcAft>
                <a:spcPts val="0"/>
              </a:spcAft>
              <a:buClr>
                <a:srgbClr val="000000"/>
              </a:buClr>
              <a:buSzPts val="1400"/>
              <a:buNone/>
              <a:defRPr/>
            </a:lvl2pPr>
            <a:lvl3pPr marL="1371600" lvl="2" indent="-228600" algn="l">
              <a:lnSpc>
                <a:spcPct val="90000"/>
              </a:lnSpc>
              <a:spcBef>
                <a:spcPts val="800"/>
              </a:spcBef>
              <a:spcAft>
                <a:spcPts val="0"/>
              </a:spcAft>
              <a:buClr>
                <a:srgbClr val="000000"/>
              </a:buClr>
              <a:buSzPts val="1400"/>
              <a:buNone/>
              <a:defRPr/>
            </a:lvl3pPr>
            <a:lvl4pPr marL="1828800" lvl="3" indent="-228600" algn="l">
              <a:lnSpc>
                <a:spcPct val="90000"/>
              </a:lnSpc>
              <a:spcBef>
                <a:spcPts val="800"/>
              </a:spcBef>
              <a:spcAft>
                <a:spcPts val="0"/>
              </a:spcAft>
              <a:buClr>
                <a:srgbClr val="000000"/>
              </a:buClr>
              <a:buSzPts val="1400"/>
              <a:buNone/>
              <a:defRPr/>
            </a:lvl4pPr>
            <a:lvl5pPr marL="2286000" lvl="4" indent="-228600" algn="l">
              <a:lnSpc>
                <a:spcPct val="90000"/>
              </a:lnSpc>
              <a:spcBef>
                <a:spcPts val="800"/>
              </a:spcBef>
              <a:spcAft>
                <a:spcPts val="0"/>
              </a:spcAft>
              <a:buClr>
                <a:srgbClr val="000000"/>
              </a:buClr>
              <a:buSzPts val="1400"/>
              <a:buNone/>
              <a:defRPr/>
            </a:lvl5pPr>
            <a:lvl6pPr marL="2743200" lvl="5" indent="-228600" algn="l">
              <a:lnSpc>
                <a:spcPct val="100000"/>
              </a:lnSpc>
              <a:spcBef>
                <a:spcPts val="0"/>
              </a:spcBef>
              <a:spcAft>
                <a:spcPts val="0"/>
              </a:spcAft>
              <a:buClr>
                <a:srgbClr val="000000"/>
              </a:buClr>
              <a:buSzPts val="1400"/>
              <a:buNone/>
              <a:defRPr/>
            </a:lvl6pPr>
            <a:lvl7pPr marL="3200400" lvl="6" indent="-228600" algn="l">
              <a:lnSpc>
                <a:spcPct val="100000"/>
              </a:lnSpc>
              <a:spcBef>
                <a:spcPts val="0"/>
              </a:spcBef>
              <a:spcAft>
                <a:spcPts val="0"/>
              </a:spcAft>
              <a:buClr>
                <a:srgbClr val="000000"/>
              </a:buClr>
              <a:buSzPts val="1400"/>
              <a:buNone/>
              <a:defRPr/>
            </a:lvl7pPr>
            <a:lvl8pPr marL="3657600" lvl="7" indent="-228600" algn="l">
              <a:lnSpc>
                <a:spcPct val="100000"/>
              </a:lnSpc>
              <a:spcBef>
                <a:spcPts val="0"/>
              </a:spcBef>
              <a:spcAft>
                <a:spcPts val="0"/>
              </a:spcAft>
              <a:buClr>
                <a:srgbClr val="000000"/>
              </a:buClr>
              <a:buSzPts val="1400"/>
              <a:buNone/>
              <a:defRPr/>
            </a:lvl8pPr>
            <a:lvl9pPr marL="4114800" lvl="8" indent="-228600" algn="l">
              <a:lnSpc>
                <a:spcPct val="100000"/>
              </a:lnSpc>
              <a:spcBef>
                <a:spcPts val="0"/>
              </a:spcBef>
              <a:spcAft>
                <a:spcPts val="0"/>
              </a:spcAft>
              <a:buClr>
                <a:srgbClr val="000000"/>
              </a:buClr>
              <a:buSzPts val="1400"/>
              <a:buNone/>
              <a:defRPr/>
            </a:lvl9pPr>
          </a:lstStyle>
          <a:p>
            <a:endParaRPr/>
          </a:p>
        </p:txBody>
      </p:sp>
      <p:sp>
        <p:nvSpPr>
          <p:cNvPr id="23" name="Google Shape;23;p19"/>
          <p:cNvSpPr txBox="1">
            <a:spLocks noGrp="1"/>
          </p:cNvSpPr>
          <p:nvPr>
            <p:ph type="sldNum" idx="12"/>
          </p:nvPr>
        </p:nvSpPr>
        <p:spPr>
          <a:xfrm>
            <a:off x="6353080" y="4633907"/>
            <a:ext cx="205426" cy="198162"/>
          </a:xfrm>
          <a:prstGeom prst="rect">
            <a:avLst/>
          </a:prstGeom>
          <a:noFill/>
          <a:ln>
            <a:noFill/>
          </a:ln>
        </p:spPr>
        <p:txBody>
          <a:bodyPr spcFirstLastPara="1" wrap="square" lIns="34275" tIns="34275" rIns="34275" bIns="34275" anchor="ctr" anchorCtr="0">
            <a:spAutoFit/>
          </a:bodyPr>
          <a:lstStyle>
            <a:lvl1pPr marL="0" marR="0" lvl="0" indent="0" algn="r">
              <a:lnSpc>
                <a:spcPct val="100000"/>
              </a:lnSpc>
              <a:spcBef>
                <a:spcPts val="0"/>
              </a:spcBef>
              <a:spcAft>
                <a:spcPts val="0"/>
              </a:spcAft>
              <a:buClr>
                <a:srgbClr val="888888"/>
              </a:buClr>
              <a:buSzPts val="900"/>
              <a:buFont typeface="Arial"/>
              <a:buNone/>
              <a:defRPr sz="900" b="1"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900"/>
              <a:buFont typeface="Arial"/>
              <a:buNone/>
              <a:defRPr sz="900" b="1"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900"/>
              <a:buFont typeface="Arial"/>
              <a:buNone/>
              <a:defRPr sz="900" b="1"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900"/>
              <a:buFont typeface="Arial"/>
              <a:buNone/>
              <a:defRPr sz="900" b="1"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900"/>
              <a:buFont typeface="Arial"/>
              <a:buNone/>
              <a:defRPr sz="900" b="1"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900"/>
              <a:buFont typeface="Arial"/>
              <a:buNone/>
              <a:defRPr sz="900" b="1"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900"/>
              <a:buFont typeface="Arial"/>
              <a:buNone/>
              <a:defRPr sz="900" b="1"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900"/>
              <a:buFont typeface="Arial"/>
              <a:buNone/>
              <a:defRPr sz="900" b="1"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900"/>
              <a:buFont typeface="Arial"/>
              <a:buNone/>
              <a:defRPr sz="900" b="1"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sz="1000">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2"/>
        <p:cNvGrpSpPr/>
        <p:nvPr/>
      </p:nvGrpSpPr>
      <p:grpSpPr>
        <a:xfrm>
          <a:off x="0" y="0"/>
          <a:ext cx="0" cy="0"/>
          <a:chOff x="0" y="0"/>
          <a:chExt cx="0" cy="0"/>
        </a:xfrm>
      </p:grpSpPr>
      <p:sp>
        <p:nvSpPr>
          <p:cNvPr id="193" name="Google Shape;193;p38"/>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3000"/>
              <a:buFont typeface="Calibri"/>
              <a:buNone/>
              <a:defRPr sz="30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94" name="Google Shape;194;p38"/>
          <p:cNvSpPr txBox="1">
            <a:spLocks noGrp="1"/>
          </p:cNvSpPr>
          <p:nvPr>
            <p:ph type="body" idx="1"/>
          </p:nvPr>
        </p:nvSpPr>
        <p:spPr>
          <a:xfrm>
            <a:off x="457200" y="1200150"/>
            <a:ext cx="4038600" cy="3261300"/>
          </a:xfrm>
          <a:prstGeom prst="rect">
            <a:avLst/>
          </a:prstGeom>
          <a:noFill/>
          <a:ln>
            <a:noFill/>
          </a:ln>
        </p:spPr>
        <p:txBody>
          <a:bodyPr spcFirstLastPara="1" wrap="square" lIns="91425" tIns="91425" rIns="91425" bIns="91425" anchor="t" anchorCtr="0">
            <a:noAutofit/>
          </a:bodyPr>
          <a:lstStyle>
            <a:lvl1pPr marL="457200" marR="0" lvl="0" indent="-355600" algn="l">
              <a:lnSpc>
                <a:spcPct val="100000"/>
              </a:lnSpc>
              <a:spcBef>
                <a:spcPts val="880"/>
              </a:spcBef>
              <a:spcAft>
                <a:spcPts val="0"/>
              </a:spcAft>
              <a:buClr>
                <a:schemeClr val="accent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dk1"/>
              </a:buClr>
              <a:buSzPts val="1530"/>
              <a:buFont typeface="Arial"/>
              <a:buChar char="–"/>
              <a:defRPr sz="1800" b="0" i="0" u="none" strike="noStrike" cap="none">
                <a:solidFill>
                  <a:schemeClr val="dk1"/>
                </a:solidFill>
                <a:latin typeface="Calibri"/>
                <a:ea typeface="Calibri"/>
                <a:cs typeface="Calibri"/>
                <a:sym typeface="Calibri"/>
              </a:defRPr>
            </a:lvl2pPr>
            <a:lvl3pPr marL="1371600" marR="0" lvl="2"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04800" algn="l">
              <a:lnSpc>
                <a:spcPct val="100000"/>
              </a:lnSpc>
              <a:spcBef>
                <a:spcPts val="240"/>
              </a:spcBef>
              <a:spcAft>
                <a:spcPts val="0"/>
              </a:spcAft>
              <a:buClr>
                <a:schemeClr val="dk1"/>
              </a:buClr>
              <a:buSzPts val="1200"/>
              <a:buFont typeface="Merriweather Sans"/>
              <a:buChar char="–"/>
              <a:defRPr sz="1200" b="0" i="0" u="none" strike="noStrike" cap="none">
                <a:solidFill>
                  <a:schemeClr val="dk1"/>
                </a:solidFill>
                <a:latin typeface="Calibri"/>
                <a:ea typeface="Calibri"/>
                <a:cs typeface="Calibri"/>
                <a:sym typeface="Calibri"/>
              </a:defRPr>
            </a:lvl4pPr>
            <a:lvl5pPr marL="2286000" marR="0" lvl="4" indent="-304800" algn="l">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5" name="Google Shape;195;p38"/>
          <p:cNvSpPr txBox="1">
            <a:spLocks noGrp="1"/>
          </p:cNvSpPr>
          <p:nvPr>
            <p:ph type="body" idx="2"/>
          </p:nvPr>
        </p:nvSpPr>
        <p:spPr>
          <a:xfrm>
            <a:off x="4648200" y="1200150"/>
            <a:ext cx="4038600" cy="3261300"/>
          </a:xfrm>
          <a:prstGeom prst="rect">
            <a:avLst/>
          </a:prstGeom>
          <a:noFill/>
          <a:ln>
            <a:noFill/>
          </a:ln>
        </p:spPr>
        <p:txBody>
          <a:bodyPr spcFirstLastPara="1" wrap="square" lIns="91425" tIns="91425" rIns="91425" bIns="91425" anchor="t" anchorCtr="0">
            <a:noAutofit/>
          </a:bodyPr>
          <a:lstStyle>
            <a:lvl1pPr marL="457200" marR="0" lvl="0" indent="-355600" algn="l">
              <a:lnSpc>
                <a:spcPct val="100000"/>
              </a:lnSpc>
              <a:spcBef>
                <a:spcPts val="880"/>
              </a:spcBef>
              <a:spcAft>
                <a:spcPts val="0"/>
              </a:spcAft>
              <a:buClr>
                <a:schemeClr val="accent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dk1"/>
              </a:buClr>
              <a:buSzPts val="1530"/>
              <a:buFont typeface="Arial"/>
              <a:buChar char="–"/>
              <a:defRPr sz="1800" b="0" i="0" u="none" strike="noStrike" cap="none">
                <a:solidFill>
                  <a:schemeClr val="dk1"/>
                </a:solidFill>
                <a:latin typeface="Calibri"/>
                <a:ea typeface="Calibri"/>
                <a:cs typeface="Calibri"/>
                <a:sym typeface="Calibri"/>
              </a:defRPr>
            </a:lvl2pPr>
            <a:lvl3pPr marL="1371600" marR="0" lvl="2"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04800" algn="l">
              <a:lnSpc>
                <a:spcPct val="100000"/>
              </a:lnSpc>
              <a:spcBef>
                <a:spcPts val="240"/>
              </a:spcBef>
              <a:spcAft>
                <a:spcPts val="0"/>
              </a:spcAft>
              <a:buClr>
                <a:schemeClr val="dk1"/>
              </a:buClr>
              <a:buSzPts val="1200"/>
              <a:buFont typeface="Merriweather Sans"/>
              <a:buChar char="–"/>
              <a:defRPr sz="1200" b="0" i="0" u="none" strike="noStrike" cap="none">
                <a:solidFill>
                  <a:schemeClr val="dk1"/>
                </a:solidFill>
                <a:latin typeface="Calibri"/>
                <a:ea typeface="Calibri"/>
                <a:cs typeface="Calibri"/>
                <a:sym typeface="Calibri"/>
              </a:defRPr>
            </a:lvl4pPr>
            <a:lvl5pPr marL="2286000" marR="0" lvl="4" indent="-304800" algn="l">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6" name="Google Shape;196;p38"/>
          <p:cNvSpPr txBox="1">
            <a:spLocks noGrp="1"/>
          </p:cNvSpPr>
          <p:nvPr>
            <p:ph type="sldNum" idx="12"/>
          </p:nvPr>
        </p:nvSpPr>
        <p:spPr>
          <a:xfrm>
            <a:off x="457200" y="4862516"/>
            <a:ext cx="447600" cy="2739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7"/>
        <p:cNvGrpSpPr/>
        <p:nvPr/>
      </p:nvGrpSpPr>
      <p:grpSpPr>
        <a:xfrm>
          <a:off x="0" y="0"/>
          <a:ext cx="0" cy="0"/>
          <a:chOff x="0" y="0"/>
          <a:chExt cx="0" cy="0"/>
        </a:xfrm>
      </p:grpSpPr>
      <p:sp>
        <p:nvSpPr>
          <p:cNvPr id="198" name="Google Shape;198;p39"/>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3000"/>
              <a:buFont typeface="Calibri"/>
              <a:buNone/>
              <a:defRPr sz="30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99" name="Google Shape;199;p39"/>
          <p:cNvSpPr txBox="1">
            <a:spLocks noGrp="1"/>
          </p:cNvSpPr>
          <p:nvPr>
            <p:ph type="body" idx="1"/>
          </p:nvPr>
        </p:nvSpPr>
        <p:spPr>
          <a:xfrm>
            <a:off x="457200" y="1631156"/>
            <a:ext cx="4040100" cy="2830200"/>
          </a:xfrm>
          <a:prstGeom prst="rect">
            <a:avLst/>
          </a:prstGeom>
          <a:noFill/>
          <a:ln>
            <a:noFill/>
          </a:ln>
        </p:spPr>
        <p:txBody>
          <a:bodyPr spcFirstLastPara="1" wrap="square" lIns="91425" tIns="91425" rIns="91425" bIns="91425" anchor="t" anchorCtr="0">
            <a:noAutofit/>
          </a:bodyPr>
          <a:lstStyle>
            <a:lvl1pPr marL="457200" marR="0" lvl="0" indent="-355600" algn="l">
              <a:lnSpc>
                <a:spcPct val="100000"/>
              </a:lnSpc>
              <a:spcBef>
                <a:spcPts val="880"/>
              </a:spcBef>
              <a:spcAft>
                <a:spcPts val="0"/>
              </a:spcAft>
              <a:buClr>
                <a:schemeClr val="accent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rgbClr val="363738"/>
              </a:buClr>
              <a:buSzPts val="1530"/>
              <a:buFont typeface="Arial"/>
              <a:buChar char="–"/>
              <a:defRPr sz="1800" b="0" i="0" u="none" strike="noStrike" cap="none">
                <a:solidFill>
                  <a:schemeClr val="dk1"/>
                </a:solidFill>
                <a:latin typeface="Calibri"/>
                <a:ea typeface="Calibri"/>
                <a:cs typeface="Calibri"/>
                <a:sym typeface="Calibri"/>
              </a:defRPr>
            </a:lvl2pPr>
            <a:lvl3pPr marL="1371600" marR="0" lvl="2" indent="-330200" algn="l">
              <a:lnSpc>
                <a:spcPct val="100000"/>
              </a:lnSpc>
              <a:spcBef>
                <a:spcPts val="320"/>
              </a:spcBef>
              <a:spcAft>
                <a:spcPts val="0"/>
              </a:spcAft>
              <a:buClr>
                <a:srgbClr val="363738"/>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04800" algn="l">
              <a:lnSpc>
                <a:spcPct val="100000"/>
              </a:lnSpc>
              <a:spcBef>
                <a:spcPts val="240"/>
              </a:spcBef>
              <a:spcAft>
                <a:spcPts val="0"/>
              </a:spcAft>
              <a:buClr>
                <a:srgbClr val="363738"/>
              </a:buClr>
              <a:buSzPts val="1200"/>
              <a:buFont typeface="Merriweather Sans"/>
              <a:buChar char="–"/>
              <a:defRPr sz="1200" b="0" i="0" u="none" strike="noStrike" cap="none">
                <a:solidFill>
                  <a:schemeClr val="dk1"/>
                </a:solidFill>
                <a:latin typeface="Calibri"/>
                <a:ea typeface="Calibri"/>
                <a:cs typeface="Calibri"/>
                <a:sym typeface="Calibri"/>
              </a:defRPr>
            </a:lvl4pPr>
            <a:lvl5pPr marL="2286000" marR="0" lvl="4" indent="-304800" algn="l">
              <a:lnSpc>
                <a:spcPct val="100000"/>
              </a:lnSpc>
              <a:spcBef>
                <a:spcPts val="240"/>
              </a:spcBef>
              <a:spcAft>
                <a:spcPts val="0"/>
              </a:spcAft>
              <a:buClr>
                <a:srgbClr val="363738"/>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00" name="Google Shape;200;p39"/>
          <p:cNvSpPr txBox="1">
            <a:spLocks noGrp="1"/>
          </p:cNvSpPr>
          <p:nvPr>
            <p:ph type="body" idx="2"/>
          </p:nvPr>
        </p:nvSpPr>
        <p:spPr>
          <a:xfrm>
            <a:off x="4645025" y="1631156"/>
            <a:ext cx="4041900" cy="2830200"/>
          </a:xfrm>
          <a:prstGeom prst="rect">
            <a:avLst/>
          </a:prstGeom>
          <a:noFill/>
          <a:ln>
            <a:noFill/>
          </a:ln>
        </p:spPr>
        <p:txBody>
          <a:bodyPr spcFirstLastPara="1" wrap="square" lIns="91425" tIns="91425" rIns="91425" bIns="91425" anchor="t" anchorCtr="0">
            <a:noAutofit/>
          </a:bodyPr>
          <a:lstStyle>
            <a:lvl1pPr marL="457200" marR="0" lvl="0" indent="-355600" algn="l">
              <a:lnSpc>
                <a:spcPct val="100000"/>
              </a:lnSpc>
              <a:spcBef>
                <a:spcPts val="880"/>
              </a:spcBef>
              <a:spcAft>
                <a:spcPts val="0"/>
              </a:spcAft>
              <a:buClr>
                <a:schemeClr val="accent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rgbClr val="363738"/>
              </a:buClr>
              <a:buSzPts val="1530"/>
              <a:buFont typeface="Arial"/>
              <a:buChar char="–"/>
              <a:defRPr sz="1800" b="0" i="0" u="none" strike="noStrike" cap="none">
                <a:solidFill>
                  <a:schemeClr val="dk1"/>
                </a:solidFill>
                <a:latin typeface="Calibri"/>
                <a:ea typeface="Calibri"/>
                <a:cs typeface="Calibri"/>
                <a:sym typeface="Calibri"/>
              </a:defRPr>
            </a:lvl2pPr>
            <a:lvl3pPr marL="1371600" marR="0" lvl="2" indent="-330200" algn="l">
              <a:lnSpc>
                <a:spcPct val="100000"/>
              </a:lnSpc>
              <a:spcBef>
                <a:spcPts val="320"/>
              </a:spcBef>
              <a:spcAft>
                <a:spcPts val="0"/>
              </a:spcAft>
              <a:buClr>
                <a:srgbClr val="363738"/>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04800" algn="l">
              <a:lnSpc>
                <a:spcPct val="100000"/>
              </a:lnSpc>
              <a:spcBef>
                <a:spcPts val="240"/>
              </a:spcBef>
              <a:spcAft>
                <a:spcPts val="0"/>
              </a:spcAft>
              <a:buClr>
                <a:srgbClr val="363738"/>
              </a:buClr>
              <a:buSzPts val="1200"/>
              <a:buFont typeface="Merriweather Sans"/>
              <a:buChar char="–"/>
              <a:defRPr sz="1200" b="0" i="0" u="none" strike="noStrike" cap="none">
                <a:solidFill>
                  <a:schemeClr val="dk1"/>
                </a:solidFill>
                <a:latin typeface="Calibri"/>
                <a:ea typeface="Calibri"/>
                <a:cs typeface="Calibri"/>
                <a:sym typeface="Calibri"/>
              </a:defRPr>
            </a:lvl4pPr>
            <a:lvl5pPr marL="2286000" marR="0" lvl="4" indent="-304800" algn="l">
              <a:lnSpc>
                <a:spcPct val="100000"/>
              </a:lnSpc>
              <a:spcBef>
                <a:spcPts val="240"/>
              </a:spcBef>
              <a:spcAft>
                <a:spcPts val="0"/>
              </a:spcAft>
              <a:buClr>
                <a:srgbClr val="363738"/>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01" name="Google Shape;201;p39"/>
          <p:cNvSpPr txBox="1">
            <a:spLocks noGrp="1"/>
          </p:cNvSpPr>
          <p:nvPr>
            <p:ph type="sldNum" idx="12"/>
          </p:nvPr>
        </p:nvSpPr>
        <p:spPr>
          <a:xfrm>
            <a:off x="457200" y="4862516"/>
            <a:ext cx="447600" cy="2739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2"/>
        <p:cNvGrpSpPr/>
        <p:nvPr/>
      </p:nvGrpSpPr>
      <p:grpSpPr>
        <a:xfrm>
          <a:off x="0" y="0"/>
          <a:ext cx="0" cy="0"/>
          <a:chOff x="0" y="0"/>
          <a:chExt cx="0" cy="0"/>
        </a:xfrm>
      </p:grpSpPr>
      <p:sp>
        <p:nvSpPr>
          <p:cNvPr id="203" name="Google Shape;203;p40"/>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3000"/>
              <a:buFont typeface="Calibri"/>
              <a:buNone/>
              <a:defRPr sz="30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04" name="Google Shape;204;p40"/>
          <p:cNvSpPr txBox="1">
            <a:spLocks noGrp="1"/>
          </p:cNvSpPr>
          <p:nvPr>
            <p:ph type="sldNum" idx="12"/>
          </p:nvPr>
        </p:nvSpPr>
        <p:spPr>
          <a:xfrm>
            <a:off x="457200" y="4862516"/>
            <a:ext cx="447600" cy="2739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Title Slide" type="title">
  <p:cSld name="TITLE">
    <p:spTree>
      <p:nvGrpSpPr>
        <p:cNvPr id="1" name="Shape 205"/>
        <p:cNvGrpSpPr/>
        <p:nvPr/>
      </p:nvGrpSpPr>
      <p:grpSpPr>
        <a:xfrm>
          <a:off x="0" y="0"/>
          <a:ext cx="0" cy="0"/>
          <a:chOff x="0" y="0"/>
          <a:chExt cx="0" cy="0"/>
        </a:xfrm>
      </p:grpSpPr>
      <p:sp>
        <p:nvSpPr>
          <p:cNvPr id="206" name="Google Shape;206;p41"/>
          <p:cNvSpPr txBox="1">
            <a:spLocks noGrp="1"/>
          </p:cNvSpPr>
          <p:nvPr>
            <p:ph type="ctrTitle"/>
          </p:nvPr>
        </p:nvSpPr>
        <p:spPr>
          <a:xfrm>
            <a:off x="685800" y="1597819"/>
            <a:ext cx="7772400" cy="11025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3200"/>
              <a:buFont typeface="Calibri"/>
              <a:buNone/>
              <a:defRPr sz="32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07" name="Google Shape;207;p41"/>
          <p:cNvSpPr txBox="1">
            <a:spLocks noGrp="1"/>
          </p:cNvSpPr>
          <p:nvPr>
            <p:ph type="subTitle" idx="1"/>
          </p:nvPr>
        </p:nvSpPr>
        <p:spPr>
          <a:xfrm>
            <a:off x="1371600" y="2914650"/>
            <a:ext cx="6400800" cy="13146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880"/>
              </a:spcBef>
              <a:spcAft>
                <a:spcPts val="0"/>
              </a:spcAft>
              <a:buClr>
                <a:schemeClr val="accent1"/>
              </a:buClr>
              <a:buSzPts val="2000"/>
              <a:buFont typeface="Arial"/>
              <a:buNone/>
              <a:defRPr sz="2000" b="0" i="0" u="none" strike="noStrike" cap="none">
                <a:solidFill>
                  <a:srgbClr val="A1A2A3"/>
                </a:solidFill>
                <a:latin typeface="Calibri"/>
                <a:ea typeface="Calibri"/>
                <a:cs typeface="Calibri"/>
                <a:sym typeface="Calibri"/>
              </a:defRPr>
            </a:lvl1pPr>
            <a:lvl2pPr marR="0" lvl="1" algn="ctr">
              <a:lnSpc>
                <a:spcPct val="100000"/>
              </a:lnSpc>
              <a:spcBef>
                <a:spcPts val="400"/>
              </a:spcBef>
              <a:spcAft>
                <a:spcPts val="0"/>
              </a:spcAft>
              <a:buClr>
                <a:srgbClr val="363738"/>
              </a:buClr>
              <a:buSzPts val="1700"/>
              <a:buFont typeface="Arial"/>
              <a:buNone/>
              <a:defRPr sz="2000" b="0" i="0" u="none" strike="noStrike" cap="none">
                <a:solidFill>
                  <a:srgbClr val="A1A2A3"/>
                </a:solidFill>
                <a:latin typeface="Calibri"/>
                <a:ea typeface="Calibri"/>
                <a:cs typeface="Calibri"/>
                <a:sym typeface="Calibri"/>
              </a:defRPr>
            </a:lvl2pPr>
            <a:lvl3pPr marR="0" lvl="2" algn="ctr">
              <a:lnSpc>
                <a:spcPct val="100000"/>
              </a:lnSpc>
              <a:spcBef>
                <a:spcPts val="360"/>
              </a:spcBef>
              <a:spcAft>
                <a:spcPts val="0"/>
              </a:spcAft>
              <a:buClr>
                <a:srgbClr val="363738"/>
              </a:buClr>
              <a:buSzPts val="1800"/>
              <a:buFont typeface="Arial"/>
              <a:buNone/>
              <a:defRPr sz="1800" b="0" i="0" u="none" strike="noStrike" cap="none">
                <a:solidFill>
                  <a:srgbClr val="A1A2A3"/>
                </a:solidFill>
                <a:latin typeface="Calibri"/>
                <a:ea typeface="Calibri"/>
                <a:cs typeface="Calibri"/>
                <a:sym typeface="Calibri"/>
              </a:defRPr>
            </a:lvl3pPr>
            <a:lvl4pPr marR="0" lvl="3" algn="ctr">
              <a:lnSpc>
                <a:spcPct val="100000"/>
              </a:lnSpc>
              <a:spcBef>
                <a:spcPts val="280"/>
              </a:spcBef>
              <a:spcAft>
                <a:spcPts val="0"/>
              </a:spcAft>
              <a:buClr>
                <a:srgbClr val="363738"/>
              </a:buClr>
              <a:buSzPts val="1400"/>
              <a:buFont typeface="Merriweather Sans"/>
              <a:buNone/>
              <a:defRPr sz="1400" b="0" i="0" u="none" strike="noStrike" cap="none">
                <a:solidFill>
                  <a:srgbClr val="A1A2A3"/>
                </a:solidFill>
                <a:latin typeface="Calibri"/>
                <a:ea typeface="Calibri"/>
                <a:cs typeface="Calibri"/>
                <a:sym typeface="Calibri"/>
              </a:defRPr>
            </a:lvl4pPr>
            <a:lvl5pPr marR="0" lvl="4" algn="ctr">
              <a:lnSpc>
                <a:spcPct val="100000"/>
              </a:lnSpc>
              <a:spcBef>
                <a:spcPts val="280"/>
              </a:spcBef>
              <a:spcAft>
                <a:spcPts val="0"/>
              </a:spcAft>
              <a:buClr>
                <a:srgbClr val="363738"/>
              </a:buClr>
              <a:buSzPts val="1400"/>
              <a:buFont typeface="Arial"/>
              <a:buNone/>
              <a:defRPr sz="1400" b="0" i="0" u="none" strike="noStrike" cap="none">
                <a:solidFill>
                  <a:srgbClr val="A1A2A3"/>
                </a:solidFill>
                <a:latin typeface="Calibri"/>
                <a:ea typeface="Calibri"/>
                <a:cs typeface="Calibri"/>
                <a:sym typeface="Calibri"/>
              </a:defRPr>
            </a:lvl5pPr>
            <a:lvl6pPr marR="0" lvl="5" algn="ctr">
              <a:lnSpc>
                <a:spcPct val="100000"/>
              </a:lnSpc>
              <a:spcBef>
                <a:spcPts val="400"/>
              </a:spcBef>
              <a:spcAft>
                <a:spcPts val="0"/>
              </a:spcAft>
              <a:buClr>
                <a:srgbClr val="A1A2A3"/>
              </a:buClr>
              <a:buSzPts val="2000"/>
              <a:buFont typeface="Arial"/>
              <a:buNone/>
              <a:defRPr sz="2000" b="0" i="0" u="none" strike="noStrike" cap="none">
                <a:solidFill>
                  <a:srgbClr val="A1A2A3"/>
                </a:solidFill>
                <a:latin typeface="Calibri"/>
                <a:ea typeface="Calibri"/>
                <a:cs typeface="Calibri"/>
                <a:sym typeface="Calibri"/>
              </a:defRPr>
            </a:lvl6pPr>
            <a:lvl7pPr marR="0" lvl="6" algn="ctr">
              <a:lnSpc>
                <a:spcPct val="100000"/>
              </a:lnSpc>
              <a:spcBef>
                <a:spcPts val="400"/>
              </a:spcBef>
              <a:spcAft>
                <a:spcPts val="0"/>
              </a:spcAft>
              <a:buClr>
                <a:srgbClr val="A1A2A3"/>
              </a:buClr>
              <a:buSzPts val="2000"/>
              <a:buFont typeface="Arial"/>
              <a:buNone/>
              <a:defRPr sz="2000" b="0" i="0" u="none" strike="noStrike" cap="none">
                <a:solidFill>
                  <a:srgbClr val="A1A2A3"/>
                </a:solidFill>
                <a:latin typeface="Calibri"/>
                <a:ea typeface="Calibri"/>
                <a:cs typeface="Calibri"/>
                <a:sym typeface="Calibri"/>
              </a:defRPr>
            </a:lvl7pPr>
            <a:lvl8pPr marR="0" lvl="7" algn="ctr">
              <a:lnSpc>
                <a:spcPct val="100000"/>
              </a:lnSpc>
              <a:spcBef>
                <a:spcPts val="400"/>
              </a:spcBef>
              <a:spcAft>
                <a:spcPts val="0"/>
              </a:spcAft>
              <a:buClr>
                <a:srgbClr val="A1A2A3"/>
              </a:buClr>
              <a:buSzPts val="2000"/>
              <a:buFont typeface="Arial"/>
              <a:buNone/>
              <a:defRPr sz="2000" b="0" i="0" u="none" strike="noStrike" cap="none">
                <a:solidFill>
                  <a:srgbClr val="A1A2A3"/>
                </a:solidFill>
                <a:latin typeface="Calibri"/>
                <a:ea typeface="Calibri"/>
                <a:cs typeface="Calibri"/>
                <a:sym typeface="Calibri"/>
              </a:defRPr>
            </a:lvl8pPr>
            <a:lvl9pPr marR="0" lvl="8" algn="ctr">
              <a:lnSpc>
                <a:spcPct val="100000"/>
              </a:lnSpc>
              <a:spcBef>
                <a:spcPts val="400"/>
              </a:spcBef>
              <a:spcAft>
                <a:spcPts val="0"/>
              </a:spcAft>
              <a:buClr>
                <a:srgbClr val="A1A2A3"/>
              </a:buClr>
              <a:buSzPts val="2000"/>
              <a:buFont typeface="Arial"/>
              <a:buNone/>
              <a:defRPr sz="2000" b="0" i="0" u="none" strike="noStrike" cap="none">
                <a:solidFill>
                  <a:srgbClr val="A1A2A3"/>
                </a:solidFill>
                <a:latin typeface="Calibri"/>
                <a:ea typeface="Calibri"/>
                <a:cs typeface="Calibri"/>
                <a:sym typeface="Calibri"/>
              </a:defRPr>
            </a:lvl9pPr>
          </a:lstStyle>
          <a:p>
            <a:endParaRPr/>
          </a:p>
        </p:txBody>
      </p:sp>
      <p:sp>
        <p:nvSpPr>
          <p:cNvPr id="208" name="Google Shape;208;p41"/>
          <p:cNvSpPr txBox="1">
            <a:spLocks noGrp="1"/>
          </p:cNvSpPr>
          <p:nvPr>
            <p:ph type="sldNum" idx="12"/>
          </p:nvPr>
        </p:nvSpPr>
        <p:spPr>
          <a:xfrm>
            <a:off x="457200" y="4963297"/>
            <a:ext cx="311700" cy="173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Slide 1">
  <p:cSld name="Title Slide_1">
    <p:bg>
      <p:bgPr>
        <a:blipFill>
          <a:blip r:embed="rId2">
            <a:alphaModFix/>
          </a:blip>
          <a:stretch>
            <a:fillRect/>
          </a:stretch>
        </a:blipFill>
        <a:effectLst/>
      </p:bgPr>
    </p:bg>
    <p:spTree>
      <p:nvGrpSpPr>
        <p:cNvPr id="1" name="Shape 209"/>
        <p:cNvGrpSpPr/>
        <p:nvPr/>
      </p:nvGrpSpPr>
      <p:grpSpPr>
        <a:xfrm>
          <a:off x="0" y="0"/>
          <a:ext cx="0" cy="0"/>
          <a:chOff x="0" y="0"/>
          <a:chExt cx="0" cy="0"/>
        </a:xfrm>
      </p:grpSpPr>
      <p:sp>
        <p:nvSpPr>
          <p:cNvPr id="210" name="Google Shape;210;p42"/>
          <p:cNvSpPr txBox="1">
            <a:spLocks noGrp="1"/>
          </p:cNvSpPr>
          <p:nvPr>
            <p:ph type="ctrTitle"/>
          </p:nvPr>
        </p:nvSpPr>
        <p:spPr>
          <a:xfrm>
            <a:off x="914399" y="1597819"/>
            <a:ext cx="7762800" cy="11025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11" name="Google Shape;211;p42"/>
          <p:cNvSpPr txBox="1">
            <a:spLocks noGrp="1"/>
          </p:cNvSpPr>
          <p:nvPr>
            <p:ph type="subTitle" idx="1"/>
          </p:nvPr>
        </p:nvSpPr>
        <p:spPr>
          <a:xfrm>
            <a:off x="914400" y="2901950"/>
            <a:ext cx="3597300" cy="9939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1pPr>
            <a:lvl2pPr marR="0" lvl="1" algn="ctr">
              <a:lnSpc>
                <a:spcPct val="100000"/>
              </a:lnSpc>
              <a:spcBef>
                <a:spcPts val="400"/>
              </a:spcBef>
              <a:spcAft>
                <a:spcPts val="0"/>
              </a:spcAft>
              <a:buClr>
                <a:srgbClr val="363738"/>
              </a:buClr>
              <a:buSzPts val="1700"/>
              <a:buFont typeface="Arial"/>
              <a:buNone/>
              <a:defRPr sz="2000" b="0" i="0" u="none" strike="noStrike" cap="none">
                <a:solidFill>
                  <a:srgbClr val="A1A2A3"/>
                </a:solidFill>
                <a:latin typeface="Calibri"/>
                <a:ea typeface="Calibri"/>
                <a:cs typeface="Calibri"/>
                <a:sym typeface="Calibri"/>
              </a:defRPr>
            </a:lvl2pPr>
            <a:lvl3pPr marR="0" lvl="2" algn="ctr">
              <a:lnSpc>
                <a:spcPct val="100000"/>
              </a:lnSpc>
              <a:spcBef>
                <a:spcPts val="360"/>
              </a:spcBef>
              <a:spcAft>
                <a:spcPts val="0"/>
              </a:spcAft>
              <a:buClr>
                <a:srgbClr val="363738"/>
              </a:buClr>
              <a:buSzPts val="1800"/>
              <a:buFont typeface="Arial"/>
              <a:buNone/>
              <a:defRPr sz="1800" b="0" i="0" u="none" strike="noStrike" cap="none">
                <a:solidFill>
                  <a:srgbClr val="A1A2A3"/>
                </a:solidFill>
                <a:latin typeface="Calibri"/>
                <a:ea typeface="Calibri"/>
                <a:cs typeface="Calibri"/>
                <a:sym typeface="Calibri"/>
              </a:defRPr>
            </a:lvl3pPr>
            <a:lvl4pPr marR="0" lvl="3" algn="ctr">
              <a:lnSpc>
                <a:spcPct val="100000"/>
              </a:lnSpc>
              <a:spcBef>
                <a:spcPts val="280"/>
              </a:spcBef>
              <a:spcAft>
                <a:spcPts val="0"/>
              </a:spcAft>
              <a:buClr>
                <a:srgbClr val="363738"/>
              </a:buClr>
              <a:buSzPts val="1400"/>
              <a:buFont typeface="Merriweather Sans"/>
              <a:buNone/>
              <a:defRPr sz="1400" b="0" i="0" u="none" strike="noStrike" cap="none">
                <a:solidFill>
                  <a:srgbClr val="A1A2A3"/>
                </a:solidFill>
                <a:latin typeface="Calibri"/>
                <a:ea typeface="Calibri"/>
                <a:cs typeface="Calibri"/>
                <a:sym typeface="Calibri"/>
              </a:defRPr>
            </a:lvl4pPr>
            <a:lvl5pPr marR="0" lvl="4" algn="ctr">
              <a:lnSpc>
                <a:spcPct val="100000"/>
              </a:lnSpc>
              <a:spcBef>
                <a:spcPts val="280"/>
              </a:spcBef>
              <a:spcAft>
                <a:spcPts val="0"/>
              </a:spcAft>
              <a:buClr>
                <a:srgbClr val="363738"/>
              </a:buClr>
              <a:buSzPts val="1400"/>
              <a:buFont typeface="Arial"/>
              <a:buNone/>
              <a:defRPr sz="1400" b="0" i="0" u="none" strike="noStrike" cap="none">
                <a:solidFill>
                  <a:srgbClr val="A1A2A3"/>
                </a:solidFill>
                <a:latin typeface="Calibri"/>
                <a:ea typeface="Calibri"/>
                <a:cs typeface="Calibri"/>
                <a:sym typeface="Calibri"/>
              </a:defRPr>
            </a:lvl5pPr>
            <a:lvl6pPr marR="0" lvl="5" algn="ctr">
              <a:lnSpc>
                <a:spcPct val="100000"/>
              </a:lnSpc>
              <a:spcBef>
                <a:spcPts val="400"/>
              </a:spcBef>
              <a:spcAft>
                <a:spcPts val="0"/>
              </a:spcAft>
              <a:buClr>
                <a:srgbClr val="A1A2A3"/>
              </a:buClr>
              <a:buSzPts val="2000"/>
              <a:buFont typeface="Arial"/>
              <a:buNone/>
              <a:defRPr sz="2000" b="0" i="0" u="none" strike="noStrike" cap="none">
                <a:solidFill>
                  <a:srgbClr val="A1A2A3"/>
                </a:solidFill>
                <a:latin typeface="Calibri"/>
                <a:ea typeface="Calibri"/>
                <a:cs typeface="Calibri"/>
                <a:sym typeface="Calibri"/>
              </a:defRPr>
            </a:lvl6pPr>
            <a:lvl7pPr marR="0" lvl="6" algn="ctr">
              <a:lnSpc>
                <a:spcPct val="100000"/>
              </a:lnSpc>
              <a:spcBef>
                <a:spcPts val="400"/>
              </a:spcBef>
              <a:spcAft>
                <a:spcPts val="0"/>
              </a:spcAft>
              <a:buClr>
                <a:srgbClr val="A1A2A3"/>
              </a:buClr>
              <a:buSzPts val="2000"/>
              <a:buFont typeface="Arial"/>
              <a:buNone/>
              <a:defRPr sz="2000" b="0" i="0" u="none" strike="noStrike" cap="none">
                <a:solidFill>
                  <a:srgbClr val="A1A2A3"/>
                </a:solidFill>
                <a:latin typeface="Calibri"/>
                <a:ea typeface="Calibri"/>
                <a:cs typeface="Calibri"/>
                <a:sym typeface="Calibri"/>
              </a:defRPr>
            </a:lvl7pPr>
            <a:lvl8pPr marR="0" lvl="7" algn="ctr">
              <a:lnSpc>
                <a:spcPct val="100000"/>
              </a:lnSpc>
              <a:spcBef>
                <a:spcPts val="400"/>
              </a:spcBef>
              <a:spcAft>
                <a:spcPts val="0"/>
              </a:spcAft>
              <a:buClr>
                <a:srgbClr val="A1A2A3"/>
              </a:buClr>
              <a:buSzPts val="2000"/>
              <a:buFont typeface="Arial"/>
              <a:buNone/>
              <a:defRPr sz="2000" b="0" i="0" u="none" strike="noStrike" cap="none">
                <a:solidFill>
                  <a:srgbClr val="A1A2A3"/>
                </a:solidFill>
                <a:latin typeface="Calibri"/>
                <a:ea typeface="Calibri"/>
                <a:cs typeface="Calibri"/>
                <a:sym typeface="Calibri"/>
              </a:defRPr>
            </a:lvl8pPr>
            <a:lvl9pPr marR="0" lvl="8" algn="ctr">
              <a:lnSpc>
                <a:spcPct val="100000"/>
              </a:lnSpc>
              <a:spcBef>
                <a:spcPts val="400"/>
              </a:spcBef>
              <a:spcAft>
                <a:spcPts val="0"/>
              </a:spcAft>
              <a:buClr>
                <a:srgbClr val="A1A2A3"/>
              </a:buClr>
              <a:buSzPts val="2000"/>
              <a:buFont typeface="Arial"/>
              <a:buNone/>
              <a:defRPr sz="2000" b="0" i="0" u="none" strike="noStrike" cap="none">
                <a:solidFill>
                  <a:srgbClr val="A1A2A3"/>
                </a:solidFill>
                <a:latin typeface="Calibri"/>
                <a:ea typeface="Calibri"/>
                <a:cs typeface="Calibri"/>
                <a:sym typeface="Calibri"/>
              </a:defRPr>
            </a:lvl9pPr>
          </a:lstStyle>
          <a:p>
            <a:endParaRPr/>
          </a:p>
        </p:txBody>
      </p:sp>
      <p:sp>
        <p:nvSpPr>
          <p:cNvPr id="212" name="Google Shape;212;p42"/>
          <p:cNvSpPr txBox="1">
            <a:spLocks noGrp="1"/>
          </p:cNvSpPr>
          <p:nvPr>
            <p:ph type="dt" idx="10"/>
          </p:nvPr>
        </p:nvSpPr>
        <p:spPr>
          <a:xfrm>
            <a:off x="930274" y="4862516"/>
            <a:ext cx="16860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3637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13" name="Google Shape;213;p42"/>
          <p:cNvSpPr txBox="1">
            <a:spLocks noGrp="1"/>
          </p:cNvSpPr>
          <p:nvPr>
            <p:ph type="ftr" idx="11"/>
          </p:nvPr>
        </p:nvSpPr>
        <p:spPr>
          <a:xfrm>
            <a:off x="4572000" y="4862516"/>
            <a:ext cx="4114800" cy="273900"/>
          </a:xfrm>
          <a:prstGeom prst="rect">
            <a:avLst/>
          </a:prstGeom>
          <a:noFill/>
          <a:ln>
            <a:noFill/>
          </a:ln>
        </p:spPr>
        <p:txBody>
          <a:bodyPr spcFirstLastPara="1" wrap="square" lIns="91425" tIns="91425" rIns="91425" bIns="91425" anchor="ctr"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36373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14" name="Google Shape;214;p42"/>
          <p:cNvSpPr txBox="1">
            <a:spLocks noGrp="1"/>
          </p:cNvSpPr>
          <p:nvPr>
            <p:ph type="sldNum" idx="12"/>
          </p:nvPr>
        </p:nvSpPr>
        <p:spPr>
          <a:xfrm>
            <a:off x="457200" y="4862516"/>
            <a:ext cx="447600" cy="2739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15" name="Google Shape;215;p42" descr="DOE_logo.png"/>
          <p:cNvPicPr preferRelativeResize="0"/>
          <p:nvPr/>
        </p:nvPicPr>
        <p:blipFill rotWithShape="1">
          <a:blip r:embed="rId3">
            <a:alphaModFix/>
          </a:blip>
          <a:srcRect/>
          <a:stretch/>
        </p:blipFill>
        <p:spPr>
          <a:xfrm>
            <a:off x="6104467" y="4374071"/>
            <a:ext cx="1179576" cy="393192"/>
          </a:xfrm>
          <a:prstGeom prst="rect">
            <a:avLst/>
          </a:prstGeom>
          <a:noFill/>
          <a:ln>
            <a:noFill/>
          </a:ln>
        </p:spPr>
      </p:pic>
      <p:pic>
        <p:nvPicPr>
          <p:cNvPr id="216" name="Google Shape;216;p42" descr="Lab_Logo.png"/>
          <p:cNvPicPr preferRelativeResize="0"/>
          <p:nvPr/>
        </p:nvPicPr>
        <p:blipFill rotWithShape="1">
          <a:blip r:embed="rId4">
            <a:alphaModFix/>
          </a:blip>
          <a:srcRect/>
          <a:stretch/>
        </p:blipFill>
        <p:spPr>
          <a:xfrm>
            <a:off x="7772400" y="4250626"/>
            <a:ext cx="681228" cy="516636"/>
          </a:xfrm>
          <a:prstGeom prst="rect">
            <a:avLst/>
          </a:prstGeom>
          <a:noFill/>
          <a:ln>
            <a:noFill/>
          </a:ln>
        </p:spPr>
      </p:pic>
      <p:pic>
        <p:nvPicPr>
          <p:cNvPr id="217" name="Google Shape;217;p42" descr="ESnet_Logo_Header.png"/>
          <p:cNvPicPr preferRelativeResize="0"/>
          <p:nvPr/>
        </p:nvPicPr>
        <p:blipFill rotWithShape="1">
          <a:blip r:embed="rId5">
            <a:alphaModFix/>
          </a:blip>
          <a:srcRect/>
          <a:stretch/>
        </p:blipFill>
        <p:spPr>
          <a:xfrm>
            <a:off x="804333" y="488950"/>
            <a:ext cx="2466594" cy="720090"/>
          </a:xfrm>
          <a:prstGeom prst="rect">
            <a:avLst/>
          </a:prstGeom>
          <a:noFill/>
          <a:ln>
            <a:noFill/>
          </a:ln>
        </p:spPr>
      </p:pic>
      <p:sp>
        <p:nvSpPr>
          <p:cNvPr id="218" name="Google Shape;218;p42"/>
          <p:cNvSpPr txBox="1">
            <a:spLocks noGrp="1"/>
          </p:cNvSpPr>
          <p:nvPr>
            <p:ph type="body" idx="2"/>
          </p:nvPr>
        </p:nvSpPr>
        <p:spPr>
          <a:xfrm>
            <a:off x="5116513" y="2901553"/>
            <a:ext cx="3570300" cy="9942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880"/>
              </a:spcBef>
              <a:spcAft>
                <a:spcPts val="0"/>
              </a:spcAft>
              <a:buClr>
                <a:schemeClr val="accent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280"/>
              </a:spcBef>
              <a:spcAft>
                <a:spcPts val="0"/>
              </a:spcAft>
              <a:buClr>
                <a:srgbClr val="363738"/>
              </a:buClr>
              <a:buSzPts val="1190"/>
              <a:buFont typeface="Arial"/>
              <a:buNone/>
              <a:defRPr sz="14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280"/>
              </a:spcBef>
              <a:spcAft>
                <a:spcPts val="0"/>
              </a:spcAft>
              <a:buClr>
                <a:srgbClr val="363738"/>
              </a:buClr>
              <a:buSzPts val="1400"/>
              <a:buFont typeface="Arial"/>
              <a:buNone/>
              <a:defRPr sz="14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280"/>
              </a:spcBef>
              <a:spcAft>
                <a:spcPts val="0"/>
              </a:spcAft>
              <a:buClr>
                <a:srgbClr val="363738"/>
              </a:buClr>
              <a:buSzPts val="1400"/>
              <a:buFont typeface="Merriweather Sans"/>
              <a:buNone/>
              <a:defRPr sz="14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280"/>
              </a:spcBef>
              <a:spcAft>
                <a:spcPts val="0"/>
              </a:spcAft>
              <a:buClr>
                <a:srgbClr val="363738"/>
              </a:buClr>
              <a:buSzPts val="1400"/>
              <a:buFont typeface="Arial"/>
              <a:buNone/>
              <a:defRPr sz="14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9"/>
        <p:cNvGrpSpPr/>
        <p:nvPr/>
      </p:nvGrpSpPr>
      <p:grpSpPr>
        <a:xfrm>
          <a:off x="0" y="0"/>
          <a:ext cx="0" cy="0"/>
          <a:chOff x="0" y="0"/>
          <a:chExt cx="0" cy="0"/>
        </a:xfrm>
      </p:grpSpPr>
      <p:sp>
        <p:nvSpPr>
          <p:cNvPr id="220" name="Google Shape;220;p4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1" name="Google Shape;221;p4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22" name="Google Shape;222;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24"/>
        <p:cNvGrpSpPr/>
        <p:nvPr/>
      </p:nvGrpSpPr>
      <p:grpSpPr>
        <a:xfrm>
          <a:off x="0" y="0"/>
          <a:ext cx="0" cy="0"/>
          <a:chOff x="0" y="0"/>
          <a:chExt cx="0" cy="0"/>
        </a:xfrm>
      </p:grpSpPr>
      <p:sp>
        <p:nvSpPr>
          <p:cNvPr id="25" name="Google Shape;25;p22"/>
          <p:cNvSpPr txBox="1">
            <a:spLocks noGrp="1"/>
          </p:cNvSpPr>
          <p:nvPr>
            <p:ph type="title"/>
          </p:nvPr>
        </p:nvSpPr>
        <p:spPr>
          <a:xfrm>
            <a:off x="1029773" y="96119"/>
            <a:ext cx="6109985" cy="404731"/>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Clr>
                <a:srgbClr val="004A4A"/>
              </a:buClr>
              <a:buSzPts val="2000"/>
              <a:buFont typeface="Arial"/>
              <a:buNone/>
              <a:defRPr sz="2000" b="1">
                <a:solidFill>
                  <a:srgbClr val="004A4A"/>
                </a:solidFill>
              </a:defRPr>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a:endParaRPr/>
          </a:p>
        </p:txBody>
      </p:sp>
      <p:sp>
        <p:nvSpPr>
          <p:cNvPr id="26" name="Google Shape;26;p22"/>
          <p:cNvSpPr txBox="1">
            <a:spLocks noGrp="1"/>
          </p:cNvSpPr>
          <p:nvPr>
            <p:ph type="body" idx="1"/>
          </p:nvPr>
        </p:nvSpPr>
        <p:spPr>
          <a:xfrm>
            <a:off x="457316" y="537569"/>
            <a:ext cx="8235750" cy="411696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4A4A"/>
              </a:buClr>
              <a:buSzPts val="1800"/>
              <a:buFont typeface="Arial"/>
              <a:buNone/>
              <a:defRPr sz="1800">
                <a:solidFill>
                  <a:srgbClr val="004A4A"/>
                </a:solidFill>
              </a:defRPr>
            </a:lvl1pPr>
            <a:lvl2pPr marL="914400" lvl="1" indent="-228600" algn="l">
              <a:lnSpc>
                <a:spcPct val="100000"/>
              </a:lnSpc>
              <a:spcBef>
                <a:spcPts val="0"/>
              </a:spcBef>
              <a:spcAft>
                <a:spcPts val="0"/>
              </a:spcAft>
              <a:buClr>
                <a:srgbClr val="004A4A"/>
              </a:buClr>
              <a:buSzPts val="1800"/>
              <a:buFont typeface="Arial"/>
              <a:buNone/>
              <a:defRPr sz="1800">
                <a:solidFill>
                  <a:srgbClr val="004A4A"/>
                </a:solidFill>
              </a:defRPr>
            </a:lvl2pPr>
            <a:lvl3pPr marL="1371600" lvl="2" indent="-228600" algn="l">
              <a:lnSpc>
                <a:spcPct val="100000"/>
              </a:lnSpc>
              <a:spcBef>
                <a:spcPts val="0"/>
              </a:spcBef>
              <a:spcAft>
                <a:spcPts val="0"/>
              </a:spcAft>
              <a:buClr>
                <a:srgbClr val="004A4A"/>
              </a:buClr>
              <a:buSzPts val="1800"/>
              <a:buFont typeface="Arial"/>
              <a:buNone/>
              <a:defRPr sz="1800">
                <a:solidFill>
                  <a:srgbClr val="004A4A"/>
                </a:solidFill>
              </a:defRPr>
            </a:lvl3pPr>
            <a:lvl4pPr marL="1828800" lvl="3" indent="-228600" algn="l">
              <a:lnSpc>
                <a:spcPct val="100000"/>
              </a:lnSpc>
              <a:spcBef>
                <a:spcPts val="0"/>
              </a:spcBef>
              <a:spcAft>
                <a:spcPts val="0"/>
              </a:spcAft>
              <a:buClr>
                <a:srgbClr val="004A4A"/>
              </a:buClr>
              <a:buSzPts val="1800"/>
              <a:buFont typeface="Arial"/>
              <a:buNone/>
              <a:defRPr sz="1800">
                <a:solidFill>
                  <a:srgbClr val="004A4A"/>
                </a:solidFill>
              </a:defRPr>
            </a:lvl4pPr>
            <a:lvl5pPr marL="2286000" lvl="4" indent="-228600" algn="l">
              <a:lnSpc>
                <a:spcPct val="100000"/>
              </a:lnSpc>
              <a:spcBef>
                <a:spcPts val="0"/>
              </a:spcBef>
              <a:spcAft>
                <a:spcPts val="0"/>
              </a:spcAft>
              <a:buClr>
                <a:srgbClr val="004A4A"/>
              </a:buClr>
              <a:buSzPts val="1800"/>
              <a:buFont typeface="Arial"/>
              <a:buNone/>
              <a:defRPr sz="1800">
                <a:solidFill>
                  <a:srgbClr val="004A4A"/>
                </a:solidFill>
              </a:defRPr>
            </a:lvl5pPr>
            <a:lvl6pPr marL="2743200" lvl="5" indent="-228600" algn="l">
              <a:lnSpc>
                <a:spcPct val="100000"/>
              </a:lnSpc>
              <a:spcBef>
                <a:spcPts val="0"/>
              </a:spcBef>
              <a:spcAft>
                <a:spcPts val="0"/>
              </a:spcAft>
              <a:buClr>
                <a:srgbClr val="000000"/>
              </a:buClr>
              <a:buSzPts val="1400"/>
              <a:buNone/>
              <a:defRPr/>
            </a:lvl6pPr>
            <a:lvl7pPr marL="3200400" lvl="6" indent="-228600" algn="l">
              <a:lnSpc>
                <a:spcPct val="100000"/>
              </a:lnSpc>
              <a:spcBef>
                <a:spcPts val="0"/>
              </a:spcBef>
              <a:spcAft>
                <a:spcPts val="0"/>
              </a:spcAft>
              <a:buClr>
                <a:srgbClr val="000000"/>
              </a:buClr>
              <a:buSzPts val="1400"/>
              <a:buNone/>
              <a:defRPr/>
            </a:lvl7pPr>
            <a:lvl8pPr marL="3657600" lvl="7" indent="-228600" algn="l">
              <a:lnSpc>
                <a:spcPct val="100000"/>
              </a:lnSpc>
              <a:spcBef>
                <a:spcPts val="0"/>
              </a:spcBef>
              <a:spcAft>
                <a:spcPts val="0"/>
              </a:spcAft>
              <a:buClr>
                <a:srgbClr val="000000"/>
              </a:buClr>
              <a:buSzPts val="1400"/>
              <a:buNone/>
              <a:defRPr/>
            </a:lvl8pPr>
            <a:lvl9pPr marL="4114800" lvl="8" indent="-228600" algn="l">
              <a:lnSpc>
                <a:spcPct val="100000"/>
              </a:lnSpc>
              <a:spcBef>
                <a:spcPts val="0"/>
              </a:spcBef>
              <a:spcAft>
                <a:spcPts val="0"/>
              </a:spcAft>
              <a:buClr>
                <a:srgbClr val="000000"/>
              </a:buClr>
              <a:buSzPts val="1400"/>
              <a:buNone/>
              <a:defRPr/>
            </a:lvl9pPr>
          </a:lstStyle>
          <a:p>
            <a:endParaRPr/>
          </a:p>
        </p:txBody>
      </p:sp>
      <p:sp>
        <p:nvSpPr>
          <p:cNvPr id="27" name="Google Shape;27;p22"/>
          <p:cNvSpPr txBox="1">
            <a:spLocks noGrp="1"/>
          </p:cNvSpPr>
          <p:nvPr>
            <p:ph type="sldNum" idx="12"/>
          </p:nvPr>
        </p:nvSpPr>
        <p:spPr>
          <a:xfrm>
            <a:off x="58921" y="4908149"/>
            <a:ext cx="158016" cy="148039"/>
          </a:xfrm>
          <a:prstGeom prst="rect">
            <a:avLst/>
          </a:prstGeom>
          <a:noFill/>
          <a:ln>
            <a:noFill/>
          </a:ln>
        </p:spPr>
        <p:txBody>
          <a:bodyPr spcFirstLastPara="1" wrap="square" lIns="0" tIns="0" rIns="0" bIns="0" anchor="t" anchorCtr="0">
            <a:sp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10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28"/>
        <p:cNvGrpSpPr/>
        <p:nvPr/>
      </p:nvGrpSpPr>
      <p:grpSpPr>
        <a:xfrm>
          <a:off x="0" y="0"/>
          <a:ext cx="0" cy="0"/>
          <a:chOff x="0" y="0"/>
          <a:chExt cx="0" cy="0"/>
        </a:xfrm>
      </p:grpSpPr>
      <p:sp>
        <p:nvSpPr>
          <p:cNvPr id="29" name="Google Shape;29;p23"/>
          <p:cNvSpPr txBox="1">
            <a:spLocks noGrp="1"/>
          </p:cNvSpPr>
          <p:nvPr>
            <p:ph type="title"/>
          </p:nvPr>
        </p:nvSpPr>
        <p:spPr>
          <a:xfrm>
            <a:off x="1029773" y="96119"/>
            <a:ext cx="6109985" cy="404731"/>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Clr>
                <a:srgbClr val="000000"/>
              </a:buClr>
              <a:buSzPts val="1400"/>
              <a:buNone/>
              <a:defRPr/>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a:endParaRPr/>
          </a:p>
        </p:txBody>
      </p:sp>
      <p:sp>
        <p:nvSpPr>
          <p:cNvPr id="30" name="Google Shape;30;p23"/>
          <p:cNvSpPr txBox="1">
            <a:spLocks noGrp="1"/>
          </p:cNvSpPr>
          <p:nvPr>
            <p:ph type="body" idx="1"/>
          </p:nvPr>
        </p:nvSpPr>
        <p:spPr>
          <a:xfrm>
            <a:off x="457316" y="537569"/>
            <a:ext cx="4018817" cy="411696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400"/>
              <a:buNone/>
              <a:defRPr/>
            </a:lvl1pPr>
            <a:lvl2pPr marL="914400" lvl="1" indent="-228600" algn="l">
              <a:lnSpc>
                <a:spcPct val="100000"/>
              </a:lnSpc>
              <a:spcBef>
                <a:spcPts val="0"/>
              </a:spcBef>
              <a:spcAft>
                <a:spcPts val="0"/>
              </a:spcAft>
              <a:buClr>
                <a:srgbClr val="000000"/>
              </a:buClr>
              <a:buSzPts val="1400"/>
              <a:buNone/>
              <a:defRPr/>
            </a:lvl2pPr>
            <a:lvl3pPr marL="1371600" lvl="2" indent="-228600" algn="l">
              <a:lnSpc>
                <a:spcPct val="100000"/>
              </a:lnSpc>
              <a:spcBef>
                <a:spcPts val="0"/>
              </a:spcBef>
              <a:spcAft>
                <a:spcPts val="0"/>
              </a:spcAft>
              <a:buClr>
                <a:srgbClr val="000000"/>
              </a:buClr>
              <a:buSzPts val="1400"/>
              <a:buNone/>
              <a:defRPr/>
            </a:lvl3pPr>
            <a:lvl4pPr marL="1828800" lvl="3" indent="-228600" algn="l">
              <a:lnSpc>
                <a:spcPct val="100000"/>
              </a:lnSpc>
              <a:spcBef>
                <a:spcPts val="0"/>
              </a:spcBef>
              <a:spcAft>
                <a:spcPts val="0"/>
              </a:spcAft>
              <a:buClr>
                <a:srgbClr val="000000"/>
              </a:buClr>
              <a:buSzPts val="1400"/>
              <a:buNone/>
              <a:defRPr/>
            </a:lvl4pPr>
            <a:lvl5pPr marL="2286000" lvl="4" indent="-228600" algn="l">
              <a:lnSpc>
                <a:spcPct val="100000"/>
              </a:lnSpc>
              <a:spcBef>
                <a:spcPts val="0"/>
              </a:spcBef>
              <a:spcAft>
                <a:spcPts val="0"/>
              </a:spcAft>
              <a:buClr>
                <a:srgbClr val="000000"/>
              </a:buClr>
              <a:buSzPts val="1400"/>
              <a:buNone/>
              <a:defRPr/>
            </a:lvl5pPr>
            <a:lvl6pPr marL="2743200" lvl="5" indent="-228600" algn="l">
              <a:lnSpc>
                <a:spcPct val="100000"/>
              </a:lnSpc>
              <a:spcBef>
                <a:spcPts val="0"/>
              </a:spcBef>
              <a:spcAft>
                <a:spcPts val="0"/>
              </a:spcAft>
              <a:buClr>
                <a:srgbClr val="000000"/>
              </a:buClr>
              <a:buSzPts val="1400"/>
              <a:buNone/>
              <a:defRPr/>
            </a:lvl6pPr>
            <a:lvl7pPr marL="3200400" lvl="6" indent="-228600" algn="l">
              <a:lnSpc>
                <a:spcPct val="100000"/>
              </a:lnSpc>
              <a:spcBef>
                <a:spcPts val="0"/>
              </a:spcBef>
              <a:spcAft>
                <a:spcPts val="0"/>
              </a:spcAft>
              <a:buClr>
                <a:srgbClr val="000000"/>
              </a:buClr>
              <a:buSzPts val="1400"/>
              <a:buNone/>
              <a:defRPr/>
            </a:lvl7pPr>
            <a:lvl8pPr marL="3657600" lvl="7" indent="-228600" algn="l">
              <a:lnSpc>
                <a:spcPct val="100000"/>
              </a:lnSpc>
              <a:spcBef>
                <a:spcPts val="0"/>
              </a:spcBef>
              <a:spcAft>
                <a:spcPts val="0"/>
              </a:spcAft>
              <a:buClr>
                <a:srgbClr val="000000"/>
              </a:buClr>
              <a:buSzPts val="1400"/>
              <a:buNone/>
              <a:defRPr/>
            </a:lvl8pPr>
            <a:lvl9pPr marL="4114800" lvl="8" indent="-228600" algn="l">
              <a:lnSpc>
                <a:spcPct val="100000"/>
              </a:lnSpc>
              <a:spcBef>
                <a:spcPts val="0"/>
              </a:spcBef>
              <a:spcAft>
                <a:spcPts val="0"/>
              </a:spcAft>
              <a:buClr>
                <a:srgbClr val="000000"/>
              </a:buClr>
              <a:buSzPts val="1400"/>
              <a:buNone/>
              <a:defRPr/>
            </a:lvl9pPr>
          </a:lstStyle>
          <a:p>
            <a:endParaRPr/>
          </a:p>
        </p:txBody>
      </p:sp>
      <p:sp>
        <p:nvSpPr>
          <p:cNvPr id="31" name="Google Shape;31;p23"/>
          <p:cNvSpPr txBox="1">
            <a:spLocks noGrp="1"/>
          </p:cNvSpPr>
          <p:nvPr>
            <p:ph type="body" idx="2"/>
          </p:nvPr>
        </p:nvSpPr>
        <p:spPr>
          <a:xfrm>
            <a:off x="4677492" y="537569"/>
            <a:ext cx="4018816" cy="411696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400"/>
              <a:buNone/>
              <a:defRPr/>
            </a:lvl1pPr>
            <a:lvl2pPr marL="914400" lvl="1" indent="-228600" algn="l">
              <a:lnSpc>
                <a:spcPct val="100000"/>
              </a:lnSpc>
              <a:spcBef>
                <a:spcPts val="0"/>
              </a:spcBef>
              <a:spcAft>
                <a:spcPts val="0"/>
              </a:spcAft>
              <a:buClr>
                <a:srgbClr val="000000"/>
              </a:buClr>
              <a:buSzPts val="1400"/>
              <a:buNone/>
              <a:defRPr/>
            </a:lvl2pPr>
            <a:lvl3pPr marL="1371600" lvl="2" indent="-228600" algn="l">
              <a:lnSpc>
                <a:spcPct val="100000"/>
              </a:lnSpc>
              <a:spcBef>
                <a:spcPts val="0"/>
              </a:spcBef>
              <a:spcAft>
                <a:spcPts val="0"/>
              </a:spcAft>
              <a:buClr>
                <a:srgbClr val="000000"/>
              </a:buClr>
              <a:buSzPts val="1400"/>
              <a:buNone/>
              <a:defRPr/>
            </a:lvl3pPr>
            <a:lvl4pPr marL="1828800" lvl="3" indent="-228600" algn="l">
              <a:lnSpc>
                <a:spcPct val="100000"/>
              </a:lnSpc>
              <a:spcBef>
                <a:spcPts val="0"/>
              </a:spcBef>
              <a:spcAft>
                <a:spcPts val="0"/>
              </a:spcAft>
              <a:buClr>
                <a:srgbClr val="000000"/>
              </a:buClr>
              <a:buSzPts val="1400"/>
              <a:buNone/>
              <a:defRPr/>
            </a:lvl4pPr>
            <a:lvl5pPr marL="2286000" lvl="4" indent="-228600" algn="l">
              <a:lnSpc>
                <a:spcPct val="100000"/>
              </a:lnSpc>
              <a:spcBef>
                <a:spcPts val="0"/>
              </a:spcBef>
              <a:spcAft>
                <a:spcPts val="0"/>
              </a:spcAft>
              <a:buClr>
                <a:srgbClr val="000000"/>
              </a:buClr>
              <a:buSzPts val="1400"/>
              <a:buNone/>
              <a:defRPr/>
            </a:lvl5pPr>
            <a:lvl6pPr marL="2743200" lvl="5" indent="-228600" algn="l">
              <a:lnSpc>
                <a:spcPct val="100000"/>
              </a:lnSpc>
              <a:spcBef>
                <a:spcPts val="0"/>
              </a:spcBef>
              <a:spcAft>
                <a:spcPts val="0"/>
              </a:spcAft>
              <a:buClr>
                <a:srgbClr val="000000"/>
              </a:buClr>
              <a:buSzPts val="1400"/>
              <a:buNone/>
              <a:defRPr/>
            </a:lvl6pPr>
            <a:lvl7pPr marL="3200400" lvl="6" indent="-228600" algn="l">
              <a:lnSpc>
                <a:spcPct val="100000"/>
              </a:lnSpc>
              <a:spcBef>
                <a:spcPts val="0"/>
              </a:spcBef>
              <a:spcAft>
                <a:spcPts val="0"/>
              </a:spcAft>
              <a:buClr>
                <a:srgbClr val="000000"/>
              </a:buClr>
              <a:buSzPts val="1400"/>
              <a:buNone/>
              <a:defRPr/>
            </a:lvl7pPr>
            <a:lvl8pPr marL="3657600" lvl="7" indent="-228600" algn="l">
              <a:lnSpc>
                <a:spcPct val="100000"/>
              </a:lnSpc>
              <a:spcBef>
                <a:spcPts val="0"/>
              </a:spcBef>
              <a:spcAft>
                <a:spcPts val="0"/>
              </a:spcAft>
              <a:buClr>
                <a:srgbClr val="000000"/>
              </a:buClr>
              <a:buSzPts val="1400"/>
              <a:buNone/>
              <a:defRPr/>
            </a:lvl8pPr>
            <a:lvl9pPr marL="4114800" lvl="8" indent="-228600" algn="l">
              <a:lnSpc>
                <a:spcPct val="100000"/>
              </a:lnSpc>
              <a:spcBef>
                <a:spcPts val="0"/>
              </a:spcBef>
              <a:spcAft>
                <a:spcPts val="0"/>
              </a:spcAft>
              <a:buClr>
                <a:srgbClr val="000000"/>
              </a:buClr>
              <a:buSzPts val="1400"/>
              <a:buNone/>
              <a:defRPr/>
            </a:lvl9pPr>
          </a:lstStyle>
          <a:p>
            <a:endParaRPr/>
          </a:p>
        </p:txBody>
      </p:sp>
      <p:sp>
        <p:nvSpPr>
          <p:cNvPr id="32" name="Google Shape;32;p23"/>
          <p:cNvSpPr txBox="1">
            <a:spLocks noGrp="1"/>
          </p:cNvSpPr>
          <p:nvPr>
            <p:ph type="sldNum" idx="12"/>
          </p:nvPr>
        </p:nvSpPr>
        <p:spPr>
          <a:xfrm>
            <a:off x="8965188" y="4749850"/>
            <a:ext cx="147411" cy="138825"/>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_AND_BODY_1">
  <p:cSld name="TITLE_AND_BODY_1">
    <p:spTree>
      <p:nvGrpSpPr>
        <p:cNvPr id="1" name="Shape 33"/>
        <p:cNvGrpSpPr/>
        <p:nvPr/>
      </p:nvGrpSpPr>
      <p:grpSpPr>
        <a:xfrm>
          <a:off x="0" y="0"/>
          <a:ext cx="0" cy="0"/>
          <a:chOff x="0" y="0"/>
          <a:chExt cx="0" cy="0"/>
        </a:xfrm>
      </p:grpSpPr>
      <p:sp>
        <p:nvSpPr>
          <p:cNvPr id="34" name="Google Shape;34;p24"/>
          <p:cNvSpPr txBox="1">
            <a:spLocks noGrp="1"/>
          </p:cNvSpPr>
          <p:nvPr>
            <p:ph type="title"/>
          </p:nvPr>
        </p:nvSpPr>
        <p:spPr>
          <a:xfrm>
            <a:off x="311943" y="445025"/>
            <a:ext cx="8527158" cy="572626"/>
          </a:xfrm>
          <a:prstGeom prst="rect">
            <a:avLst/>
          </a:prstGeom>
          <a:noFill/>
          <a:ln>
            <a:noFill/>
          </a:ln>
        </p:spPr>
        <p:txBody>
          <a:bodyPr spcFirstLastPara="1" wrap="square" lIns="91450" tIns="91450" rIns="91450" bIns="91450" anchor="t" anchorCtr="0">
            <a:normAutofit/>
          </a:bodyPr>
          <a:lstStyle>
            <a:lvl1pPr lvl="0" algn="l">
              <a:lnSpc>
                <a:spcPct val="100000"/>
              </a:lnSpc>
              <a:spcBef>
                <a:spcPts val="0"/>
              </a:spcBef>
              <a:spcAft>
                <a:spcPts val="0"/>
              </a:spcAft>
              <a:buClr>
                <a:srgbClr val="000000"/>
              </a:buClr>
              <a:buSzPts val="1400"/>
              <a:buNone/>
              <a:defRPr/>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a:endParaRPr/>
          </a:p>
        </p:txBody>
      </p:sp>
      <p:sp>
        <p:nvSpPr>
          <p:cNvPr id="35" name="Google Shape;35;p24"/>
          <p:cNvSpPr txBox="1">
            <a:spLocks noGrp="1"/>
          </p:cNvSpPr>
          <p:nvPr>
            <p:ph type="body" idx="1"/>
          </p:nvPr>
        </p:nvSpPr>
        <p:spPr>
          <a:xfrm>
            <a:off x="311943" y="1152475"/>
            <a:ext cx="8527158" cy="3416400"/>
          </a:xfrm>
          <a:prstGeom prst="rect">
            <a:avLst/>
          </a:prstGeom>
          <a:noFill/>
          <a:ln>
            <a:noFill/>
          </a:ln>
        </p:spPr>
        <p:txBody>
          <a:bodyPr spcFirstLastPara="1" wrap="square" lIns="91450" tIns="91450" rIns="91450" bIns="91450" anchor="t" anchorCtr="0">
            <a:normAutofit/>
          </a:bodyPr>
          <a:lstStyle>
            <a:lvl1pPr marL="457200" lvl="0" indent="-317500" algn="l">
              <a:lnSpc>
                <a:spcPct val="115000"/>
              </a:lnSpc>
              <a:spcBef>
                <a:spcPts val="0"/>
              </a:spcBef>
              <a:spcAft>
                <a:spcPts val="0"/>
              </a:spcAft>
              <a:buClr>
                <a:srgbClr val="000000"/>
              </a:buClr>
              <a:buSzPts val="1400"/>
              <a:buFont typeface="Arial"/>
              <a:buChar char="●"/>
              <a:defRPr/>
            </a:lvl1pPr>
            <a:lvl2pPr marL="914400" lvl="1" indent="-317500" algn="l">
              <a:lnSpc>
                <a:spcPct val="115000"/>
              </a:lnSpc>
              <a:spcBef>
                <a:spcPts val="0"/>
              </a:spcBef>
              <a:spcAft>
                <a:spcPts val="0"/>
              </a:spcAft>
              <a:buClr>
                <a:srgbClr val="000000"/>
              </a:buClr>
              <a:buSzPts val="1400"/>
              <a:buFont typeface="Arial"/>
              <a:buChar char="○"/>
              <a:defRPr/>
            </a:lvl2pPr>
            <a:lvl3pPr marL="1371600" lvl="2" indent="-317500" algn="l">
              <a:lnSpc>
                <a:spcPct val="115000"/>
              </a:lnSpc>
              <a:spcBef>
                <a:spcPts val="0"/>
              </a:spcBef>
              <a:spcAft>
                <a:spcPts val="0"/>
              </a:spcAft>
              <a:buClr>
                <a:srgbClr val="000000"/>
              </a:buClr>
              <a:buSzPts val="1400"/>
              <a:buFont typeface="Arial"/>
              <a:buChar char="■"/>
              <a:defRPr/>
            </a:lvl3pPr>
            <a:lvl4pPr marL="1828800" lvl="3" indent="-317500" algn="l">
              <a:lnSpc>
                <a:spcPct val="115000"/>
              </a:lnSpc>
              <a:spcBef>
                <a:spcPts val="0"/>
              </a:spcBef>
              <a:spcAft>
                <a:spcPts val="0"/>
              </a:spcAft>
              <a:buClr>
                <a:srgbClr val="000000"/>
              </a:buClr>
              <a:buSzPts val="1400"/>
              <a:buFont typeface="Arial"/>
              <a:buChar char="●"/>
              <a:defRPr/>
            </a:lvl4pPr>
            <a:lvl5pPr marL="2286000" lvl="4" indent="-317500" algn="l">
              <a:lnSpc>
                <a:spcPct val="115000"/>
              </a:lnSpc>
              <a:spcBef>
                <a:spcPts val="0"/>
              </a:spcBef>
              <a:spcAft>
                <a:spcPts val="0"/>
              </a:spcAft>
              <a:buClr>
                <a:srgbClr val="000000"/>
              </a:buClr>
              <a:buSzPts val="1400"/>
              <a:buFont typeface="Arial"/>
              <a:buChar char="○"/>
              <a:defRPr/>
            </a:lvl5pPr>
            <a:lvl6pPr marL="2743200" lvl="5" indent="-228600" algn="l">
              <a:lnSpc>
                <a:spcPct val="100000"/>
              </a:lnSpc>
              <a:spcBef>
                <a:spcPts val="0"/>
              </a:spcBef>
              <a:spcAft>
                <a:spcPts val="0"/>
              </a:spcAft>
              <a:buClr>
                <a:srgbClr val="000000"/>
              </a:buClr>
              <a:buSzPts val="1400"/>
              <a:buNone/>
              <a:defRPr/>
            </a:lvl6pPr>
            <a:lvl7pPr marL="3200400" lvl="6" indent="-228600" algn="l">
              <a:lnSpc>
                <a:spcPct val="100000"/>
              </a:lnSpc>
              <a:spcBef>
                <a:spcPts val="0"/>
              </a:spcBef>
              <a:spcAft>
                <a:spcPts val="0"/>
              </a:spcAft>
              <a:buClr>
                <a:srgbClr val="000000"/>
              </a:buClr>
              <a:buSzPts val="1400"/>
              <a:buNone/>
              <a:defRPr/>
            </a:lvl7pPr>
            <a:lvl8pPr marL="3657600" lvl="7" indent="-228600" algn="l">
              <a:lnSpc>
                <a:spcPct val="100000"/>
              </a:lnSpc>
              <a:spcBef>
                <a:spcPts val="0"/>
              </a:spcBef>
              <a:spcAft>
                <a:spcPts val="0"/>
              </a:spcAft>
              <a:buClr>
                <a:srgbClr val="000000"/>
              </a:buClr>
              <a:buSzPts val="1400"/>
              <a:buNone/>
              <a:defRPr/>
            </a:lvl8pPr>
            <a:lvl9pPr marL="4114800" lvl="8" indent="-228600" algn="l">
              <a:lnSpc>
                <a:spcPct val="100000"/>
              </a:lnSpc>
              <a:spcBef>
                <a:spcPts val="0"/>
              </a:spcBef>
              <a:spcAft>
                <a:spcPts val="0"/>
              </a:spcAft>
              <a:buClr>
                <a:srgbClr val="000000"/>
              </a:buClr>
              <a:buSzPts val="1400"/>
              <a:buNone/>
              <a:defRPr/>
            </a:lvl9pPr>
          </a:lstStyle>
          <a:p>
            <a:endParaRPr/>
          </a:p>
        </p:txBody>
      </p:sp>
      <p:sp>
        <p:nvSpPr>
          <p:cNvPr id="36" name="Google Shape;36;p24"/>
          <p:cNvSpPr txBox="1">
            <a:spLocks noGrp="1"/>
          </p:cNvSpPr>
          <p:nvPr>
            <p:ph type="sldNum" idx="12"/>
          </p:nvPr>
        </p:nvSpPr>
        <p:spPr>
          <a:xfrm>
            <a:off x="8697793" y="4699161"/>
            <a:ext cx="330413" cy="321638"/>
          </a:xfrm>
          <a:prstGeom prst="rect">
            <a:avLst/>
          </a:prstGeom>
          <a:noFill/>
          <a:ln>
            <a:noFill/>
          </a:ln>
        </p:spPr>
        <p:txBody>
          <a:bodyPr spcFirstLastPara="1" wrap="square" lIns="91450" tIns="91450" rIns="91450" bIns="91450" anchor="ctr" anchorCtr="0">
            <a:normAutofit/>
          </a:bodyPr>
          <a:lstStyle>
            <a:lvl1pPr marL="0" marR="0" lvl="0" indent="0" algn="r">
              <a:lnSpc>
                <a:spcPct val="100000"/>
              </a:lnSpc>
              <a:spcBef>
                <a:spcPts val="0"/>
              </a:spcBef>
              <a:spcAft>
                <a:spcPts val="0"/>
              </a:spcAft>
              <a:buClr>
                <a:srgbClr val="1F497D"/>
              </a:buClr>
              <a:buSzPts val="1000"/>
              <a:buFont typeface="Arial"/>
              <a:buNone/>
              <a:defRPr sz="1000" b="0" i="0" u="none" strike="noStrike" cap="none">
                <a:solidFill>
                  <a:srgbClr val="1F497D"/>
                </a:solidFill>
                <a:latin typeface="Arial"/>
                <a:ea typeface="Arial"/>
                <a:cs typeface="Arial"/>
                <a:sym typeface="Arial"/>
              </a:defRPr>
            </a:lvl1pPr>
            <a:lvl2pPr marL="0" marR="0" lvl="1" indent="0" algn="r">
              <a:lnSpc>
                <a:spcPct val="100000"/>
              </a:lnSpc>
              <a:spcBef>
                <a:spcPts val="0"/>
              </a:spcBef>
              <a:spcAft>
                <a:spcPts val="0"/>
              </a:spcAft>
              <a:buClr>
                <a:srgbClr val="1F497D"/>
              </a:buClr>
              <a:buSzPts val="1000"/>
              <a:buFont typeface="Arial"/>
              <a:buNone/>
              <a:defRPr sz="1000" b="0" i="0" u="none" strike="noStrike" cap="none">
                <a:solidFill>
                  <a:srgbClr val="1F497D"/>
                </a:solidFill>
                <a:latin typeface="Arial"/>
                <a:ea typeface="Arial"/>
                <a:cs typeface="Arial"/>
                <a:sym typeface="Arial"/>
              </a:defRPr>
            </a:lvl2pPr>
            <a:lvl3pPr marL="0" marR="0" lvl="2" indent="0" algn="r">
              <a:lnSpc>
                <a:spcPct val="100000"/>
              </a:lnSpc>
              <a:spcBef>
                <a:spcPts val="0"/>
              </a:spcBef>
              <a:spcAft>
                <a:spcPts val="0"/>
              </a:spcAft>
              <a:buClr>
                <a:srgbClr val="1F497D"/>
              </a:buClr>
              <a:buSzPts val="1000"/>
              <a:buFont typeface="Arial"/>
              <a:buNone/>
              <a:defRPr sz="1000" b="0" i="0" u="none" strike="noStrike" cap="none">
                <a:solidFill>
                  <a:srgbClr val="1F497D"/>
                </a:solidFill>
                <a:latin typeface="Arial"/>
                <a:ea typeface="Arial"/>
                <a:cs typeface="Arial"/>
                <a:sym typeface="Arial"/>
              </a:defRPr>
            </a:lvl3pPr>
            <a:lvl4pPr marL="0" marR="0" lvl="3" indent="0" algn="r">
              <a:lnSpc>
                <a:spcPct val="100000"/>
              </a:lnSpc>
              <a:spcBef>
                <a:spcPts val="0"/>
              </a:spcBef>
              <a:spcAft>
                <a:spcPts val="0"/>
              </a:spcAft>
              <a:buClr>
                <a:srgbClr val="1F497D"/>
              </a:buClr>
              <a:buSzPts val="1000"/>
              <a:buFont typeface="Arial"/>
              <a:buNone/>
              <a:defRPr sz="1000" b="0" i="0" u="none" strike="noStrike" cap="none">
                <a:solidFill>
                  <a:srgbClr val="1F497D"/>
                </a:solidFill>
                <a:latin typeface="Arial"/>
                <a:ea typeface="Arial"/>
                <a:cs typeface="Arial"/>
                <a:sym typeface="Arial"/>
              </a:defRPr>
            </a:lvl4pPr>
            <a:lvl5pPr marL="0" marR="0" lvl="4" indent="0" algn="r">
              <a:lnSpc>
                <a:spcPct val="100000"/>
              </a:lnSpc>
              <a:spcBef>
                <a:spcPts val="0"/>
              </a:spcBef>
              <a:spcAft>
                <a:spcPts val="0"/>
              </a:spcAft>
              <a:buClr>
                <a:srgbClr val="1F497D"/>
              </a:buClr>
              <a:buSzPts val="1000"/>
              <a:buFont typeface="Arial"/>
              <a:buNone/>
              <a:defRPr sz="1000" b="0" i="0" u="none" strike="noStrike" cap="none">
                <a:solidFill>
                  <a:srgbClr val="1F497D"/>
                </a:solidFill>
                <a:latin typeface="Arial"/>
                <a:ea typeface="Arial"/>
                <a:cs typeface="Arial"/>
                <a:sym typeface="Arial"/>
              </a:defRPr>
            </a:lvl5pPr>
            <a:lvl6pPr marL="0" marR="0" lvl="5" indent="0" algn="r">
              <a:lnSpc>
                <a:spcPct val="100000"/>
              </a:lnSpc>
              <a:spcBef>
                <a:spcPts val="0"/>
              </a:spcBef>
              <a:spcAft>
                <a:spcPts val="0"/>
              </a:spcAft>
              <a:buClr>
                <a:srgbClr val="1F497D"/>
              </a:buClr>
              <a:buSzPts val="1000"/>
              <a:buFont typeface="Arial"/>
              <a:buNone/>
              <a:defRPr sz="1000" b="0" i="0" u="none" strike="noStrike" cap="none">
                <a:solidFill>
                  <a:srgbClr val="1F497D"/>
                </a:solidFill>
                <a:latin typeface="Arial"/>
                <a:ea typeface="Arial"/>
                <a:cs typeface="Arial"/>
                <a:sym typeface="Arial"/>
              </a:defRPr>
            </a:lvl6pPr>
            <a:lvl7pPr marL="0" marR="0" lvl="6" indent="0" algn="r">
              <a:lnSpc>
                <a:spcPct val="100000"/>
              </a:lnSpc>
              <a:spcBef>
                <a:spcPts val="0"/>
              </a:spcBef>
              <a:spcAft>
                <a:spcPts val="0"/>
              </a:spcAft>
              <a:buClr>
                <a:srgbClr val="1F497D"/>
              </a:buClr>
              <a:buSzPts val="1000"/>
              <a:buFont typeface="Arial"/>
              <a:buNone/>
              <a:defRPr sz="1000" b="0" i="0" u="none" strike="noStrike" cap="none">
                <a:solidFill>
                  <a:srgbClr val="1F497D"/>
                </a:solidFill>
                <a:latin typeface="Arial"/>
                <a:ea typeface="Arial"/>
                <a:cs typeface="Arial"/>
                <a:sym typeface="Arial"/>
              </a:defRPr>
            </a:lvl7pPr>
            <a:lvl8pPr marL="0" marR="0" lvl="7" indent="0" algn="r">
              <a:lnSpc>
                <a:spcPct val="100000"/>
              </a:lnSpc>
              <a:spcBef>
                <a:spcPts val="0"/>
              </a:spcBef>
              <a:spcAft>
                <a:spcPts val="0"/>
              </a:spcAft>
              <a:buClr>
                <a:srgbClr val="1F497D"/>
              </a:buClr>
              <a:buSzPts val="1000"/>
              <a:buFont typeface="Arial"/>
              <a:buNone/>
              <a:defRPr sz="1000" b="0" i="0" u="none" strike="noStrike" cap="none">
                <a:solidFill>
                  <a:srgbClr val="1F497D"/>
                </a:solidFill>
                <a:latin typeface="Arial"/>
                <a:ea typeface="Arial"/>
                <a:cs typeface="Arial"/>
                <a:sym typeface="Arial"/>
              </a:defRPr>
            </a:lvl8pPr>
            <a:lvl9pPr marL="0" marR="0" lvl="8" indent="0" algn="r">
              <a:lnSpc>
                <a:spcPct val="100000"/>
              </a:lnSpc>
              <a:spcBef>
                <a:spcPts val="0"/>
              </a:spcBef>
              <a:spcAft>
                <a:spcPts val="0"/>
              </a:spcAft>
              <a:buClr>
                <a:srgbClr val="1F497D"/>
              </a:buClr>
              <a:buSzPts val="1000"/>
              <a:buFont typeface="Arial"/>
              <a:buNone/>
              <a:defRPr sz="1000" b="0" i="0" u="none" strike="noStrike" cap="none">
                <a:solidFill>
                  <a:srgbClr val="1F497D"/>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b="1">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
        <p:nvSpPr>
          <p:cNvPr id="38" name="Google Shape;38;p25"/>
          <p:cNvSpPr txBox="1">
            <a:spLocks noGrp="1"/>
          </p:cNvSpPr>
          <p:nvPr>
            <p:ph type="sldNum" idx="12"/>
          </p:nvPr>
        </p:nvSpPr>
        <p:spPr>
          <a:xfrm>
            <a:off x="8965188" y="4749850"/>
            <a:ext cx="147411" cy="138825"/>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_ONLY" type="titleOnly">
  <p:cSld name="TITLE_ONLY">
    <p:spTree>
      <p:nvGrpSpPr>
        <p:cNvPr id="1" name="Shape 39"/>
        <p:cNvGrpSpPr/>
        <p:nvPr/>
      </p:nvGrpSpPr>
      <p:grpSpPr>
        <a:xfrm>
          <a:off x="0" y="0"/>
          <a:ext cx="0" cy="0"/>
          <a:chOff x="0" y="0"/>
          <a:chExt cx="0" cy="0"/>
        </a:xfrm>
      </p:grpSpPr>
      <p:sp>
        <p:nvSpPr>
          <p:cNvPr id="40" name="Google Shape;40;p26"/>
          <p:cNvSpPr txBox="1"/>
          <p:nvPr/>
        </p:nvSpPr>
        <p:spPr>
          <a:xfrm>
            <a:off x="7867880" y="13769"/>
            <a:ext cx="1330897" cy="354674"/>
          </a:xfrm>
          <a:prstGeom prst="rect">
            <a:avLst/>
          </a:prstGeom>
          <a:noFill/>
          <a:ln>
            <a:noFill/>
          </a:ln>
        </p:spPr>
        <p:txBody>
          <a:bodyPr spcFirstLastPara="1" wrap="square" lIns="33750" tIns="33750" rIns="33750" bIns="33750" anchor="t" anchorCtr="0">
            <a:spAutoFit/>
          </a:bodyPr>
          <a:lstStyle/>
          <a:p>
            <a:pPr marL="0" marR="0" lvl="0" indent="0" algn="l" rtl="0">
              <a:lnSpc>
                <a:spcPct val="100000"/>
              </a:lnSpc>
              <a:spcBef>
                <a:spcPts val="0"/>
              </a:spcBef>
              <a:spcAft>
                <a:spcPts val="0"/>
              </a:spcAft>
              <a:buClr>
                <a:srgbClr val="005493"/>
              </a:buClr>
              <a:buSzPts val="2000"/>
              <a:buFont typeface="Arial"/>
              <a:buNone/>
            </a:pPr>
            <a:r>
              <a:rPr lang="en" sz="2000" b="1" i="1" u="none" strike="noStrike" cap="none">
                <a:solidFill>
                  <a:srgbClr val="005493"/>
                </a:solidFill>
                <a:latin typeface="Arial"/>
                <a:ea typeface="Arial"/>
                <a:cs typeface="Arial"/>
                <a:sym typeface="Arial"/>
              </a:rPr>
              <a:t>HEP-CCE</a:t>
            </a:r>
            <a:endParaRPr sz="1100" b="0" i="0" u="none" strike="noStrike" cap="none">
              <a:solidFill>
                <a:srgbClr val="000000"/>
              </a:solidFill>
              <a:latin typeface="Arial"/>
              <a:ea typeface="Arial"/>
              <a:cs typeface="Arial"/>
              <a:sym typeface="Arial"/>
            </a:endParaRPr>
          </a:p>
        </p:txBody>
      </p:sp>
      <p:pic>
        <p:nvPicPr>
          <p:cNvPr id="41" name="Google Shape;41;p26" descr="Google Shape;13;p1"/>
          <p:cNvPicPr preferRelativeResize="0"/>
          <p:nvPr/>
        </p:nvPicPr>
        <p:blipFill rotWithShape="1">
          <a:blip r:embed="rId2">
            <a:alphaModFix/>
          </a:blip>
          <a:srcRect/>
          <a:stretch/>
        </p:blipFill>
        <p:spPr>
          <a:xfrm>
            <a:off x="695975" y="4743090"/>
            <a:ext cx="1828170" cy="305371"/>
          </a:xfrm>
          <a:prstGeom prst="rect">
            <a:avLst/>
          </a:prstGeom>
          <a:noFill/>
          <a:ln>
            <a:noFill/>
          </a:ln>
        </p:spPr>
      </p:pic>
      <p:cxnSp>
        <p:nvCxnSpPr>
          <p:cNvPr id="42" name="Google Shape;42;p26"/>
          <p:cNvCxnSpPr/>
          <p:nvPr/>
        </p:nvCxnSpPr>
        <p:spPr>
          <a:xfrm>
            <a:off x="629215" y="4654530"/>
            <a:ext cx="7894925" cy="271"/>
          </a:xfrm>
          <a:prstGeom prst="straightConnector1">
            <a:avLst/>
          </a:prstGeom>
          <a:noFill/>
          <a:ln w="28425" cap="flat" cmpd="sng">
            <a:solidFill>
              <a:srgbClr val="385724"/>
            </a:solidFill>
            <a:prstDash val="solid"/>
            <a:miter lim="8000"/>
            <a:headEnd type="none" w="sm" len="sm"/>
            <a:tailEnd type="none" w="sm" len="sm"/>
          </a:ln>
        </p:spPr>
      </p:cxnSp>
      <p:pic>
        <p:nvPicPr>
          <p:cNvPr id="43" name="Google Shape;43;p26" descr="Google Shape;15;p1"/>
          <p:cNvPicPr preferRelativeResize="0"/>
          <p:nvPr/>
        </p:nvPicPr>
        <p:blipFill rotWithShape="1">
          <a:blip r:embed="rId3">
            <a:alphaModFix/>
          </a:blip>
          <a:srcRect/>
          <a:stretch/>
        </p:blipFill>
        <p:spPr>
          <a:xfrm>
            <a:off x="3463658" y="4728779"/>
            <a:ext cx="1216621" cy="326161"/>
          </a:xfrm>
          <a:prstGeom prst="rect">
            <a:avLst/>
          </a:prstGeom>
          <a:noFill/>
          <a:ln>
            <a:noFill/>
          </a:ln>
        </p:spPr>
      </p:pic>
      <p:pic>
        <p:nvPicPr>
          <p:cNvPr id="44" name="Google Shape;44;p26" descr="Google Shape;16;p1"/>
          <p:cNvPicPr preferRelativeResize="0"/>
          <p:nvPr/>
        </p:nvPicPr>
        <p:blipFill rotWithShape="1">
          <a:blip r:embed="rId4">
            <a:alphaModFix/>
          </a:blip>
          <a:srcRect/>
          <a:stretch/>
        </p:blipFill>
        <p:spPr>
          <a:xfrm>
            <a:off x="6089984" y="4743090"/>
            <a:ext cx="1431001" cy="305371"/>
          </a:xfrm>
          <a:prstGeom prst="rect">
            <a:avLst/>
          </a:prstGeom>
          <a:noFill/>
          <a:ln>
            <a:noFill/>
          </a:ln>
        </p:spPr>
      </p:pic>
      <p:pic>
        <p:nvPicPr>
          <p:cNvPr id="45" name="Google Shape;45;p26" descr="Google Shape;17;p1"/>
          <p:cNvPicPr preferRelativeResize="0"/>
          <p:nvPr/>
        </p:nvPicPr>
        <p:blipFill rotWithShape="1">
          <a:blip r:embed="rId5">
            <a:alphaModFix/>
          </a:blip>
          <a:srcRect/>
          <a:stretch/>
        </p:blipFill>
        <p:spPr>
          <a:xfrm>
            <a:off x="7603290" y="4778460"/>
            <a:ext cx="1408861" cy="285661"/>
          </a:xfrm>
          <a:prstGeom prst="rect">
            <a:avLst/>
          </a:prstGeom>
          <a:noFill/>
          <a:ln>
            <a:noFill/>
          </a:ln>
        </p:spPr>
      </p:pic>
      <p:pic>
        <p:nvPicPr>
          <p:cNvPr id="46" name="Google Shape;46;p26" descr="Google Shape;19;p1"/>
          <p:cNvPicPr preferRelativeResize="0"/>
          <p:nvPr/>
        </p:nvPicPr>
        <p:blipFill rotWithShape="1">
          <a:blip r:embed="rId6">
            <a:alphaModFix/>
          </a:blip>
          <a:srcRect/>
          <a:stretch/>
        </p:blipFill>
        <p:spPr>
          <a:xfrm>
            <a:off x="4839324" y="4747259"/>
            <a:ext cx="1216613" cy="297026"/>
          </a:xfrm>
          <a:prstGeom prst="rect">
            <a:avLst/>
          </a:prstGeom>
          <a:noFill/>
          <a:ln>
            <a:noFill/>
          </a:ln>
        </p:spPr>
      </p:pic>
      <p:sp>
        <p:nvSpPr>
          <p:cNvPr id="47" name="Google Shape;47;p26"/>
          <p:cNvSpPr txBox="1">
            <a:spLocks noGrp="1"/>
          </p:cNvSpPr>
          <p:nvPr>
            <p:ph type="title"/>
          </p:nvPr>
        </p:nvSpPr>
        <p:spPr>
          <a:xfrm>
            <a:off x="1029773" y="96119"/>
            <a:ext cx="6109985" cy="404731"/>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Clr>
                <a:srgbClr val="000000"/>
              </a:buClr>
              <a:buSzPts val="1400"/>
              <a:buNone/>
              <a:defRPr/>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a:endParaRPr/>
          </a:p>
        </p:txBody>
      </p:sp>
      <p:sp>
        <p:nvSpPr>
          <p:cNvPr id="48" name="Google Shape;48;p26"/>
          <p:cNvSpPr txBox="1">
            <a:spLocks noGrp="1"/>
          </p:cNvSpPr>
          <p:nvPr>
            <p:ph type="sldNum" idx="12"/>
          </p:nvPr>
        </p:nvSpPr>
        <p:spPr>
          <a:xfrm>
            <a:off x="8965188" y="4749850"/>
            <a:ext cx="147411" cy="138825"/>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OBJECT_ONLY" type="objOnly">
  <p:cSld name="OBJECT_ONLY">
    <p:spTree>
      <p:nvGrpSpPr>
        <p:cNvPr id="1" name="Shape 49"/>
        <p:cNvGrpSpPr/>
        <p:nvPr/>
      </p:nvGrpSpPr>
      <p:grpSpPr>
        <a:xfrm>
          <a:off x="0" y="0"/>
          <a:ext cx="0" cy="0"/>
          <a:chOff x="0" y="0"/>
          <a:chExt cx="0" cy="0"/>
        </a:xfrm>
      </p:grpSpPr>
      <p:sp>
        <p:nvSpPr>
          <p:cNvPr id="50" name="Google Shape;50;p27"/>
          <p:cNvSpPr txBox="1"/>
          <p:nvPr/>
        </p:nvSpPr>
        <p:spPr>
          <a:xfrm>
            <a:off x="7867880" y="13769"/>
            <a:ext cx="1330897" cy="354674"/>
          </a:xfrm>
          <a:prstGeom prst="rect">
            <a:avLst/>
          </a:prstGeom>
          <a:noFill/>
          <a:ln>
            <a:noFill/>
          </a:ln>
        </p:spPr>
        <p:txBody>
          <a:bodyPr spcFirstLastPara="1" wrap="square" lIns="33750" tIns="33750" rIns="33750" bIns="33750" anchor="t" anchorCtr="0">
            <a:spAutoFit/>
          </a:bodyPr>
          <a:lstStyle/>
          <a:p>
            <a:pPr marL="0" marR="0" lvl="0" indent="0" algn="l" rtl="0">
              <a:lnSpc>
                <a:spcPct val="100000"/>
              </a:lnSpc>
              <a:spcBef>
                <a:spcPts val="0"/>
              </a:spcBef>
              <a:spcAft>
                <a:spcPts val="0"/>
              </a:spcAft>
              <a:buClr>
                <a:srgbClr val="005493"/>
              </a:buClr>
              <a:buSzPts val="2000"/>
              <a:buFont typeface="Arial"/>
              <a:buNone/>
            </a:pPr>
            <a:r>
              <a:rPr lang="en" sz="2000" b="1" i="1" u="none" strike="noStrike" cap="none">
                <a:solidFill>
                  <a:srgbClr val="005493"/>
                </a:solidFill>
                <a:latin typeface="Arial"/>
                <a:ea typeface="Arial"/>
                <a:cs typeface="Arial"/>
                <a:sym typeface="Arial"/>
              </a:rPr>
              <a:t>HEP-CCE</a:t>
            </a:r>
            <a:endParaRPr sz="1100" b="0" i="0" u="none" strike="noStrike" cap="none">
              <a:solidFill>
                <a:srgbClr val="000000"/>
              </a:solidFill>
              <a:latin typeface="Arial"/>
              <a:ea typeface="Arial"/>
              <a:cs typeface="Arial"/>
              <a:sym typeface="Arial"/>
            </a:endParaRPr>
          </a:p>
        </p:txBody>
      </p:sp>
      <p:pic>
        <p:nvPicPr>
          <p:cNvPr id="51" name="Google Shape;51;p27" descr="Google Shape;13;p1"/>
          <p:cNvPicPr preferRelativeResize="0"/>
          <p:nvPr/>
        </p:nvPicPr>
        <p:blipFill rotWithShape="1">
          <a:blip r:embed="rId2">
            <a:alphaModFix/>
          </a:blip>
          <a:srcRect/>
          <a:stretch/>
        </p:blipFill>
        <p:spPr>
          <a:xfrm>
            <a:off x="695975" y="4743090"/>
            <a:ext cx="1828170" cy="305371"/>
          </a:xfrm>
          <a:prstGeom prst="rect">
            <a:avLst/>
          </a:prstGeom>
          <a:noFill/>
          <a:ln>
            <a:noFill/>
          </a:ln>
        </p:spPr>
      </p:pic>
      <p:cxnSp>
        <p:nvCxnSpPr>
          <p:cNvPr id="52" name="Google Shape;52;p27"/>
          <p:cNvCxnSpPr/>
          <p:nvPr/>
        </p:nvCxnSpPr>
        <p:spPr>
          <a:xfrm>
            <a:off x="629215" y="4654530"/>
            <a:ext cx="7894925" cy="271"/>
          </a:xfrm>
          <a:prstGeom prst="straightConnector1">
            <a:avLst/>
          </a:prstGeom>
          <a:noFill/>
          <a:ln w="28425" cap="flat" cmpd="sng">
            <a:solidFill>
              <a:srgbClr val="385724"/>
            </a:solidFill>
            <a:prstDash val="solid"/>
            <a:miter lim="8000"/>
            <a:headEnd type="none" w="sm" len="sm"/>
            <a:tailEnd type="none" w="sm" len="sm"/>
          </a:ln>
        </p:spPr>
      </p:cxnSp>
      <p:pic>
        <p:nvPicPr>
          <p:cNvPr id="53" name="Google Shape;53;p27" descr="Google Shape;15;p1"/>
          <p:cNvPicPr preferRelativeResize="0"/>
          <p:nvPr/>
        </p:nvPicPr>
        <p:blipFill rotWithShape="1">
          <a:blip r:embed="rId3">
            <a:alphaModFix/>
          </a:blip>
          <a:srcRect/>
          <a:stretch/>
        </p:blipFill>
        <p:spPr>
          <a:xfrm>
            <a:off x="3463658" y="4728779"/>
            <a:ext cx="1216621" cy="326161"/>
          </a:xfrm>
          <a:prstGeom prst="rect">
            <a:avLst/>
          </a:prstGeom>
          <a:noFill/>
          <a:ln>
            <a:noFill/>
          </a:ln>
        </p:spPr>
      </p:pic>
      <p:pic>
        <p:nvPicPr>
          <p:cNvPr id="54" name="Google Shape;54;p27" descr="Google Shape;16;p1"/>
          <p:cNvPicPr preferRelativeResize="0"/>
          <p:nvPr/>
        </p:nvPicPr>
        <p:blipFill rotWithShape="1">
          <a:blip r:embed="rId4">
            <a:alphaModFix/>
          </a:blip>
          <a:srcRect/>
          <a:stretch/>
        </p:blipFill>
        <p:spPr>
          <a:xfrm>
            <a:off x="6089984" y="4743090"/>
            <a:ext cx="1431001" cy="305371"/>
          </a:xfrm>
          <a:prstGeom prst="rect">
            <a:avLst/>
          </a:prstGeom>
          <a:noFill/>
          <a:ln>
            <a:noFill/>
          </a:ln>
        </p:spPr>
      </p:pic>
      <p:pic>
        <p:nvPicPr>
          <p:cNvPr id="55" name="Google Shape;55;p27" descr="Google Shape;17;p1"/>
          <p:cNvPicPr preferRelativeResize="0"/>
          <p:nvPr/>
        </p:nvPicPr>
        <p:blipFill rotWithShape="1">
          <a:blip r:embed="rId5">
            <a:alphaModFix/>
          </a:blip>
          <a:srcRect/>
          <a:stretch/>
        </p:blipFill>
        <p:spPr>
          <a:xfrm>
            <a:off x="7603290" y="4778460"/>
            <a:ext cx="1408861" cy="285661"/>
          </a:xfrm>
          <a:prstGeom prst="rect">
            <a:avLst/>
          </a:prstGeom>
          <a:noFill/>
          <a:ln>
            <a:noFill/>
          </a:ln>
        </p:spPr>
      </p:pic>
      <p:pic>
        <p:nvPicPr>
          <p:cNvPr id="56" name="Google Shape;56;p27" descr="Google Shape;19;p1"/>
          <p:cNvPicPr preferRelativeResize="0"/>
          <p:nvPr/>
        </p:nvPicPr>
        <p:blipFill rotWithShape="1">
          <a:blip r:embed="rId6">
            <a:alphaModFix/>
          </a:blip>
          <a:srcRect/>
          <a:stretch/>
        </p:blipFill>
        <p:spPr>
          <a:xfrm>
            <a:off x="4839324" y="4747259"/>
            <a:ext cx="1216613" cy="297026"/>
          </a:xfrm>
          <a:prstGeom prst="rect">
            <a:avLst/>
          </a:prstGeom>
          <a:noFill/>
          <a:ln>
            <a:noFill/>
          </a:ln>
        </p:spPr>
      </p:pic>
      <p:sp>
        <p:nvSpPr>
          <p:cNvPr id="57" name="Google Shape;57;p27"/>
          <p:cNvSpPr txBox="1">
            <a:spLocks noGrp="1"/>
          </p:cNvSpPr>
          <p:nvPr>
            <p:ph type="body" idx="1"/>
          </p:nvPr>
        </p:nvSpPr>
        <p:spPr>
          <a:xfrm>
            <a:off x="1029773" y="96119"/>
            <a:ext cx="6109985" cy="1877041"/>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0"/>
              </a:spcBef>
              <a:spcAft>
                <a:spcPts val="0"/>
              </a:spcAft>
              <a:buClr>
                <a:srgbClr val="000000"/>
              </a:buClr>
              <a:buSzPts val="1400"/>
              <a:buNone/>
              <a:defRPr/>
            </a:lvl1pPr>
            <a:lvl2pPr marL="914400" lvl="1" indent="-228600" algn="l">
              <a:lnSpc>
                <a:spcPct val="100000"/>
              </a:lnSpc>
              <a:spcBef>
                <a:spcPts val="0"/>
              </a:spcBef>
              <a:spcAft>
                <a:spcPts val="0"/>
              </a:spcAft>
              <a:buClr>
                <a:srgbClr val="000000"/>
              </a:buClr>
              <a:buSzPts val="1400"/>
              <a:buNone/>
              <a:defRPr/>
            </a:lvl2pPr>
            <a:lvl3pPr marL="1371600" lvl="2" indent="-228600" algn="l">
              <a:lnSpc>
                <a:spcPct val="100000"/>
              </a:lnSpc>
              <a:spcBef>
                <a:spcPts val="0"/>
              </a:spcBef>
              <a:spcAft>
                <a:spcPts val="0"/>
              </a:spcAft>
              <a:buClr>
                <a:srgbClr val="000000"/>
              </a:buClr>
              <a:buSzPts val="1400"/>
              <a:buNone/>
              <a:defRPr/>
            </a:lvl3pPr>
            <a:lvl4pPr marL="1828800" lvl="3" indent="-228600" algn="l">
              <a:lnSpc>
                <a:spcPct val="100000"/>
              </a:lnSpc>
              <a:spcBef>
                <a:spcPts val="0"/>
              </a:spcBef>
              <a:spcAft>
                <a:spcPts val="0"/>
              </a:spcAft>
              <a:buClr>
                <a:srgbClr val="000000"/>
              </a:buClr>
              <a:buSzPts val="1400"/>
              <a:buNone/>
              <a:defRPr/>
            </a:lvl4pPr>
            <a:lvl5pPr marL="2286000" lvl="4" indent="-228600" algn="l">
              <a:lnSpc>
                <a:spcPct val="100000"/>
              </a:lnSpc>
              <a:spcBef>
                <a:spcPts val="0"/>
              </a:spcBef>
              <a:spcAft>
                <a:spcPts val="0"/>
              </a:spcAft>
              <a:buClr>
                <a:srgbClr val="000000"/>
              </a:buClr>
              <a:buSzPts val="1400"/>
              <a:buNone/>
              <a:defRPr/>
            </a:lvl5pPr>
            <a:lvl6pPr marL="2743200" lvl="5" indent="-228600" algn="l">
              <a:lnSpc>
                <a:spcPct val="100000"/>
              </a:lnSpc>
              <a:spcBef>
                <a:spcPts val="0"/>
              </a:spcBef>
              <a:spcAft>
                <a:spcPts val="0"/>
              </a:spcAft>
              <a:buClr>
                <a:srgbClr val="000000"/>
              </a:buClr>
              <a:buSzPts val="1400"/>
              <a:buNone/>
              <a:defRPr/>
            </a:lvl6pPr>
            <a:lvl7pPr marL="3200400" lvl="6" indent="-228600" algn="l">
              <a:lnSpc>
                <a:spcPct val="100000"/>
              </a:lnSpc>
              <a:spcBef>
                <a:spcPts val="0"/>
              </a:spcBef>
              <a:spcAft>
                <a:spcPts val="0"/>
              </a:spcAft>
              <a:buClr>
                <a:srgbClr val="000000"/>
              </a:buClr>
              <a:buSzPts val="1400"/>
              <a:buNone/>
              <a:defRPr/>
            </a:lvl7pPr>
            <a:lvl8pPr marL="3657600" lvl="7" indent="-228600" algn="l">
              <a:lnSpc>
                <a:spcPct val="100000"/>
              </a:lnSpc>
              <a:spcBef>
                <a:spcPts val="0"/>
              </a:spcBef>
              <a:spcAft>
                <a:spcPts val="0"/>
              </a:spcAft>
              <a:buClr>
                <a:srgbClr val="000000"/>
              </a:buClr>
              <a:buSzPts val="1400"/>
              <a:buNone/>
              <a:defRPr/>
            </a:lvl8pPr>
            <a:lvl9pPr marL="4114800" lvl="8" indent="-228600" algn="l">
              <a:lnSpc>
                <a:spcPct val="100000"/>
              </a:lnSpc>
              <a:spcBef>
                <a:spcPts val="0"/>
              </a:spcBef>
              <a:spcAft>
                <a:spcPts val="0"/>
              </a:spcAft>
              <a:buClr>
                <a:srgbClr val="000000"/>
              </a:buClr>
              <a:buSzPts val="1400"/>
              <a:buNone/>
              <a:defRPr/>
            </a:lvl9pPr>
          </a:lstStyle>
          <a:p>
            <a:endParaRPr/>
          </a:p>
        </p:txBody>
      </p:sp>
      <p:sp>
        <p:nvSpPr>
          <p:cNvPr id="58" name="Google Shape;58;p27"/>
          <p:cNvSpPr txBox="1">
            <a:spLocks noGrp="1"/>
          </p:cNvSpPr>
          <p:nvPr>
            <p:ph type="sldNum" idx="12"/>
          </p:nvPr>
        </p:nvSpPr>
        <p:spPr>
          <a:xfrm>
            <a:off x="8965188" y="4749850"/>
            <a:ext cx="147411" cy="138825"/>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WO_OBJECTS_AND_OBJECT" type="twoObjAndObj">
  <p:cSld name="TWO_OBJECTS_AND_OBJECT">
    <p:spTree>
      <p:nvGrpSpPr>
        <p:cNvPr id="1" name="Shape 59"/>
        <p:cNvGrpSpPr/>
        <p:nvPr/>
      </p:nvGrpSpPr>
      <p:grpSpPr>
        <a:xfrm>
          <a:off x="0" y="0"/>
          <a:ext cx="0" cy="0"/>
          <a:chOff x="0" y="0"/>
          <a:chExt cx="0" cy="0"/>
        </a:xfrm>
      </p:grpSpPr>
      <p:sp>
        <p:nvSpPr>
          <p:cNvPr id="60" name="Google Shape;60;p28"/>
          <p:cNvSpPr txBox="1"/>
          <p:nvPr/>
        </p:nvSpPr>
        <p:spPr>
          <a:xfrm>
            <a:off x="7867880" y="13769"/>
            <a:ext cx="1330897" cy="354674"/>
          </a:xfrm>
          <a:prstGeom prst="rect">
            <a:avLst/>
          </a:prstGeom>
          <a:noFill/>
          <a:ln>
            <a:noFill/>
          </a:ln>
        </p:spPr>
        <p:txBody>
          <a:bodyPr spcFirstLastPara="1" wrap="square" lIns="33750" tIns="33750" rIns="33750" bIns="33750" anchor="t" anchorCtr="0">
            <a:spAutoFit/>
          </a:bodyPr>
          <a:lstStyle/>
          <a:p>
            <a:pPr marL="0" marR="0" lvl="0" indent="0" algn="l" rtl="0">
              <a:lnSpc>
                <a:spcPct val="100000"/>
              </a:lnSpc>
              <a:spcBef>
                <a:spcPts val="0"/>
              </a:spcBef>
              <a:spcAft>
                <a:spcPts val="0"/>
              </a:spcAft>
              <a:buClr>
                <a:srgbClr val="005493"/>
              </a:buClr>
              <a:buSzPts val="2000"/>
              <a:buFont typeface="Arial"/>
              <a:buNone/>
            </a:pPr>
            <a:r>
              <a:rPr lang="en" sz="2000" b="1" i="1" u="none" strike="noStrike" cap="none">
                <a:solidFill>
                  <a:srgbClr val="005493"/>
                </a:solidFill>
                <a:latin typeface="Arial"/>
                <a:ea typeface="Arial"/>
                <a:cs typeface="Arial"/>
                <a:sym typeface="Arial"/>
              </a:rPr>
              <a:t>HEP-CCE</a:t>
            </a:r>
            <a:endParaRPr sz="1100" b="0" i="0" u="none" strike="noStrike" cap="none">
              <a:solidFill>
                <a:srgbClr val="000000"/>
              </a:solidFill>
              <a:latin typeface="Arial"/>
              <a:ea typeface="Arial"/>
              <a:cs typeface="Arial"/>
              <a:sym typeface="Arial"/>
            </a:endParaRPr>
          </a:p>
        </p:txBody>
      </p:sp>
      <p:pic>
        <p:nvPicPr>
          <p:cNvPr id="61" name="Google Shape;61;p28" descr="Google Shape;13;p1"/>
          <p:cNvPicPr preferRelativeResize="0"/>
          <p:nvPr/>
        </p:nvPicPr>
        <p:blipFill rotWithShape="1">
          <a:blip r:embed="rId2">
            <a:alphaModFix/>
          </a:blip>
          <a:srcRect/>
          <a:stretch/>
        </p:blipFill>
        <p:spPr>
          <a:xfrm>
            <a:off x="695975" y="4743090"/>
            <a:ext cx="1828170" cy="305371"/>
          </a:xfrm>
          <a:prstGeom prst="rect">
            <a:avLst/>
          </a:prstGeom>
          <a:noFill/>
          <a:ln>
            <a:noFill/>
          </a:ln>
        </p:spPr>
      </p:pic>
      <p:cxnSp>
        <p:nvCxnSpPr>
          <p:cNvPr id="62" name="Google Shape;62;p28"/>
          <p:cNvCxnSpPr/>
          <p:nvPr/>
        </p:nvCxnSpPr>
        <p:spPr>
          <a:xfrm>
            <a:off x="629215" y="4654530"/>
            <a:ext cx="7894925" cy="271"/>
          </a:xfrm>
          <a:prstGeom prst="straightConnector1">
            <a:avLst/>
          </a:prstGeom>
          <a:noFill/>
          <a:ln w="28425" cap="flat" cmpd="sng">
            <a:solidFill>
              <a:srgbClr val="385724"/>
            </a:solidFill>
            <a:prstDash val="solid"/>
            <a:miter lim="8000"/>
            <a:headEnd type="none" w="sm" len="sm"/>
            <a:tailEnd type="none" w="sm" len="sm"/>
          </a:ln>
        </p:spPr>
      </p:cxnSp>
      <p:pic>
        <p:nvPicPr>
          <p:cNvPr id="63" name="Google Shape;63;p28" descr="Google Shape;15;p1"/>
          <p:cNvPicPr preferRelativeResize="0"/>
          <p:nvPr/>
        </p:nvPicPr>
        <p:blipFill rotWithShape="1">
          <a:blip r:embed="rId3">
            <a:alphaModFix/>
          </a:blip>
          <a:srcRect/>
          <a:stretch/>
        </p:blipFill>
        <p:spPr>
          <a:xfrm>
            <a:off x="3463658" y="4728779"/>
            <a:ext cx="1216621" cy="326161"/>
          </a:xfrm>
          <a:prstGeom prst="rect">
            <a:avLst/>
          </a:prstGeom>
          <a:noFill/>
          <a:ln>
            <a:noFill/>
          </a:ln>
        </p:spPr>
      </p:pic>
      <p:pic>
        <p:nvPicPr>
          <p:cNvPr id="64" name="Google Shape;64;p28" descr="Google Shape;16;p1"/>
          <p:cNvPicPr preferRelativeResize="0"/>
          <p:nvPr/>
        </p:nvPicPr>
        <p:blipFill rotWithShape="1">
          <a:blip r:embed="rId4">
            <a:alphaModFix/>
          </a:blip>
          <a:srcRect/>
          <a:stretch/>
        </p:blipFill>
        <p:spPr>
          <a:xfrm>
            <a:off x="6089984" y="4743090"/>
            <a:ext cx="1431001" cy="305371"/>
          </a:xfrm>
          <a:prstGeom prst="rect">
            <a:avLst/>
          </a:prstGeom>
          <a:noFill/>
          <a:ln>
            <a:noFill/>
          </a:ln>
        </p:spPr>
      </p:pic>
      <p:pic>
        <p:nvPicPr>
          <p:cNvPr id="65" name="Google Shape;65;p28" descr="Google Shape;17;p1"/>
          <p:cNvPicPr preferRelativeResize="0"/>
          <p:nvPr/>
        </p:nvPicPr>
        <p:blipFill rotWithShape="1">
          <a:blip r:embed="rId5">
            <a:alphaModFix/>
          </a:blip>
          <a:srcRect/>
          <a:stretch/>
        </p:blipFill>
        <p:spPr>
          <a:xfrm>
            <a:off x="7603290" y="4778460"/>
            <a:ext cx="1408861" cy="285661"/>
          </a:xfrm>
          <a:prstGeom prst="rect">
            <a:avLst/>
          </a:prstGeom>
          <a:noFill/>
          <a:ln>
            <a:noFill/>
          </a:ln>
        </p:spPr>
      </p:pic>
      <p:pic>
        <p:nvPicPr>
          <p:cNvPr id="66" name="Google Shape;66;p28" descr="Google Shape;19;p1"/>
          <p:cNvPicPr preferRelativeResize="0"/>
          <p:nvPr/>
        </p:nvPicPr>
        <p:blipFill rotWithShape="1">
          <a:blip r:embed="rId6">
            <a:alphaModFix/>
          </a:blip>
          <a:srcRect/>
          <a:stretch/>
        </p:blipFill>
        <p:spPr>
          <a:xfrm>
            <a:off x="4839324" y="4747259"/>
            <a:ext cx="1216613" cy="297026"/>
          </a:xfrm>
          <a:prstGeom prst="rect">
            <a:avLst/>
          </a:prstGeom>
          <a:noFill/>
          <a:ln>
            <a:noFill/>
          </a:ln>
        </p:spPr>
      </p:pic>
      <p:sp>
        <p:nvSpPr>
          <p:cNvPr id="67" name="Google Shape;67;p28"/>
          <p:cNvSpPr txBox="1">
            <a:spLocks noGrp="1"/>
          </p:cNvSpPr>
          <p:nvPr>
            <p:ph type="title"/>
          </p:nvPr>
        </p:nvSpPr>
        <p:spPr>
          <a:xfrm>
            <a:off x="1029773" y="96119"/>
            <a:ext cx="6109985" cy="404731"/>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Clr>
                <a:srgbClr val="000000"/>
              </a:buClr>
              <a:buSzPts val="1400"/>
              <a:buNone/>
              <a:defRPr/>
            </a:lvl1pPr>
            <a:lvl2pPr lvl="1" algn="l">
              <a:lnSpc>
                <a:spcPct val="100000"/>
              </a:lnSpc>
              <a:spcBef>
                <a:spcPts val="0"/>
              </a:spcBef>
              <a:spcAft>
                <a:spcPts val="0"/>
              </a:spcAft>
              <a:buClr>
                <a:srgbClr val="000000"/>
              </a:buClr>
              <a:buSzPts val="1400"/>
              <a:buNone/>
              <a:defRPr/>
            </a:lvl2pPr>
            <a:lvl3pPr lvl="2" algn="l">
              <a:lnSpc>
                <a:spcPct val="100000"/>
              </a:lnSpc>
              <a:spcBef>
                <a:spcPts val="0"/>
              </a:spcBef>
              <a:spcAft>
                <a:spcPts val="0"/>
              </a:spcAft>
              <a:buClr>
                <a:srgbClr val="000000"/>
              </a:buClr>
              <a:buSzPts val="1400"/>
              <a:buNone/>
              <a:defRPr/>
            </a:lvl3pPr>
            <a:lvl4pPr lvl="3" algn="l">
              <a:lnSpc>
                <a:spcPct val="100000"/>
              </a:lnSpc>
              <a:spcBef>
                <a:spcPts val="0"/>
              </a:spcBef>
              <a:spcAft>
                <a:spcPts val="0"/>
              </a:spcAft>
              <a:buClr>
                <a:srgbClr val="000000"/>
              </a:buClr>
              <a:buSzPts val="1400"/>
              <a:buNone/>
              <a:defRPr/>
            </a:lvl4pPr>
            <a:lvl5pPr lvl="4" algn="l">
              <a:lnSpc>
                <a:spcPct val="100000"/>
              </a:lnSpc>
              <a:spcBef>
                <a:spcPts val="0"/>
              </a:spcBef>
              <a:spcAft>
                <a:spcPts val="0"/>
              </a:spcAft>
              <a:buClr>
                <a:srgbClr val="000000"/>
              </a:buClr>
              <a:buSzPts val="1400"/>
              <a:buNone/>
              <a:defRPr/>
            </a:lvl5pPr>
            <a:lvl6pPr lvl="5" algn="l">
              <a:lnSpc>
                <a:spcPct val="100000"/>
              </a:lnSpc>
              <a:spcBef>
                <a:spcPts val="0"/>
              </a:spcBef>
              <a:spcAft>
                <a:spcPts val="0"/>
              </a:spcAft>
              <a:buClr>
                <a:srgbClr val="000000"/>
              </a:buClr>
              <a:buSzPts val="1400"/>
              <a:buNone/>
              <a:defRPr/>
            </a:lvl6pPr>
            <a:lvl7pPr lvl="6" algn="l">
              <a:lnSpc>
                <a:spcPct val="100000"/>
              </a:lnSpc>
              <a:spcBef>
                <a:spcPts val="0"/>
              </a:spcBef>
              <a:spcAft>
                <a:spcPts val="0"/>
              </a:spcAft>
              <a:buClr>
                <a:srgbClr val="000000"/>
              </a:buClr>
              <a:buSzPts val="1400"/>
              <a:buNone/>
              <a:defRPr/>
            </a:lvl7pPr>
            <a:lvl8pPr lvl="7" algn="l">
              <a:lnSpc>
                <a:spcPct val="100000"/>
              </a:lnSpc>
              <a:spcBef>
                <a:spcPts val="0"/>
              </a:spcBef>
              <a:spcAft>
                <a:spcPts val="0"/>
              </a:spcAft>
              <a:buClr>
                <a:srgbClr val="000000"/>
              </a:buClr>
              <a:buSzPts val="1400"/>
              <a:buNone/>
              <a:defRPr/>
            </a:lvl8pPr>
            <a:lvl9pPr lvl="8" algn="l">
              <a:lnSpc>
                <a:spcPct val="100000"/>
              </a:lnSpc>
              <a:spcBef>
                <a:spcPts val="0"/>
              </a:spcBef>
              <a:spcAft>
                <a:spcPts val="0"/>
              </a:spcAft>
              <a:buClr>
                <a:srgbClr val="000000"/>
              </a:buClr>
              <a:buSzPts val="1400"/>
              <a:buNone/>
              <a:defRPr/>
            </a:lvl9pPr>
          </a:lstStyle>
          <a:p>
            <a:endParaRPr/>
          </a:p>
        </p:txBody>
      </p:sp>
      <p:sp>
        <p:nvSpPr>
          <p:cNvPr id="68" name="Google Shape;68;p28"/>
          <p:cNvSpPr txBox="1">
            <a:spLocks noGrp="1"/>
          </p:cNvSpPr>
          <p:nvPr>
            <p:ph type="body" idx="1"/>
          </p:nvPr>
        </p:nvSpPr>
        <p:spPr>
          <a:xfrm>
            <a:off x="457316" y="537569"/>
            <a:ext cx="4018817" cy="196371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400"/>
              <a:buNone/>
              <a:defRPr/>
            </a:lvl1pPr>
            <a:lvl2pPr marL="914400" lvl="1" indent="-228600" algn="l">
              <a:lnSpc>
                <a:spcPct val="100000"/>
              </a:lnSpc>
              <a:spcBef>
                <a:spcPts val="0"/>
              </a:spcBef>
              <a:spcAft>
                <a:spcPts val="0"/>
              </a:spcAft>
              <a:buClr>
                <a:srgbClr val="000000"/>
              </a:buClr>
              <a:buSzPts val="1400"/>
              <a:buNone/>
              <a:defRPr/>
            </a:lvl2pPr>
            <a:lvl3pPr marL="1371600" lvl="2" indent="-228600" algn="l">
              <a:lnSpc>
                <a:spcPct val="100000"/>
              </a:lnSpc>
              <a:spcBef>
                <a:spcPts val="0"/>
              </a:spcBef>
              <a:spcAft>
                <a:spcPts val="0"/>
              </a:spcAft>
              <a:buClr>
                <a:srgbClr val="000000"/>
              </a:buClr>
              <a:buSzPts val="1400"/>
              <a:buNone/>
              <a:defRPr/>
            </a:lvl3pPr>
            <a:lvl4pPr marL="1828800" lvl="3" indent="-228600" algn="l">
              <a:lnSpc>
                <a:spcPct val="100000"/>
              </a:lnSpc>
              <a:spcBef>
                <a:spcPts val="0"/>
              </a:spcBef>
              <a:spcAft>
                <a:spcPts val="0"/>
              </a:spcAft>
              <a:buClr>
                <a:srgbClr val="000000"/>
              </a:buClr>
              <a:buSzPts val="1400"/>
              <a:buNone/>
              <a:defRPr/>
            </a:lvl4pPr>
            <a:lvl5pPr marL="2286000" lvl="4" indent="-228600" algn="l">
              <a:lnSpc>
                <a:spcPct val="100000"/>
              </a:lnSpc>
              <a:spcBef>
                <a:spcPts val="0"/>
              </a:spcBef>
              <a:spcAft>
                <a:spcPts val="0"/>
              </a:spcAft>
              <a:buClr>
                <a:srgbClr val="000000"/>
              </a:buClr>
              <a:buSzPts val="1400"/>
              <a:buNone/>
              <a:defRPr/>
            </a:lvl5pPr>
            <a:lvl6pPr marL="2743200" lvl="5" indent="-228600" algn="l">
              <a:lnSpc>
                <a:spcPct val="100000"/>
              </a:lnSpc>
              <a:spcBef>
                <a:spcPts val="0"/>
              </a:spcBef>
              <a:spcAft>
                <a:spcPts val="0"/>
              </a:spcAft>
              <a:buClr>
                <a:srgbClr val="000000"/>
              </a:buClr>
              <a:buSzPts val="1400"/>
              <a:buNone/>
              <a:defRPr/>
            </a:lvl6pPr>
            <a:lvl7pPr marL="3200400" lvl="6" indent="-228600" algn="l">
              <a:lnSpc>
                <a:spcPct val="100000"/>
              </a:lnSpc>
              <a:spcBef>
                <a:spcPts val="0"/>
              </a:spcBef>
              <a:spcAft>
                <a:spcPts val="0"/>
              </a:spcAft>
              <a:buClr>
                <a:srgbClr val="000000"/>
              </a:buClr>
              <a:buSzPts val="1400"/>
              <a:buNone/>
              <a:defRPr/>
            </a:lvl7pPr>
            <a:lvl8pPr marL="3657600" lvl="7" indent="-228600" algn="l">
              <a:lnSpc>
                <a:spcPct val="100000"/>
              </a:lnSpc>
              <a:spcBef>
                <a:spcPts val="0"/>
              </a:spcBef>
              <a:spcAft>
                <a:spcPts val="0"/>
              </a:spcAft>
              <a:buClr>
                <a:srgbClr val="000000"/>
              </a:buClr>
              <a:buSzPts val="1400"/>
              <a:buNone/>
              <a:defRPr/>
            </a:lvl8pPr>
            <a:lvl9pPr marL="4114800" lvl="8" indent="-228600" algn="l">
              <a:lnSpc>
                <a:spcPct val="100000"/>
              </a:lnSpc>
              <a:spcBef>
                <a:spcPts val="0"/>
              </a:spcBef>
              <a:spcAft>
                <a:spcPts val="0"/>
              </a:spcAft>
              <a:buClr>
                <a:srgbClr val="000000"/>
              </a:buClr>
              <a:buSzPts val="1400"/>
              <a:buNone/>
              <a:defRPr/>
            </a:lvl9pPr>
          </a:lstStyle>
          <a:p>
            <a:endParaRPr/>
          </a:p>
        </p:txBody>
      </p:sp>
      <p:sp>
        <p:nvSpPr>
          <p:cNvPr id="69" name="Google Shape;69;p28"/>
          <p:cNvSpPr txBox="1">
            <a:spLocks noGrp="1"/>
          </p:cNvSpPr>
          <p:nvPr>
            <p:ph type="body" idx="2"/>
          </p:nvPr>
        </p:nvSpPr>
        <p:spPr>
          <a:xfrm>
            <a:off x="4677492" y="537569"/>
            <a:ext cx="4018816" cy="411696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400"/>
              <a:buNone/>
              <a:defRPr/>
            </a:lvl1pPr>
            <a:lvl2pPr marL="914400" lvl="1" indent="-228600" algn="l">
              <a:lnSpc>
                <a:spcPct val="100000"/>
              </a:lnSpc>
              <a:spcBef>
                <a:spcPts val="0"/>
              </a:spcBef>
              <a:spcAft>
                <a:spcPts val="0"/>
              </a:spcAft>
              <a:buClr>
                <a:srgbClr val="000000"/>
              </a:buClr>
              <a:buSzPts val="1400"/>
              <a:buNone/>
              <a:defRPr/>
            </a:lvl2pPr>
            <a:lvl3pPr marL="1371600" lvl="2" indent="-228600" algn="l">
              <a:lnSpc>
                <a:spcPct val="100000"/>
              </a:lnSpc>
              <a:spcBef>
                <a:spcPts val="0"/>
              </a:spcBef>
              <a:spcAft>
                <a:spcPts val="0"/>
              </a:spcAft>
              <a:buClr>
                <a:srgbClr val="000000"/>
              </a:buClr>
              <a:buSzPts val="1400"/>
              <a:buNone/>
              <a:defRPr/>
            </a:lvl3pPr>
            <a:lvl4pPr marL="1828800" lvl="3" indent="-228600" algn="l">
              <a:lnSpc>
                <a:spcPct val="100000"/>
              </a:lnSpc>
              <a:spcBef>
                <a:spcPts val="0"/>
              </a:spcBef>
              <a:spcAft>
                <a:spcPts val="0"/>
              </a:spcAft>
              <a:buClr>
                <a:srgbClr val="000000"/>
              </a:buClr>
              <a:buSzPts val="1400"/>
              <a:buNone/>
              <a:defRPr/>
            </a:lvl4pPr>
            <a:lvl5pPr marL="2286000" lvl="4" indent="-228600" algn="l">
              <a:lnSpc>
                <a:spcPct val="100000"/>
              </a:lnSpc>
              <a:spcBef>
                <a:spcPts val="0"/>
              </a:spcBef>
              <a:spcAft>
                <a:spcPts val="0"/>
              </a:spcAft>
              <a:buClr>
                <a:srgbClr val="000000"/>
              </a:buClr>
              <a:buSzPts val="1400"/>
              <a:buNone/>
              <a:defRPr/>
            </a:lvl5pPr>
            <a:lvl6pPr marL="2743200" lvl="5" indent="-228600" algn="l">
              <a:lnSpc>
                <a:spcPct val="100000"/>
              </a:lnSpc>
              <a:spcBef>
                <a:spcPts val="0"/>
              </a:spcBef>
              <a:spcAft>
                <a:spcPts val="0"/>
              </a:spcAft>
              <a:buClr>
                <a:srgbClr val="000000"/>
              </a:buClr>
              <a:buSzPts val="1400"/>
              <a:buNone/>
              <a:defRPr/>
            </a:lvl6pPr>
            <a:lvl7pPr marL="3200400" lvl="6" indent="-228600" algn="l">
              <a:lnSpc>
                <a:spcPct val="100000"/>
              </a:lnSpc>
              <a:spcBef>
                <a:spcPts val="0"/>
              </a:spcBef>
              <a:spcAft>
                <a:spcPts val="0"/>
              </a:spcAft>
              <a:buClr>
                <a:srgbClr val="000000"/>
              </a:buClr>
              <a:buSzPts val="1400"/>
              <a:buNone/>
              <a:defRPr/>
            </a:lvl7pPr>
            <a:lvl8pPr marL="3657600" lvl="7" indent="-228600" algn="l">
              <a:lnSpc>
                <a:spcPct val="100000"/>
              </a:lnSpc>
              <a:spcBef>
                <a:spcPts val="0"/>
              </a:spcBef>
              <a:spcAft>
                <a:spcPts val="0"/>
              </a:spcAft>
              <a:buClr>
                <a:srgbClr val="000000"/>
              </a:buClr>
              <a:buSzPts val="1400"/>
              <a:buNone/>
              <a:defRPr/>
            </a:lvl8pPr>
            <a:lvl9pPr marL="4114800" lvl="8" indent="-228600" algn="l">
              <a:lnSpc>
                <a:spcPct val="100000"/>
              </a:lnSpc>
              <a:spcBef>
                <a:spcPts val="0"/>
              </a:spcBef>
              <a:spcAft>
                <a:spcPts val="0"/>
              </a:spcAft>
              <a:buClr>
                <a:srgbClr val="000000"/>
              </a:buClr>
              <a:buSzPts val="1400"/>
              <a:buNone/>
              <a:defRPr/>
            </a:lvl9pPr>
          </a:lstStyle>
          <a:p>
            <a:endParaRPr/>
          </a:p>
        </p:txBody>
      </p:sp>
      <p:sp>
        <p:nvSpPr>
          <p:cNvPr id="70" name="Google Shape;70;p28"/>
          <p:cNvSpPr txBox="1">
            <a:spLocks noGrp="1"/>
          </p:cNvSpPr>
          <p:nvPr>
            <p:ph type="body" idx="3"/>
          </p:nvPr>
        </p:nvSpPr>
        <p:spPr>
          <a:xfrm>
            <a:off x="457316" y="2688120"/>
            <a:ext cx="4018816" cy="196371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0000"/>
              </a:buClr>
              <a:buSzPts val="1400"/>
              <a:buNone/>
              <a:defRPr/>
            </a:lvl1pPr>
            <a:lvl2pPr marL="914400" lvl="1" indent="-228600" algn="l">
              <a:lnSpc>
                <a:spcPct val="100000"/>
              </a:lnSpc>
              <a:spcBef>
                <a:spcPts val="0"/>
              </a:spcBef>
              <a:spcAft>
                <a:spcPts val="0"/>
              </a:spcAft>
              <a:buClr>
                <a:srgbClr val="000000"/>
              </a:buClr>
              <a:buSzPts val="1400"/>
              <a:buNone/>
              <a:defRPr/>
            </a:lvl2pPr>
            <a:lvl3pPr marL="1371600" lvl="2" indent="-228600" algn="l">
              <a:lnSpc>
                <a:spcPct val="100000"/>
              </a:lnSpc>
              <a:spcBef>
                <a:spcPts val="0"/>
              </a:spcBef>
              <a:spcAft>
                <a:spcPts val="0"/>
              </a:spcAft>
              <a:buClr>
                <a:srgbClr val="000000"/>
              </a:buClr>
              <a:buSzPts val="1400"/>
              <a:buNone/>
              <a:defRPr/>
            </a:lvl3pPr>
            <a:lvl4pPr marL="1828800" lvl="3" indent="-228600" algn="l">
              <a:lnSpc>
                <a:spcPct val="100000"/>
              </a:lnSpc>
              <a:spcBef>
                <a:spcPts val="0"/>
              </a:spcBef>
              <a:spcAft>
                <a:spcPts val="0"/>
              </a:spcAft>
              <a:buClr>
                <a:srgbClr val="000000"/>
              </a:buClr>
              <a:buSzPts val="1400"/>
              <a:buNone/>
              <a:defRPr/>
            </a:lvl4pPr>
            <a:lvl5pPr marL="2286000" lvl="4" indent="-228600" algn="l">
              <a:lnSpc>
                <a:spcPct val="100000"/>
              </a:lnSpc>
              <a:spcBef>
                <a:spcPts val="0"/>
              </a:spcBef>
              <a:spcAft>
                <a:spcPts val="0"/>
              </a:spcAft>
              <a:buClr>
                <a:srgbClr val="000000"/>
              </a:buClr>
              <a:buSzPts val="1400"/>
              <a:buNone/>
              <a:defRPr/>
            </a:lvl5pPr>
            <a:lvl6pPr marL="2743200" lvl="5" indent="-228600" algn="l">
              <a:lnSpc>
                <a:spcPct val="100000"/>
              </a:lnSpc>
              <a:spcBef>
                <a:spcPts val="0"/>
              </a:spcBef>
              <a:spcAft>
                <a:spcPts val="0"/>
              </a:spcAft>
              <a:buClr>
                <a:srgbClr val="000000"/>
              </a:buClr>
              <a:buSzPts val="1400"/>
              <a:buNone/>
              <a:defRPr/>
            </a:lvl6pPr>
            <a:lvl7pPr marL="3200400" lvl="6" indent="-228600" algn="l">
              <a:lnSpc>
                <a:spcPct val="100000"/>
              </a:lnSpc>
              <a:spcBef>
                <a:spcPts val="0"/>
              </a:spcBef>
              <a:spcAft>
                <a:spcPts val="0"/>
              </a:spcAft>
              <a:buClr>
                <a:srgbClr val="000000"/>
              </a:buClr>
              <a:buSzPts val="1400"/>
              <a:buNone/>
              <a:defRPr/>
            </a:lvl7pPr>
            <a:lvl8pPr marL="3657600" lvl="7" indent="-228600" algn="l">
              <a:lnSpc>
                <a:spcPct val="100000"/>
              </a:lnSpc>
              <a:spcBef>
                <a:spcPts val="0"/>
              </a:spcBef>
              <a:spcAft>
                <a:spcPts val="0"/>
              </a:spcAft>
              <a:buClr>
                <a:srgbClr val="000000"/>
              </a:buClr>
              <a:buSzPts val="1400"/>
              <a:buNone/>
              <a:defRPr/>
            </a:lvl8pPr>
            <a:lvl9pPr marL="4114800" lvl="8" indent="-228600" algn="l">
              <a:lnSpc>
                <a:spcPct val="100000"/>
              </a:lnSpc>
              <a:spcBef>
                <a:spcPts val="0"/>
              </a:spcBef>
              <a:spcAft>
                <a:spcPts val="0"/>
              </a:spcAft>
              <a:buClr>
                <a:srgbClr val="000000"/>
              </a:buClr>
              <a:buSzPts val="1400"/>
              <a:buNone/>
              <a:defRPr/>
            </a:lvl9pPr>
          </a:lstStyle>
          <a:p>
            <a:endParaRPr/>
          </a:p>
        </p:txBody>
      </p:sp>
      <p:sp>
        <p:nvSpPr>
          <p:cNvPr id="71" name="Google Shape;71;p28"/>
          <p:cNvSpPr txBox="1">
            <a:spLocks noGrp="1"/>
          </p:cNvSpPr>
          <p:nvPr>
            <p:ph type="sldNum" idx="12"/>
          </p:nvPr>
        </p:nvSpPr>
        <p:spPr>
          <a:xfrm>
            <a:off x="8965188" y="4749850"/>
            <a:ext cx="147411" cy="138825"/>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21" Type="http://schemas.openxmlformats.org/officeDocument/2006/relationships/image" Target="../media/image4.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11.png"/><Relationship Id="rId5" Type="http://schemas.openxmlformats.org/officeDocument/2006/relationships/slideLayout" Target="../slideLayouts/slideLayout21.xml"/><Relationship Id="rId10"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
        <p:cNvGrpSpPr/>
        <p:nvPr/>
      </p:nvGrpSpPr>
      <p:grpSpPr>
        <a:xfrm>
          <a:off x="0" y="0"/>
          <a:ext cx="0" cy="0"/>
          <a:chOff x="0" y="0"/>
          <a:chExt cx="0" cy="0"/>
        </a:xfrm>
      </p:grpSpPr>
      <p:sp>
        <p:nvSpPr>
          <p:cNvPr id="6" name="Google Shape;6;p17"/>
          <p:cNvSpPr txBox="1"/>
          <p:nvPr/>
        </p:nvSpPr>
        <p:spPr>
          <a:xfrm>
            <a:off x="7867880" y="13769"/>
            <a:ext cx="1330897" cy="354674"/>
          </a:xfrm>
          <a:prstGeom prst="rect">
            <a:avLst/>
          </a:prstGeom>
          <a:noFill/>
          <a:ln>
            <a:noFill/>
          </a:ln>
        </p:spPr>
        <p:txBody>
          <a:bodyPr spcFirstLastPara="1" wrap="square" lIns="33750" tIns="33750" rIns="33750" bIns="33750" anchor="t" anchorCtr="0">
            <a:spAutoFit/>
          </a:bodyPr>
          <a:lstStyle/>
          <a:p>
            <a:pPr marL="0" marR="0" lvl="0" indent="0" algn="l" rtl="0">
              <a:lnSpc>
                <a:spcPct val="100000"/>
              </a:lnSpc>
              <a:spcBef>
                <a:spcPts val="0"/>
              </a:spcBef>
              <a:spcAft>
                <a:spcPts val="0"/>
              </a:spcAft>
              <a:buClr>
                <a:srgbClr val="005493"/>
              </a:buClr>
              <a:buSzPts val="2000"/>
              <a:buFont typeface="Arial"/>
              <a:buNone/>
            </a:pPr>
            <a:r>
              <a:rPr lang="en" sz="2000" b="1" i="1" u="none" strike="noStrike" cap="none">
                <a:solidFill>
                  <a:srgbClr val="005493"/>
                </a:solidFill>
                <a:latin typeface="Arial"/>
                <a:ea typeface="Arial"/>
                <a:cs typeface="Arial"/>
                <a:sym typeface="Arial"/>
              </a:rPr>
              <a:t>HEP-CCE</a:t>
            </a:r>
            <a:endParaRPr sz="1100" b="0" i="0" u="none" strike="noStrike" cap="none">
              <a:solidFill>
                <a:srgbClr val="000000"/>
              </a:solidFill>
              <a:latin typeface="Arial"/>
              <a:ea typeface="Arial"/>
              <a:cs typeface="Arial"/>
              <a:sym typeface="Arial"/>
            </a:endParaRPr>
          </a:p>
        </p:txBody>
      </p:sp>
      <p:pic>
        <p:nvPicPr>
          <p:cNvPr id="7" name="Google Shape;7;p17" descr="Google Shape;13;p1"/>
          <p:cNvPicPr preferRelativeResize="0"/>
          <p:nvPr/>
        </p:nvPicPr>
        <p:blipFill rotWithShape="1">
          <a:blip r:embed="rId18">
            <a:alphaModFix/>
          </a:blip>
          <a:srcRect/>
          <a:stretch/>
        </p:blipFill>
        <p:spPr>
          <a:xfrm>
            <a:off x="695975" y="4743090"/>
            <a:ext cx="1828170" cy="305371"/>
          </a:xfrm>
          <a:prstGeom prst="rect">
            <a:avLst/>
          </a:prstGeom>
          <a:noFill/>
          <a:ln>
            <a:noFill/>
          </a:ln>
        </p:spPr>
      </p:pic>
      <p:cxnSp>
        <p:nvCxnSpPr>
          <p:cNvPr id="8" name="Google Shape;8;p17"/>
          <p:cNvCxnSpPr/>
          <p:nvPr/>
        </p:nvCxnSpPr>
        <p:spPr>
          <a:xfrm>
            <a:off x="629215" y="4654530"/>
            <a:ext cx="7894925" cy="271"/>
          </a:xfrm>
          <a:prstGeom prst="straightConnector1">
            <a:avLst/>
          </a:prstGeom>
          <a:noFill/>
          <a:ln w="28425" cap="flat" cmpd="sng">
            <a:solidFill>
              <a:srgbClr val="385724"/>
            </a:solidFill>
            <a:prstDash val="solid"/>
            <a:miter lim="8000"/>
            <a:headEnd type="none" w="sm" len="sm"/>
            <a:tailEnd type="none" w="sm" len="sm"/>
          </a:ln>
        </p:spPr>
      </p:cxnSp>
      <p:pic>
        <p:nvPicPr>
          <p:cNvPr id="9" name="Google Shape;9;p17" descr="Google Shape;15;p1"/>
          <p:cNvPicPr preferRelativeResize="0"/>
          <p:nvPr/>
        </p:nvPicPr>
        <p:blipFill rotWithShape="1">
          <a:blip r:embed="rId19">
            <a:alphaModFix/>
          </a:blip>
          <a:srcRect/>
          <a:stretch/>
        </p:blipFill>
        <p:spPr>
          <a:xfrm>
            <a:off x="3463658" y="4728779"/>
            <a:ext cx="1216621" cy="326161"/>
          </a:xfrm>
          <a:prstGeom prst="rect">
            <a:avLst/>
          </a:prstGeom>
          <a:noFill/>
          <a:ln>
            <a:noFill/>
          </a:ln>
        </p:spPr>
      </p:pic>
      <p:pic>
        <p:nvPicPr>
          <p:cNvPr id="10" name="Google Shape;10;p17" descr="Google Shape;16;p1"/>
          <p:cNvPicPr preferRelativeResize="0"/>
          <p:nvPr/>
        </p:nvPicPr>
        <p:blipFill rotWithShape="1">
          <a:blip r:embed="rId20">
            <a:alphaModFix/>
          </a:blip>
          <a:srcRect/>
          <a:stretch/>
        </p:blipFill>
        <p:spPr>
          <a:xfrm>
            <a:off x="6089984" y="4743090"/>
            <a:ext cx="1431001" cy="305371"/>
          </a:xfrm>
          <a:prstGeom prst="rect">
            <a:avLst/>
          </a:prstGeom>
          <a:noFill/>
          <a:ln>
            <a:noFill/>
          </a:ln>
        </p:spPr>
      </p:pic>
      <p:pic>
        <p:nvPicPr>
          <p:cNvPr id="11" name="Google Shape;11;p17" descr="Google Shape;17;p1"/>
          <p:cNvPicPr preferRelativeResize="0"/>
          <p:nvPr/>
        </p:nvPicPr>
        <p:blipFill rotWithShape="1">
          <a:blip r:embed="rId21">
            <a:alphaModFix/>
          </a:blip>
          <a:srcRect/>
          <a:stretch/>
        </p:blipFill>
        <p:spPr>
          <a:xfrm>
            <a:off x="7603290" y="4778460"/>
            <a:ext cx="1408861" cy="285661"/>
          </a:xfrm>
          <a:prstGeom prst="rect">
            <a:avLst/>
          </a:prstGeom>
          <a:noFill/>
          <a:ln>
            <a:noFill/>
          </a:ln>
        </p:spPr>
      </p:pic>
      <p:pic>
        <p:nvPicPr>
          <p:cNvPr id="12" name="Google Shape;12;p17" descr="Google Shape;19;p1"/>
          <p:cNvPicPr preferRelativeResize="0"/>
          <p:nvPr/>
        </p:nvPicPr>
        <p:blipFill rotWithShape="1">
          <a:blip r:embed="rId22">
            <a:alphaModFix/>
          </a:blip>
          <a:srcRect/>
          <a:stretch/>
        </p:blipFill>
        <p:spPr>
          <a:xfrm>
            <a:off x="4839324" y="4747259"/>
            <a:ext cx="1216613" cy="297026"/>
          </a:xfrm>
          <a:prstGeom prst="rect">
            <a:avLst/>
          </a:prstGeom>
          <a:noFill/>
          <a:ln>
            <a:noFill/>
          </a:ln>
        </p:spPr>
      </p:pic>
      <p:sp>
        <p:nvSpPr>
          <p:cNvPr id="13" name="Google Shape;13;p17"/>
          <p:cNvSpPr txBox="1">
            <a:spLocks noGrp="1"/>
          </p:cNvSpPr>
          <p:nvPr>
            <p:ph type="sldNum" idx="12"/>
          </p:nvPr>
        </p:nvSpPr>
        <p:spPr>
          <a:xfrm>
            <a:off x="8965188" y="4749850"/>
            <a:ext cx="147411" cy="138825"/>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sz="1100" b="0"/>
          </a:p>
        </p:txBody>
      </p:sp>
      <p:sp>
        <p:nvSpPr>
          <p:cNvPr id="14" name="Google Shape;14;p17"/>
          <p:cNvSpPr txBox="1">
            <a:spLocks noGrp="1"/>
          </p:cNvSpPr>
          <p:nvPr>
            <p:ph type="title"/>
          </p:nvPr>
        </p:nvSpPr>
        <p:spPr>
          <a:xfrm>
            <a:off x="457200" y="69056"/>
            <a:ext cx="8229600" cy="1131095"/>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 name="Google Shape;15;p17"/>
          <p:cNvSpPr txBox="1">
            <a:spLocks noGrp="1"/>
          </p:cNvSpPr>
          <p:nvPr>
            <p:ph type="body" idx="1"/>
          </p:nvPr>
        </p:nvSpPr>
        <p:spPr>
          <a:xfrm>
            <a:off x="457200" y="1200150"/>
            <a:ext cx="8229600" cy="394335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sp>
        <p:nvSpPr>
          <p:cNvPr id="170" name="Google Shape;170;p20"/>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1"/>
              </a:buClr>
              <a:buSzPts val="3000"/>
              <a:buFont typeface="Calibri"/>
              <a:buNone/>
              <a:defRPr sz="30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1" name="Google Shape;171;p20"/>
          <p:cNvSpPr txBox="1">
            <a:spLocks noGrp="1"/>
          </p:cNvSpPr>
          <p:nvPr>
            <p:ph type="body" idx="1"/>
          </p:nvPr>
        </p:nvSpPr>
        <p:spPr>
          <a:xfrm>
            <a:off x="457200" y="1200151"/>
            <a:ext cx="8229600" cy="32583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880"/>
              </a:spcBef>
              <a:spcAft>
                <a:spcPts val="0"/>
              </a:spcAft>
              <a:buClr>
                <a:schemeClr val="accent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36550" algn="l" rtl="0">
              <a:lnSpc>
                <a:spcPct val="100000"/>
              </a:lnSpc>
              <a:spcBef>
                <a:spcPts val="400"/>
              </a:spcBef>
              <a:spcAft>
                <a:spcPts val="0"/>
              </a:spcAft>
              <a:buClr>
                <a:srgbClr val="363738"/>
              </a:buClr>
              <a:buSzPts val="17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rgbClr val="363738"/>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17500" algn="l" rtl="0">
              <a:lnSpc>
                <a:spcPct val="100000"/>
              </a:lnSpc>
              <a:spcBef>
                <a:spcPts val="280"/>
              </a:spcBef>
              <a:spcAft>
                <a:spcPts val="0"/>
              </a:spcAft>
              <a:buClr>
                <a:srgbClr val="363738"/>
              </a:buClr>
              <a:buSzPts val="1400"/>
              <a:buFont typeface="Merriweather Sans"/>
              <a:buChar char="–"/>
              <a:defRPr sz="14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280"/>
              </a:spcBef>
              <a:spcAft>
                <a:spcPts val="0"/>
              </a:spcAft>
              <a:buClr>
                <a:srgbClr val="363738"/>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2" name="Google Shape;172;p20"/>
          <p:cNvSpPr txBox="1">
            <a:spLocks noGrp="1"/>
          </p:cNvSpPr>
          <p:nvPr>
            <p:ph type="sldNum" idx="12"/>
          </p:nvPr>
        </p:nvSpPr>
        <p:spPr>
          <a:xfrm>
            <a:off x="457200" y="4862516"/>
            <a:ext cx="447600" cy="2739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36373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73" name="Google Shape;173;p20" descr="ESnet_Logo_Footer.png"/>
          <p:cNvPicPr preferRelativeResize="0"/>
          <p:nvPr/>
        </p:nvPicPr>
        <p:blipFill rotWithShape="1">
          <a:blip r:embed="rId11">
            <a:alphaModFix/>
          </a:blip>
          <a:srcRect/>
          <a:stretch/>
        </p:blipFill>
        <p:spPr>
          <a:xfrm>
            <a:off x="7476744" y="4587308"/>
            <a:ext cx="906740" cy="271925"/>
          </a:xfrm>
          <a:prstGeom prst="rect">
            <a:avLst/>
          </a:prstGeom>
          <a:noFill/>
          <a:ln>
            <a:noFill/>
          </a:ln>
        </p:spPr>
      </p:pic>
      <p:sp>
        <p:nvSpPr>
          <p:cNvPr id="174" name="Google Shape;174;p20"/>
          <p:cNvSpPr/>
          <p:nvPr/>
        </p:nvSpPr>
        <p:spPr>
          <a:xfrm>
            <a:off x="0" y="0"/>
            <a:ext cx="137100" cy="5136300"/>
          </a:xfrm>
          <a:prstGeom prst="rect">
            <a:avLst/>
          </a:prstGeom>
          <a:solidFill>
            <a:schemeClr val="accent1"/>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17"/>
        <p:cNvGrpSpPr/>
        <p:nvPr/>
      </p:nvGrpSpPr>
      <p:grpSpPr>
        <a:xfrm>
          <a:off x="0" y="0"/>
          <a:ext cx="0" cy="0"/>
          <a:chOff x="0" y="0"/>
          <a:chExt cx="0" cy="0"/>
        </a:xfrm>
      </p:grpSpPr>
      <p:sp>
        <p:nvSpPr>
          <p:cNvPr id="518" name="Google Shape;518;p14"/>
          <p:cNvSpPr txBox="1"/>
          <p:nvPr/>
        </p:nvSpPr>
        <p:spPr>
          <a:xfrm>
            <a:off x="2051858" y="131196"/>
            <a:ext cx="4844700" cy="346200"/>
          </a:xfrm>
          <a:prstGeom prst="rect">
            <a:avLst/>
          </a:prstGeom>
          <a:noFill/>
          <a:ln>
            <a:noFill/>
          </a:ln>
        </p:spPr>
        <p:txBody>
          <a:bodyPr spcFirstLastPara="1" wrap="square" lIns="34275" tIns="34275" rIns="34275" bIns="34275" anchor="t" anchorCtr="0">
            <a:spAutoFit/>
          </a:bodyPr>
          <a:lstStyle/>
          <a:p>
            <a:pPr marL="0" marR="0" lvl="0" indent="0" algn="ctr" rtl="0">
              <a:lnSpc>
                <a:spcPct val="100000"/>
              </a:lnSpc>
              <a:spcBef>
                <a:spcPts val="0"/>
              </a:spcBef>
              <a:spcAft>
                <a:spcPts val="0"/>
              </a:spcAft>
              <a:buClr>
                <a:srgbClr val="106636"/>
              </a:buClr>
              <a:buSzPts val="1800"/>
              <a:buFont typeface="Arial"/>
              <a:buNone/>
            </a:pPr>
            <a:r>
              <a:rPr lang="en" sz="1800" b="1" i="0" u="none" strike="noStrike" cap="none">
                <a:solidFill>
                  <a:srgbClr val="106636"/>
                </a:solidFill>
                <a:latin typeface="Arial"/>
                <a:ea typeface="Arial"/>
                <a:cs typeface="Arial"/>
                <a:sym typeface="Arial"/>
              </a:rPr>
              <a:t>Outreach/EDIA Plans</a:t>
            </a:r>
            <a:endParaRPr sz="1100" b="0" i="0" u="none" strike="noStrike" cap="none">
              <a:solidFill>
                <a:srgbClr val="000000"/>
              </a:solidFill>
              <a:latin typeface="Arial"/>
              <a:ea typeface="Arial"/>
              <a:cs typeface="Arial"/>
              <a:sym typeface="Arial"/>
            </a:endParaRPr>
          </a:p>
        </p:txBody>
      </p:sp>
      <p:sp>
        <p:nvSpPr>
          <p:cNvPr id="519" name="Google Shape;519;p14"/>
          <p:cNvSpPr/>
          <p:nvPr/>
        </p:nvSpPr>
        <p:spPr>
          <a:xfrm>
            <a:off x="8622728" y="591052"/>
            <a:ext cx="421500" cy="1799700"/>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520" name="Google Shape;520;p14"/>
          <p:cNvSpPr txBox="1"/>
          <p:nvPr/>
        </p:nvSpPr>
        <p:spPr>
          <a:xfrm>
            <a:off x="345750" y="598975"/>
            <a:ext cx="5854800" cy="3749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106636"/>
              </a:buClr>
              <a:buSzPts val="1500"/>
              <a:buFont typeface="Arial"/>
              <a:buNone/>
            </a:pPr>
            <a:r>
              <a:rPr lang="en" b="1" i="0" u="none" strike="noStrike" cap="none">
                <a:solidFill>
                  <a:srgbClr val="106636"/>
                </a:solidFill>
                <a:latin typeface="Arial"/>
                <a:ea typeface="Arial"/>
                <a:cs typeface="Arial"/>
                <a:sym typeface="Arial"/>
              </a:rPr>
              <a:t>Sustained</a:t>
            </a:r>
            <a:r>
              <a:rPr lang="en" b="1">
                <a:solidFill>
                  <a:srgbClr val="106636"/>
                </a:solidFill>
              </a:rPr>
              <a:t> Program based on Five Pillars</a:t>
            </a:r>
            <a:endParaRPr b="0" i="0" u="none" strike="noStrike" cap="none">
              <a:solidFill>
                <a:srgbClr val="000000"/>
              </a:solidFill>
              <a:latin typeface="Arial"/>
              <a:ea typeface="Arial"/>
              <a:cs typeface="Arial"/>
              <a:sym typeface="Arial"/>
            </a:endParaRPr>
          </a:p>
          <a:p>
            <a:pPr marL="177800" marR="0" lvl="0" indent="-177800" algn="l" rtl="0">
              <a:lnSpc>
                <a:spcPct val="110000"/>
              </a:lnSpc>
              <a:spcBef>
                <a:spcPts val="0"/>
              </a:spcBef>
              <a:spcAft>
                <a:spcPts val="0"/>
              </a:spcAft>
              <a:buClr>
                <a:srgbClr val="000000"/>
              </a:buClr>
              <a:buSzPts val="1400"/>
              <a:buFont typeface="Arial"/>
              <a:buChar char="•"/>
            </a:pPr>
            <a:r>
              <a:rPr lang="en" b="1" i="1" u="none" strike="noStrike" cap="none">
                <a:solidFill>
                  <a:srgbClr val="000000"/>
                </a:solidFill>
              </a:rPr>
              <a:t>Raising </a:t>
            </a:r>
            <a:r>
              <a:rPr lang="en" b="1" i="1"/>
              <a:t>A</a:t>
            </a:r>
            <a:r>
              <a:rPr lang="en" b="1" i="1" u="none" strike="noStrike" cap="none">
                <a:solidFill>
                  <a:srgbClr val="000000"/>
                </a:solidFill>
              </a:rPr>
              <a:t>wareness:</a:t>
            </a:r>
            <a:r>
              <a:rPr lang="en" b="0" i="0" u="none" strike="noStrike" cap="none">
                <a:solidFill>
                  <a:srgbClr val="000000"/>
                </a:solidFill>
                <a:latin typeface="Arial"/>
                <a:ea typeface="Arial"/>
                <a:cs typeface="Arial"/>
                <a:sym typeface="Arial"/>
              </a:rPr>
              <a:t> Seminars and presentations at different venues (e.g., CHEP, Supercomputing, Grace Hopper, Tapia, –) to promote HEP-CCE roles and goals, available internship and faculty engagement programs, future careers, and collaboration opportunities; develop programs with the Sustainable Horizons Institute, National Society of Black Physicists, and EDI programs at the participating laboratories</a:t>
            </a:r>
            <a:endParaRPr b="0" i="0" u="none" strike="noStrike" cap="none">
              <a:solidFill>
                <a:srgbClr val="000000"/>
              </a:solidFill>
              <a:latin typeface="Arial"/>
              <a:ea typeface="Arial"/>
              <a:cs typeface="Arial"/>
              <a:sym typeface="Arial"/>
            </a:endParaRPr>
          </a:p>
          <a:p>
            <a:pPr marL="177800" marR="0" lvl="0" indent="-177800" algn="l" rtl="0">
              <a:lnSpc>
                <a:spcPct val="110000"/>
              </a:lnSpc>
              <a:spcBef>
                <a:spcPts val="0"/>
              </a:spcBef>
              <a:spcAft>
                <a:spcPts val="0"/>
              </a:spcAft>
              <a:buClr>
                <a:srgbClr val="000000"/>
              </a:buClr>
              <a:buSzPts val="1400"/>
              <a:buFont typeface="Arial"/>
              <a:buChar char="•"/>
            </a:pPr>
            <a:r>
              <a:rPr lang="en" b="1" i="1"/>
              <a:t>Sustained Engagement:</a:t>
            </a:r>
            <a:r>
              <a:rPr lang="en" b="1"/>
              <a:t> </a:t>
            </a:r>
            <a:r>
              <a:rPr lang="en" b="0" i="0" u="none" strike="noStrike" cap="none">
                <a:solidFill>
                  <a:srgbClr val="000000"/>
                </a:solidFill>
                <a:latin typeface="Arial"/>
                <a:ea typeface="Arial"/>
                <a:cs typeface="Arial"/>
                <a:sym typeface="Arial"/>
              </a:rPr>
              <a:t>Multi-year opportunities at all the partner labs, support for joint or separate funding opportunities (DOE ECRP, RENEW, FAIR, named fellowships –)</a:t>
            </a:r>
            <a:endParaRPr b="0" i="0" u="none" strike="noStrike" cap="none">
              <a:solidFill>
                <a:srgbClr val="000000"/>
              </a:solidFill>
              <a:latin typeface="Arial"/>
              <a:ea typeface="Arial"/>
              <a:cs typeface="Arial"/>
              <a:sym typeface="Arial"/>
            </a:endParaRPr>
          </a:p>
          <a:p>
            <a:pPr marL="177800" marR="0" lvl="0" indent="-177800" algn="l" rtl="0">
              <a:lnSpc>
                <a:spcPct val="110000"/>
              </a:lnSpc>
              <a:spcBef>
                <a:spcPts val="0"/>
              </a:spcBef>
              <a:spcAft>
                <a:spcPts val="0"/>
              </a:spcAft>
              <a:buClr>
                <a:srgbClr val="000000"/>
              </a:buClr>
              <a:buSzPts val="1400"/>
              <a:buFont typeface="Arial"/>
              <a:buChar char="•"/>
            </a:pPr>
            <a:r>
              <a:rPr lang="en" b="1" i="1"/>
              <a:t>Training Opportunities:</a:t>
            </a:r>
            <a:r>
              <a:rPr lang="en" b="1"/>
              <a:t> </a:t>
            </a:r>
            <a:r>
              <a:rPr lang="en" b="0" i="0" u="none" strike="noStrike" cap="none">
                <a:solidFill>
                  <a:srgbClr val="000000"/>
                </a:solidFill>
                <a:latin typeface="Arial"/>
                <a:ea typeface="Arial"/>
                <a:cs typeface="Arial"/>
                <a:sym typeface="Arial"/>
              </a:rPr>
              <a:t>HEP-CCE will provide training opportunities through hands-on workshops and hackathons at key events, providing direct experience and support for those in HEP that are either new to HPC, or to be exposed to new directions in HPC, thus creating a broader HPC-aware workforce for HEP</a:t>
            </a:r>
            <a:r>
              <a:rPr lang="en"/>
              <a:t> (jointly with ASCR efforts)</a:t>
            </a:r>
            <a:endParaRPr b="0" i="0" u="none" strike="noStrike" cap="none">
              <a:solidFill>
                <a:srgbClr val="000000"/>
              </a:solidFill>
              <a:latin typeface="Arial"/>
              <a:ea typeface="Arial"/>
              <a:cs typeface="Arial"/>
              <a:sym typeface="Arial"/>
            </a:endParaRPr>
          </a:p>
        </p:txBody>
      </p:sp>
      <p:pic>
        <p:nvPicPr>
          <p:cNvPr id="521" name="Google Shape;521;p14"/>
          <p:cNvPicPr preferRelativeResize="0"/>
          <p:nvPr/>
        </p:nvPicPr>
        <p:blipFill rotWithShape="1">
          <a:blip r:embed="rId3">
            <a:alphaModFix/>
          </a:blip>
          <a:srcRect/>
          <a:stretch/>
        </p:blipFill>
        <p:spPr>
          <a:xfrm>
            <a:off x="6896550" y="477400"/>
            <a:ext cx="1860674" cy="1170800"/>
          </a:xfrm>
          <a:prstGeom prst="rect">
            <a:avLst/>
          </a:prstGeom>
          <a:noFill/>
          <a:ln>
            <a:noFill/>
          </a:ln>
        </p:spPr>
      </p:pic>
      <p:pic>
        <p:nvPicPr>
          <p:cNvPr id="522" name="Google Shape;522;p14"/>
          <p:cNvPicPr preferRelativeResize="0"/>
          <p:nvPr/>
        </p:nvPicPr>
        <p:blipFill rotWithShape="1">
          <a:blip r:embed="rId4">
            <a:alphaModFix/>
          </a:blip>
          <a:srcRect/>
          <a:stretch/>
        </p:blipFill>
        <p:spPr>
          <a:xfrm>
            <a:off x="6749493" y="3495300"/>
            <a:ext cx="1860683" cy="1170800"/>
          </a:xfrm>
          <a:prstGeom prst="rect">
            <a:avLst/>
          </a:prstGeom>
          <a:noFill/>
          <a:ln>
            <a:noFill/>
          </a:ln>
        </p:spPr>
      </p:pic>
      <p:pic>
        <p:nvPicPr>
          <p:cNvPr id="523" name="Google Shape;523;p14"/>
          <p:cNvPicPr preferRelativeResize="0"/>
          <p:nvPr/>
        </p:nvPicPr>
        <p:blipFill rotWithShape="1">
          <a:blip r:embed="rId5">
            <a:alphaModFix/>
          </a:blip>
          <a:srcRect/>
          <a:stretch/>
        </p:blipFill>
        <p:spPr>
          <a:xfrm>
            <a:off x="6535025" y="1383350"/>
            <a:ext cx="1798701" cy="1131801"/>
          </a:xfrm>
          <a:prstGeom prst="rect">
            <a:avLst/>
          </a:prstGeom>
          <a:noFill/>
          <a:ln>
            <a:noFill/>
          </a:ln>
        </p:spPr>
      </p:pic>
      <p:pic>
        <p:nvPicPr>
          <p:cNvPr id="524" name="Google Shape;524;p14"/>
          <p:cNvPicPr preferRelativeResize="0"/>
          <p:nvPr/>
        </p:nvPicPr>
        <p:blipFill rotWithShape="1">
          <a:blip r:embed="rId6">
            <a:alphaModFix/>
          </a:blip>
          <a:srcRect/>
          <a:stretch/>
        </p:blipFill>
        <p:spPr>
          <a:xfrm>
            <a:off x="6535037" y="2586400"/>
            <a:ext cx="1734176" cy="1087900"/>
          </a:xfrm>
          <a:prstGeom prst="rect">
            <a:avLst/>
          </a:prstGeom>
          <a:noFill/>
          <a:ln>
            <a:noFill/>
          </a:ln>
        </p:spPr>
      </p:pic>
      <p:pic>
        <p:nvPicPr>
          <p:cNvPr id="525" name="Google Shape;525;p14"/>
          <p:cNvPicPr preferRelativeResize="0"/>
          <p:nvPr/>
        </p:nvPicPr>
        <p:blipFill rotWithShape="1">
          <a:blip r:embed="rId7">
            <a:alphaModFix/>
          </a:blip>
          <a:srcRect/>
          <a:stretch/>
        </p:blipFill>
        <p:spPr>
          <a:xfrm>
            <a:off x="7833074" y="2307699"/>
            <a:ext cx="924150" cy="1411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29"/>
        <p:cNvGrpSpPr/>
        <p:nvPr/>
      </p:nvGrpSpPr>
      <p:grpSpPr>
        <a:xfrm>
          <a:off x="0" y="0"/>
          <a:ext cx="0" cy="0"/>
          <a:chOff x="0" y="0"/>
          <a:chExt cx="0" cy="0"/>
        </a:xfrm>
      </p:grpSpPr>
      <p:sp>
        <p:nvSpPr>
          <p:cNvPr id="530" name="Google Shape;530;g25a42c1115c_2_14"/>
          <p:cNvSpPr txBox="1"/>
          <p:nvPr/>
        </p:nvSpPr>
        <p:spPr>
          <a:xfrm>
            <a:off x="2149658" y="123121"/>
            <a:ext cx="4844700" cy="346200"/>
          </a:xfrm>
          <a:prstGeom prst="rect">
            <a:avLst/>
          </a:prstGeom>
          <a:noFill/>
          <a:ln>
            <a:noFill/>
          </a:ln>
        </p:spPr>
        <p:txBody>
          <a:bodyPr spcFirstLastPara="1" wrap="square" lIns="34275" tIns="34275" rIns="34275" bIns="34275" anchor="t" anchorCtr="0">
            <a:spAutoFit/>
          </a:bodyPr>
          <a:lstStyle/>
          <a:p>
            <a:pPr marL="0" marR="0" lvl="0" indent="0" algn="ctr" rtl="0">
              <a:lnSpc>
                <a:spcPct val="100000"/>
              </a:lnSpc>
              <a:spcBef>
                <a:spcPts val="0"/>
              </a:spcBef>
              <a:spcAft>
                <a:spcPts val="0"/>
              </a:spcAft>
              <a:buClr>
                <a:srgbClr val="106636"/>
              </a:buClr>
              <a:buSzPts val="1800"/>
              <a:buFont typeface="Arial"/>
              <a:buNone/>
            </a:pPr>
            <a:r>
              <a:rPr lang="en" sz="1800" b="1" i="0" u="none" strike="noStrike" cap="none">
                <a:solidFill>
                  <a:srgbClr val="106636"/>
                </a:solidFill>
                <a:latin typeface="Arial"/>
                <a:ea typeface="Arial"/>
                <a:cs typeface="Arial"/>
                <a:sym typeface="Arial"/>
              </a:rPr>
              <a:t>Outreach/EDIA Plans</a:t>
            </a:r>
            <a:endParaRPr sz="1100" b="0" i="0" u="none" strike="noStrike" cap="none">
              <a:solidFill>
                <a:srgbClr val="000000"/>
              </a:solidFill>
              <a:latin typeface="Arial"/>
              <a:ea typeface="Arial"/>
              <a:cs typeface="Arial"/>
              <a:sym typeface="Arial"/>
            </a:endParaRPr>
          </a:p>
        </p:txBody>
      </p:sp>
      <p:sp>
        <p:nvSpPr>
          <p:cNvPr id="531" name="Google Shape;531;g25a42c1115c_2_14"/>
          <p:cNvSpPr txBox="1"/>
          <p:nvPr/>
        </p:nvSpPr>
        <p:spPr>
          <a:xfrm>
            <a:off x="216800" y="469325"/>
            <a:ext cx="5517600" cy="3986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106636"/>
              </a:buClr>
              <a:buSzPts val="1500"/>
              <a:buFont typeface="Arial"/>
              <a:buNone/>
            </a:pPr>
            <a:endParaRPr b="0" i="0" u="none" strike="noStrike" cap="none">
              <a:solidFill>
                <a:srgbClr val="000000"/>
              </a:solidFill>
              <a:latin typeface="Arial"/>
              <a:ea typeface="Arial"/>
              <a:cs typeface="Arial"/>
              <a:sym typeface="Arial"/>
            </a:endParaRPr>
          </a:p>
          <a:p>
            <a:pPr marL="177800" marR="0" lvl="0" indent="-177800" algn="l" rtl="0">
              <a:lnSpc>
                <a:spcPct val="110000"/>
              </a:lnSpc>
              <a:spcBef>
                <a:spcPts val="0"/>
              </a:spcBef>
              <a:spcAft>
                <a:spcPts val="0"/>
              </a:spcAft>
              <a:buClr>
                <a:srgbClr val="000000"/>
              </a:buClr>
              <a:buSzPts val="1400"/>
              <a:buFont typeface="Arial"/>
              <a:buChar char="•"/>
            </a:pPr>
            <a:r>
              <a:rPr lang="en" b="1" i="1" u="none" strike="noStrike" cap="none">
                <a:solidFill>
                  <a:srgbClr val="000000"/>
                </a:solidFill>
              </a:rPr>
              <a:t>Accessibility:</a:t>
            </a:r>
            <a:r>
              <a:rPr lang="en" b="0" i="0" u="none" strike="noStrike" cap="none">
                <a:solidFill>
                  <a:srgbClr val="000000"/>
                </a:solidFill>
                <a:latin typeface="Arial"/>
                <a:ea typeface="Arial"/>
                <a:cs typeface="Arial"/>
                <a:sym typeface="Arial"/>
              </a:rPr>
              <a:t> Where possible we will consider how to make the opportunities more available to those less experienced in HPC code development and data management, or lack resources at their sites for increased engagement via documentation, placement of test examples that can be used for training and research (at HEP-CCE sites, HPC centers, cloud –), and recorded training sessions</a:t>
            </a:r>
            <a:endParaRPr/>
          </a:p>
          <a:p>
            <a:pPr marL="177800" marR="0" lvl="0" indent="-177800" algn="l" rtl="0">
              <a:lnSpc>
                <a:spcPct val="110000"/>
              </a:lnSpc>
              <a:spcBef>
                <a:spcPts val="0"/>
              </a:spcBef>
              <a:spcAft>
                <a:spcPts val="0"/>
              </a:spcAft>
              <a:buSzPts val="1400"/>
              <a:buChar char="•"/>
            </a:pPr>
            <a:r>
              <a:rPr lang="en" b="1" i="1"/>
              <a:t>Career Development:</a:t>
            </a:r>
            <a:r>
              <a:rPr lang="en" b="1"/>
              <a:t> </a:t>
            </a:r>
            <a:r>
              <a:rPr lang="en"/>
              <a:t>Early career researchers have been a focus for HEP-CCE since its inception – we will continue the tradition of support and mentoring from very early career stages onwards to provide personalized career guidance and help with career opportunities</a:t>
            </a:r>
            <a:endParaRPr/>
          </a:p>
          <a:p>
            <a:pPr marL="177800" marR="0" lvl="0" indent="-177800" algn="l" rtl="0">
              <a:lnSpc>
                <a:spcPct val="110000"/>
              </a:lnSpc>
              <a:spcBef>
                <a:spcPts val="0"/>
              </a:spcBef>
              <a:spcAft>
                <a:spcPts val="0"/>
              </a:spcAft>
              <a:buSzPts val="1400"/>
              <a:buChar char="•"/>
            </a:pPr>
            <a:r>
              <a:rPr lang="en" b="1" i="1"/>
              <a:t>Individual Lab Plans:</a:t>
            </a:r>
            <a:r>
              <a:rPr lang="en" i="1"/>
              <a:t> </a:t>
            </a:r>
            <a:r>
              <a:rPr lang="en"/>
              <a:t>The partner laboratories will collaborate on the global plan and have their own individual efforts and initiatives. Lab POCs will work with a Deputy PI for Outreach/EDIA to share responsibilities and maximize impact </a:t>
            </a:r>
            <a:endParaRPr/>
          </a:p>
        </p:txBody>
      </p:sp>
      <p:pic>
        <p:nvPicPr>
          <p:cNvPr id="532" name="Google Shape;532;g25a42c1115c_2_14"/>
          <p:cNvPicPr preferRelativeResize="0"/>
          <p:nvPr/>
        </p:nvPicPr>
        <p:blipFill>
          <a:blip r:embed="rId3">
            <a:alphaModFix/>
          </a:blip>
          <a:stretch>
            <a:fillRect/>
          </a:stretch>
        </p:blipFill>
        <p:spPr>
          <a:xfrm>
            <a:off x="6352100" y="489150"/>
            <a:ext cx="2631374" cy="1294801"/>
          </a:xfrm>
          <a:prstGeom prst="rect">
            <a:avLst/>
          </a:prstGeom>
          <a:noFill/>
          <a:ln>
            <a:noFill/>
          </a:ln>
        </p:spPr>
      </p:pic>
      <p:pic>
        <p:nvPicPr>
          <p:cNvPr id="533" name="Google Shape;533;g25a42c1115c_2_14"/>
          <p:cNvPicPr preferRelativeResize="0"/>
          <p:nvPr/>
        </p:nvPicPr>
        <p:blipFill>
          <a:blip r:embed="rId4">
            <a:alphaModFix/>
          </a:blip>
          <a:stretch>
            <a:fillRect/>
          </a:stretch>
        </p:blipFill>
        <p:spPr>
          <a:xfrm>
            <a:off x="5813650" y="1241125"/>
            <a:ext cx="2687324" cy="1177450"/>
          </a:xfrm>
          <a:prstGeom prst="rect">
            <a:avLst/>
          </a:prstGeom>
          <a:noFill/>
          <a:ln>
            <a:noFill/>
          </a:ln>
        </p:spPr>
      </p:pic>
      <p:pic>
        <p:nvPicPr>
          <p:cNvPr id="534" name="Google Shape;534;g25a42c1115c_2_14"/>
          <p:cNvPicPr preferRelativeResize="0"/>
          <p:nvPr/>
        </p:nvPicPr>
        <p:blipFill>
          <a:blip r:embed="rId5">
            <a:alphaModFix/>
          </a:blip>
          <a:stretch>
            <a:fillRect/>
          </a:stretch>
        </p:blipFill>
        <p:spPr>
          <a:xfrm>
            <a:off x="6266663" y="2013325"/>
            <a:ext cx="2802250" cy="1049376"/>
          </a:xfrm>
          <a:prstGeom prst="rect">
            <a:avLst/>
          </a:prstGeom>
          <a:noFill/>
          <a:ln>
            <a:noFill/>
          </a:ln>
        </p:spPr>
      </p:pic>
      <p:pic>
        <p:nvPicPr>
          <p:cNvPr id="535" name="Google Shape;535;g25a42c1115c_2_14"/>
          <p:cNvPicPr preferRelativeResize="0"/>
          <p:nvPr/>
        </p:nvPicPr>
        <p:blipFill>
          <a:blip r:embed="rId6">
            <a:alphaModFix/>
          </a:blip>
          <a:stretch>
            <a:fillRect/>
          </a:stretch>
        </p:blipFill>
        <p:spPr>
          <a:xfrm>
            <a:off x="5813650" y="2852800"/>
            <a:ext cx="2356549" cy="1255100"/>
          </a:xfrm>
          <a:prstGeom prst="rect">
            <a:avLst/>
          </a:prstGeom>
          <a:noFill/>
          <a:ln>
            <a:noFill/>
          </a:ln>
        </p:spPr>
      </p:pic>
      <p:pic>
        <p:nvPicPr>
          <p:cNvPr id="536" name="Google Shape;536;g25a42c1115c_2_14"/>
          <p:cNvPicPr preferRelativeResize="0"/>
          <p:nvPr/>
        </p:nvPicPr>
        <p:blipFill>
          <a:blip r:embed="rId7">
            <a:alphaModFix/>
          </a:blip>
          <a:stretch>
            <a:fillRect/>
          </a:stretch>
        </p:blipFill>
        <p:spPr>
          <a:xfrm>
            <a:off x="7068075" y="3645250"/>
            <a:ext cx="1958049" cy="9846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29"/>
        <p:cNvGrpSpPr/>
        <p:nvPr/>
      </p:nvGrpSpPr>
      <p:grpSpPr>
        <a:xfrm>
          <a:off x="0" y="0"/>
          <a:ext cx="0" cy="0"/>
          <a:chOff x="0" y="0"/>
          <a:chExt cx="0" cy="0"/>
        </a:xfrm>
      </p:grpSpPr>
      <p:sp>
        <p:nvSpPr>
          <p:cNvPr id="530" name="Google Shape;530;g25a42c1115c_2_14"/>
          <p:cNvSpPr txBox="1"/>
          <p:nvPr/>
        </p:nvSpPr>
        <p:spPr>
          <a:xfrm>
            <a:off x="2149658" y="123121"/>
            <a:ext cx="4844700" cy="346200"/>
          </a:xfrm>
          <a:prstGeom prst="rect">
            <a:avLst/>
          </a:prstGeom>
          <a:noFill/>
          <a:ln>
            <a:noFill/>
          </a:ln>
        </p:spPr>
        <p:txBody>
          <a:bodyPr spcFirstLastPara="1" wrap="square" lIns="34275" tIns="34275" rIns="34275" bIns="34275" anchor="t" anchorCtr="0">
            <a:spAutoFit/>
          </a:bodyPr>
          <a:lstStyle/>
          <a:p>
            <a:pPr marL="0" marR="0" lvl="0" indent="0" algn="ctr" rtl="0">
              <a:lnSpc>
                <a:spcPct val="100000"/>
              </a:lnSpc>
              <a:spcBef>
                <a:spcPts val="0"/>
              </a:spcBef>
              <a:spcAft>
                <a:spcPts val="0"/>
              </a:spcAft>
              <a:buClr>
                <a:srgbClr val="106636"/>
              </a:buClr>
              <a:buSzPts val="1800"/>
              <a:buFont typeface="Arial"/>
              <a:buNone/>
            </a:pPr>
            <a:r>
              <a:rPr lang="en" sz="1800" b="1" i="0" u="none" strike="noStrike" cap="none">
                <a:solidFill>
                  <a:srgbClr val="106636"/>
                </a:solidFill>
                <a:latin typeface="Arial"/>
                <a:ea typeface="Arial"/>
                <a:cs typeface="Arial"/>
                <a:sym typeface="Arial"/>
              </a:rPr>
              <a:t>Outreach/EDIA Plans</a:t>
            </a:r>
            <a:endParaRPr sz="1100" b="0" i="0" u="none" strike="noStrike" cap="none">
              <a:solidFill>
                <a:srgbClr val="000000"/>
              </a:solidFill>
              <a:latin typeface="Arial"/>
              <a:ea typeface="Arial"/>
              <a:cs typeface="Arial"/>
              <a:sym typeface="Arial"/>
            </a:endParaRPr>
          </a:p>
        </p:txBody>
      </p:sp>
      <p:sp>
        <p:nvSpPr>
          <p:cNvPr id="531" name="Google Shape;531;g25a42c1115c_2_14"/>
          <p:cNvSpPr txBox="1"/>
          <p:nvPr/>
        </p:nvSpPr>
        <p:spPr>
          <a:xfrm>
            <a:off x="216800" y="469325"/>
            <a:ext cx="5517600" cy="258532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106636"/>
              </a:buClr>
              <a:buSzPts val="1500"/>
              <a:buFont typeface="Arial"/>
              <a:buNone/>
            </a:pPr>
            <a:endParaRPr b="0" i="0" u="none" strike="noStrike" cap="none" dirty="0">
              <a:solidFill>
                <a:srgbClr val="000000"/>
              </a:solidFill>
              <a:latin typeface="Arial"/>
              <a:ea typeface="Arial"/>
              <a:cs typeface="Arial"/>
              <a:sym typeface="Arial"/>
            </a:endParaRPr>
          </a:p>
          <a:p>
            <a:pPr marL="177800" marR="0" lvl="0" indent="-177800" algn="l" rtl="0">
              <a:lnSpc>
                <a:spcPct val="110000"/>
              </a:lnSpc>
              <a:spcBef>
                <a:spcPts val="0"/>
              </a:spcBef>
              <a:spcAft>
                <a:spcPts val="0"/>
              </a:spcAft>
              <a:buClr>
                <a:srgbClr val="000000"/>
              </a:buClr>
              <a:buSzPts val="1400"/>
              <a:buFont typeface="Arial"/>
              <a:buChar char="•"/>
            </a:pPr>
            <a:r>
              <a:rPr lang="en-US" sz="2800" dirty="0"/>
              <a:t>What have you planned for this year and </a:t>
            </a:r>
            <a:r>
              <a:rPr lang="en-US" sz="2800"/>
              <a:t>next?</a:t>
            </a:r>
          </a:p>
          <a:p>
            <a:pPr marL="177800" marR="0" lvl="0" indent="-177800" algn="l" rtl="0">
              <a:lnSpc>
                <a:spcPct val="110000"/>
              </a:lnSpc>
              <a:spcBef>
                <a:spcPts val="0"/>
              </a:spcBef>
              <a:spcAft>
                <a:spcPts val="0"/>
              </a:spcAft>
              <a:buClr>
                <a:srgbClr val="000000"/>
              </a:buClr>
              <a:buSzPts val="1400"/>
              <a:buFont typeface="Arial"/>
              <a:buChar char="•"/>
            </a:pPr>
            <a:endParaRPr lang="en-US" sz="2800" dirty="0"/>
          </a:p>
          <a:p>
            <a:pPr marL="177800" marR="0" lvl="0" indent="-177800" algn="l" rtl="0">
              <a:lnSpc>
                <a:spcPct val="110000"/>
              </a:lnSpc>
              <a:spcBef>
                <a:spcPts val="0"/>
              </a:spcBef>
              <a:spcAft>
                <a:spcPts val="0"/>
              </a:spcAft>
              <a:buClr>
                <a:srgbClr val="000000"/>
              </a:buClr>
              <a:buSzPts val="1400"/>
              <a:buFont typeface="Arial"/>
              <a:buChar char="•"/>
            </a:pPr>
            <a:r>
              <a:rPr lang="en-US" sz="2800" dirty="0"/>
              <a:t>Key component will be to link and coordinate our efforts.</a:t>
            </a:r>
            <a:endParaRPr sz="2800" dirty="0"/>
          </a:p>
        </p:txBody>
      </p:sp>
      <p:pic>
        <p:nvPicPr>
          <p:cNvPr id="532" name="Google Shape;532;g25a42c1115c_2_14"/>
          <p:cNvPicPr preferRelativeResize="0"/>
          <p:nvPr/>
        </p:nvPicPr>
        <p:blipFill>
          <a:blip r:embed="rId3">
            <a:alphaModFix/>
          </a:blip>
          <a:stretch>
            <a:fillRect/>
          </a:stretch>
        </p:blipFill>
        <p:spPr>
          <a:xfrm>
            <a:off x="6352100" y="489150"/>
            <a:ext cx="2631374" cy="1294801"/>
          </a:xfrm>
          <a:prstGeom prst="rect">
            <a:avLst/>
          </a:prstGeom>
          <a:noFill/>
          <a:ln>
            <a:noFill/>
          </a:ln>
        </p:spPr>
      </p:pic>
      <p:pic>
        <p:nvPicPr>
          <p:cNvPr id="533" name="Google Shape;533;g25a42c1115c_2_14"/>
          <p:cNvPicPr preferRelativeResize="0"/>
          <p:nvPr/>
        </p:nvPicPr>
        <p:blipFill>
          <a:blip r:embed="rId4">
            <a:alphaModFix/>
          </a:blip>
          <a:stretch>
            <a:fillRect/>
          </a:stretch>
        </p:blipFill>
        <p:spPr>
          <a:xfrm>
            <a:off x="5813650" y="1241125"/>
            <a:ext cx="2687324" cy="1177450"/>
          </a:xfrm>
          <a:prstGeom prst="rect">
            <a:avLst/>
          </a:prstGeom>
          <a:noFill/>
          <a:ln>
            <a:noFill/>
          </a:ln>
        </p:spPr>
      </p:pic>
      <p:pic>
        <p:nvPicPr>
          <p:cNvPr id="534" name="Google Shape;534;g25a42c1115c_2_14"/>
          <p:cNvPicPr preferRelativeResize="0"/>
          <p:nvPr/>
        </p:nvPicPr>
        <p:blipFill>
          <a:blip r:embed="rId5">
            <a:alphaModFix/>
          </a:blip>
          <a:stretch>
            <a:fillRect/>
          </a:stretch>
        </p:blipFill>
        <p:spPr>
          <a:xfrm>
            <a:off x="6266663" y="2013325"/>
            <a:ext cx="2802250" cy="1049376"/>
          </a:xfrm>
          <a:prstGeom prst="rect">
            <a:avLst/>
          </a:prstGeom>
          <a:noFill/>
          <a:ln>
            <a:noFill/>
          </a:ln>
        </p:spPr>
      </p:pic>
      <p:pic>
        <p:nvPicPr>
          <p:cNvPr id="535" name="Google Shape;535;g25a42c1115c_2_14"/>
          <p:cNvPicPr preferRelativeResize="0"/>
          <p:nvPr/>
        </p:nvPicPr>
        <p:blipFill>
          <a:blip r:embed="rId6">
            <a:alphaModFix/>
          </a:blip>
          <a:stretch>
            <a:fillRect/>
          </a:stretch>
        </p:blipFill>
        <p:spPr>
          <a:xfrm>
            <a:off x="5813650" y="2852800"/>
            <a:ext cx="2356549" cy="1255100"/>
          </a:xfrm>
          <a:prstGeom prst="rect">
            <a:avLst/>
          </a:prstGeom>
          <a:noFill/>
          <a:ln>
            <a:noFill/>
          </a:ln>
        </p:spPr>
      </p:pic>
      <p:pic>
        <p:nvPicPr>
          <p:cNvPr id="536" name="Google Shape;536;g25a42c1115c_2_14"/>
          <p:cNvPicPr preferRelativeResize="0"/>
          <p:nvPr/>
        </p:nvPicPr>
        <p:blipFill>
          <a:blip r:embed="rId7">
            <a:alphaModFix/>
          </a:blip>
          <a:stretch>
            <a:fillRect/>
          </a:stretch>
        </p:blipFill>
        <p:spPr>
          <a:xfrm>
            <a:off x="7068075" y="3645250"/>
            <a:ext cx="1958049" cy="984674"/>
          </a:xfrm>
          <a:prstGeom prst="rect">
            <a:avLst/>
          </a:prstGeom>
          <a:noFill/>
          <a:ln>
            <a:noFill/>
          </a:ln>
        </p:spPr>
      </p:pic>
    </p:spTree>
    <p:extLst>
      <p:ext uri="{BB962C8B-B14F-4D97-AF65-F5344CB8AC3E}">
        <p14:creationId xmlns:p14="http://schemas.microsoft.com/office/powerpoint/2010/main" val="3829040700"/>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000000"/>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CDR">
  <a:themeElements>
    <a:clrScheme name="ESnet theme colors 080714">
      <a:dk1>
        <a:srgbClr val="6D6E71"/>
      </a:dk1>
      <a:lt1>
        <a:srgbClr val="FFFFFF"/>
      </a:lt1>
      <a:dk2>
        <a:srgbClr val="6D6E71"/>
      </a:dk2>
      <a:lt2>
        <a:srgbClr val="C9CACC"/>
      </a:lt2>
      <a:accent1>
        <a:srgbClr val="4EC1E0"/>
      </a:accent1>
      <a:accent2>
        <a:srgbClr val="003A5D"/>
      </a:accent2>
      <a:accent3>
        <a:srgbClr val="FF4E00"/>
      </a:accent3>
      <a:accent4>
        <a:srgbClr val="C9CACC"/>
      </a:accent4>
      <a:accent5>
        <a:srgbClr val="58585B"/>
      </a:accent5>
      <a:accent6>
        <a:srgbClr val="D2E9EE"/>
      </a:accent6>
      <a:hlink>
        <a:srgbClr val="266782"/>
      </a:hlink>
      <a:folHlink>
        <a:srgbClr val="504F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336</Words>
  <Application>Microsoft Macintosh PowerPoint</Application>
  <PresentationFormat>On-screen Show (16:9)</PresentationFormat>
  <Paragraphs>15</Paragraphs>
  <Slides>3</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vt:i4>
      </vt:variant>
    </vt:vector>
  </HeadingPairs>
  <TitlesOfParts>
    <vt:vector size="8" baseType="lpstr">
      <vt:lpstr>Calibri</vt:lpstr>
      <vt:lpstr>Merriweather Sans</vt:lpstr>
      <vt:lpstr>Arial</vt:lpstr>
      <vt:lpstr>Office Theme</vt:lpstr>
      <vt:lpstr>Office Theme CDR</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Tezak, Samantha L.</cp:lastModifiedBy>
  <cp:revision>1</cp:revision>
  <dcterms:modified xsi:type="dcterms:W3CDTF">2023-12-18T15:29:31Z</dcterms:modified>
</cp:coreProperties>
</file>