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370" r:id="rId2"/>
    <p:sldId id="324" r:id="rId3"/>
    <p:sldId id="384" r:id="rId4"/>
    <p:sldId id="386" r:id="rId5"/>
    <p:sldId id="387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CD903-A6EB-C243-B7E5-089E73338499}" v="5" dt="2023-11-06T15:00:02.1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6190"/>
  </p:normalViewPr>
  <p:slideViewPr>
    <p:cSldViewPr snapToGrid="0" snapToObjects="1" showGuides="1">
      <p:cViewPr varScale="1">
        <p:scale>
          <a:sx n="123" d="100"/>
          <a:sy n="123" d="100"/>
        </p:scale>
        <p:origin x="2088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Savage" userId="dbfb9cc8-4b90-4fee-ab3e-16f5ea4c5341" providerId="ADAL" clId="{ECBA4EE6-A9E2-7142-B3F8-83B57BBE0BEF}"/>
    <pc:docChg chg="delSld modSld">
      <pc:chgData name="Geoffrey Savage" userId="dbfb9cc8-4b90-4fee-ab3e-16f5ea4c5341" providerId="ADAL" clId="{ECBA4EE6-A9E2-7142-B3F8-83B57BBE0BEF}" dt="2023-11-06T15:27:29.996" v="37" actId="20577"/>
      <pc:docMkLst>
        <pc:docMk/>
      </pc:docMkLst>
      <pc:sldChg chg="del">
        <pc:chgData name="Geoffrey Savage" userId="dbfb9cc8-4b90-4fee-ab3e-16f5ea4c5341" providerId="ADAL" clId="{ECBA4EE6-A9E2-7142-B3F8-83B57BBE0BEF}" dt="2023-11-06T15:26:15.609" v="5" actId="2696"/>
        <pc:sldMkLst>
          <pc:docMk/>
          <pc:sldMk cId="2329880629" sldId="333"/>
        </pc:sldMkLst>
      </pc:sldChg>
      <pc:sldChg chg="del">
        <pc:chgData name="Geoffrey Savage" userId="dbfb9cc8-4b90-4fee-ab3e-16f5ea4c5341" providerId="ADAL" clId="{ECBA4EE6-A9E2-7142-B3F8-83B57BBE0BEF}" dt="2023-11-06T15:26:15.178" v="4" actId="2696"/>
        <pc:sldMkLst>
          <pc:docMk/>
          <pc:sldMk cId="1725408323" sldId="371"/>
        </pc:sldMkLst>
      </pc:sldChg>
      <pc:sldChg chg="del">
        <pc:chgData name="Geoffrey Savage" userId="dbfb9cc8-4b90-4fee-ab3e-16f5ea4c5341" providerId="ADAL" clId="{ECBA4EE6-A9E2-7142-B3F8-83B57BBE0BEF}" dt="2023-11-06T15:26:16.036" v="6" actId="2696"/>
        <pc:sldMkLst>
          <pc:docMk/>
          <pc:sldMk cId="415231066" sldId="376"/>
        </pc:sldMkLst>
      </pc:sldChg>
      <pc:sldChg chg="del">
        <pc:chgData name="Geoffrey Savage" userId="dbfb9cc8-4b90-4fee-ab3e-16f5ea4c5341" providerId="ADAL" clId="{ECBA4EE6-A9E2-7142-B3F8-83B57BBE0BEF}" dt="2023-11-06T15:26:16.426" v="7" actId="2696"/>
        <pc:sldMkLst>
          <pc:docMk/>
          <pc:sldMk cId="2302170187" sldId="380"/>
        </pc:sldMkLst>
      </pc:sldChg>
      <pc:sldChg chg="del">
        <pc:chgData name="Geoffrey Savage" userId="dbfb9cc8-4b90-4fee-ab3e-16f5ea4c5341" providerId="ADAL" clId="{ECBA4EE6-A9E2-7142-B3F8-83B57BBE0BEF}" dt="2023-11-06T15:26:14.001" v="1" actId="2696"/>
        <pc:sldMkLst>
          <pc:docMk/>
          <pc:sldMk cId="1539763675" sldId="381"/>
        </pc:sldMkLst>
      </pc:sldChg>
      <pc:sldChg chg="del">
        <pc:chgData name="Geoffrey Savage" userId="dbfb9cc8-4b90-4fee-ab3e-16f5ea4c5341" providerId="ADAL" clId="{ECBA4EE6-A9E2-7142-B3F8-83B57BBE0BEF}" dt="2023-11-06T15:26:14.360" v="2" actId="2696"/>
        <pc:sldMkLst>
          <pc:docMk/>
          <pc:sldMk cId="323999516" sldId="382"/>
        </pc:sldMkLst>
      </pc:sldChg>
      <pc:sldChg chg="del">
        <pc:chgData name="Geoffrey Savage" userId="dbfb9cc8-4b90-4fee-ab3e-16f5ea4c5341" providerId="ADAL" clId="{ECBA4EE6-A9E2-7142-B3F8-83B57BBE0BEF}" dt="2023-11-06T15:26:14.743" v="3" actId="2696"/>
        <pc:sldMkLst>
          <pc:docMk/>
          <pc:sldMk cId="3335520507" sldId="383"/>
        </pc:sldMkLst>
      </pc:sldChg>
      <pc:sldChg chg="modSp mod">
        <pc:chgData name="Geoffrey Savage" userId="dbfb9cc8-4b90-4fee-ab3e-16f5ea4c5341" providerId="ADAL" clId="{ECBA4EE6-A9E2-7142-B3F8-83B57BBE0BEF}" dt="2023-11-06T15:27:29.996" v="37" actId="20577"/>
        <pc:sldMkLst>
          <pc:docMk/>
          <pc:sldMk cId="1890290744" sldId="384"/>
        </pc:sldMkLst>
        <pc:spChg chg="mod">
          <ac:chgData name="Geoffrey Savage" userId="dbfb9cc8-4b90-4fee-ab3e-16f5ea4c5341" providerId="ADAL" clId="{ECBA4EE6-A9E2-7142-B3F8-83B57BBE0BEF}" dt="2023-11-06T15:27:29.996" v="37" actId="20577"/>
          <ac:spMkLst>
            <pc:docMk/>
            <pc:sldMk cId="1890290744" sldId="384"/>
            <ac:spMk id="4" creationId="{C923AFD1-8C6A-AFD5-3AA9-42C235933DC3}"/>
          </ac:spMkLst>
        </pc:spChg>
        <pc:spChg chg="mod">
          <ac:chgData name="Geoffrey Savage" userId="dbfb9cc8-4b90-4fee-ab3e-16f5ea4c5341" providerId="ADAL" clId="{ECBA4EE6-A9E2-7142-B3F8-83B57BBE0BEF}" dt="2023-11-06T15:27:12.521" v="24" actId="20577"/>
          <ac:spMkLst>
            <pc:docMk/>
            <pc:sldMk cId="1890290744" sldId="384"/>
            <ac:spMk id="5" creationId="{23021AE6-534E-3E34-F6F2-D150747783DC}"/>
          </ac:spMkLst>
        </pc:spChg>
      </pc:sldChg>
      <pc:sldChg chg="del">
        <pc:chgData name="Geoffrey Savage" userId="dbfb9cc8-4b90-4fee-ab3e-16f5ea4c5341" providerId="ADAL" clId="{ECBA4EE6-A9E2-7142-B3F8-83B57BBE0BEF}" dt="2023-11-06T15:26:13.496" v="0" actId="2696"/>
        <pc:sldMkLst>
          <pc:docMk/>
          <pc:sldMk cId="1011229742" sldId="385"/>
        </pc:sldMkLst>
      </pc:sldChg>
    </pc:docChg>
  </pc:docChgLst>
  <pc:docChgLst>
    <pc:chgData name="Geoffrey Savage" userId="dbfb9cc8-4b90-4fee-ab3e-16f5ea4c5341" providerId="ADAL" clId="{0C6CD903-A6EB-C243-B7E5-089E73338499}"/>
    <pc:docChg chg="undo custSel addSld delSld modSld sldOrd">
      <pc:chgData name="Geoffrey Savage" userId="dbfb9cc8-4b90-4fee-ab3e-16f5ea4c5341" providerId="ADAL" clId="{0C6CD903-A6EB-C243-B7E5-089E73338499}" dt="2023-11-06T15:24:45.184" v="2744" actId="20577"/>
      <pc:docMkLst>
        <pc:docMk/>
      </pc:docMkLst>
      <pc:sldChg chg="del">
        <pc:chgData name="Geoffrey Savage" userId="dbfb9cc8-4b90-4fee-ab3e-16f5ea4c5341" providerId="ADAL" clId="{0C6CD903-A6EB-C243-B7E5-089E73338499}" dt="2023-11-06T03:53:40.862" v="98" actId="2696"/>
        <pc:sldMkLst>
          <pc:docMk/>
          <pc:sldMk cId="868236438" sldId="309"/>
        </pc:sldMkLst>
      </pc:sldChg>
      <pc:sldChg chg="modSp mod ord">
        <pc:chgData name="Geoffrey Savage" userId="dbfb9cc8-4b90-4fee-ab3e-16f5ea4c5341" providerId="ADAL" clId="{0C6CD903-A6EB-C243-B7E5-089E73338499}" dt="2023-11-06T15:01:08.193" v="512" actId="20578"/>
        <pc:sldMkLst>
          <pc:docMk/>
          <pc:sldMk cId="2431408935" sldId="324"/>
        </pc:sldMkLst>
        <pc:spChg chg="mod">
          <ac:chgData name="Geoffrey Savage" userId="dbfb9cc8-4b90-4fee-ab3e-16f5ea4c5341" providerId="ADAL" clId="{0C6CD903-A6EB-C243-B7E5-089E73338499}" dt="2023-11-06T03:53:11.543" v="90" actId="20577"/>
          <ac:spMkLst>
            <pc:docMk/>
            <pc:sldMk cId="2431408935" sldId="324"/>
            <ac:spMk id="21" creationId="{E5B812F4-93B9-F8E2-C3B8-9B21209DC161}"/>
          </ac:spMkLst>
        </pc:spChg>
      </pc:sldChg>
      <pc:sldChg chg="modSp mod">
        <pc:chgData name="Geoffrey Savage" userId="dbfb9cc8-4b90-4fee-ab3e-16f5ea4c5341" providerId="ADAL" clId="{0C6CD903-A6EB-C243-B7E5-089E73338499}" dt="2023-11-06T03:54:33.738" v="99" actId="1076"/>
        <pc:sldMkLst>
          <pc:docMk/>
          <pc:sldMk cId="2329880629" sldId="333"/>
        </pc:sldMkLst>
        <pc:spChg chg="mod">
          <ac:chgData name="Geoffrey Savage" userId="dbfb9cc8-4b90-4fee-ab3e-16f5ea4c5341" providerId="ADAL" clId="{0C6CD903-A6EB-C243-B7E5-089E73338499}" dt="2023-11-06T03:54:33.738" v="99" actId="1076"/>
          <ac:spMkLst>
            <pc:docMk/>
            <pc:sldMk cId="2329880629" sldId="333"/>
            <ac:spMk id="57" creationId="{05D87E57-0D51-166F-BB6A-B847B9BE3E90}"/>
          </ac:spMkLst>
        </pc:spChg>
      </pc:sldChg>
      <pc:sldChg chg="modSp mod">
        <pc:chgData name="Geoffrey Savage" userId="dbfb9cc8-4b90-4fee-ab3e-16f5ea4c5341" providerId="ADAL" clId="{0C6CD903-A6EB-C243-B7E5-089E73338499}" dt="2023-11-06T03:52:35.811" v="85" actId="20577"/>
        <pc:sldMkLst>
          <pc:docMk/>
          <pc:sldMk cId="3081286333" sldId="370"/>
        </pc:sldMkLst>
        <pc:spChg chg="mod">
          <ac:chgData name="Geoffrey Savage" userId="dbfb9cc8-4b90-4fee-ab3e-16f5ea4c5341" providerId="ADAL" clId="{0C6CD903-A6EB-C243-B7E5-089E73338499}" dt="2023-11-06T03:52:35.811" v="85" actId="20577"/>
          <ac:spMkLst>
            <pc:docMk/>
            <pc:sldMk cId="3081286333" sldId="370"/>
            <ac:spMk id="2" creationId="{6CF58C42-4AB6-A43A-33F8-A71ABFDA3A84}"/>
          </ac:spMkLst>
        </pc:spChg>
      </pc:sldChg>
      <pc:sldChg chg="modSp mod">
        <pc:chgData name="Geoffrey Savage" userId="dbfb9cc8-4b90-4fee-ab3e-16f5ea4c5341" providerId="ADAL" clId="{0C6CD903-A6EB-C243-B7E5-089E73338499}" dt="2023-11-06T14:49:00.451" v="389" actId="2711"/>
        <pc:sldMkLst>
          <pc:docMk/>
          <pc:sldMk cId="1725408323" sldId="371"/>
        </pc:sldMkLst>
        <pc:spChg chg="mod">
          <ac:chgData name="Geoffrey Savage" userId="dbfb9cc8-4b90-4fee-ab3e-16f5ea4c5341" providerId="ADAL" clId="{0C6CD903-A6EB-C243-B7E5-089E73338499}" dt="2023-11-06T14:49:00.451" v="389" actId="2711"/>
          <ac:spMkLst>
            <pc:docMk/>
            <pc:sldMk cId="1725408323" sldId="371"/>
            <ac:spMk id="5" creationId="{378FBBCE-90DE-5DF1-1722-B6F1312B04C4}"/>
          </ac:spMkLst>
        </pc:spChg>
      </pc:sldChg>
      <pc:sldChg chg="del">
        <pc:chgData name="Geoffrey Savage" userId="dbfb9cc8-4b90-4fee-ab3e-16f5ea4c5341" providerId="ADAL" clId="{0C6CD903-A6EB-C243-B7E5-089E73338499}" dt="2023-11-06T03:52:42.340" v="86" actId="2696"/>
        <pc:sldMkLst>
          <pc:docMk/>
          <pc:sldMk cId="4138753990" sldId="373"/>
        </pc:sldMkLst>
      </pc:sldChg>
      <pc:sldChg chg="del">
        <pc:chgData name="Geoffrey Savage" userId="dbfb9cc8-4b90-4fee-ab3e-16f5ea4c5341" providerId="ADAL" clId="{0C6CD903-A6EB-C243-B7E5-089E73338499}" dt="2023-11-06T03:53:29.830" v="93" actId="2696"/>
        <pc:sldMkLst>
          <pc:docMk/>
          <pc:sldMk cId="2989756085" sldId="375"/>
        </pc:sldMkLst>
      </pc:sldChg>
      <pc:sldChg chg="modSp mod">
        <pc:chgData name="Geoffrey Savage" userId="dbfb9cc8-4b90-4fee-ab3e-16f5ea4c5341" providerId="ADAL" clId="{0C6CD903-A6EB-C243-B7E5-089E73338499}" dt="2023-11-06T14:49:18.380" v="390" actId="2711"/>
        <pc:sldMkLst>
          <pc:docMk/>
          <pc:sldMk cId="415231066" sldId="376"/>
        </pc:sldMkLst>
        <pc:spChg chg="mod">
          <ac:chgData name="Geoffrey Savage" userId="dbfb9cc8-4b90-4fee-ab3e-16f5ea4c5341" providerId="ADAL" clId="{0C6CD903-A6EB-C243-B7E5-089E73338499}" dt="2023-11-06T14:49:18.380" v="390" actId="2711"/>
          <ac:spMkLst>
            <pc:docMk/>
            <pc:sldMk cId="415231066" sldId="376"/>
            <ac:spMk id="2" creationId="{537F431F-60E6-B376-1DF4-F8AD4A50F0DA}"/>
          </ac:spMkLst>
        </pc:spChg>
        <pc:spChg chg="mod">
          <ac:chgData name="Geoffrey Savage" userId="dbfb9cc8-4b90-4fee-ab3e-16f5ea4c5341" providerId="ADAL" clId="{0C6CD903-A6EB-C243-B7E5-089E73338499}" dt="2023-11-06T14:42:41.750" v="133" actId="6549"/>
          <ac:spMkLst>
            <pc:docMk/>
            <pc:sldMk cId="415231066" sldId="376"/>
            <ac:spMk id="3" creationId="{C320C5F0-4B27-7127-A74D-7BBC1555FEA1}"/>
          </ac:spMkLst>
        </pc:spChg>
      </pc:sldChg>
      <pc:sldChg chg="del">
        <pc:chgData name="Geoffrey Savage" userId="dbfb9cc8-4b90-4fee-ab3e-16f5ea4c5341" providerId="ADAL" clId="{0C6CD903-A6EB-C243-B7E5-089E73338499}" dt="2023-11-06T03:52:44.215" v="87" actId="2696"/>
        <pc:sldMkLst>
          <pc:docMk/>
          <pc:sldMk cId="2456678091" sldId="378"/>
        </pc:sldMkLst>
      </pc:sldChg>
      <pc:sldChg chg="del">
        <pc:chgData name="Geoffrey Savage" userId="dbfb9cc8-4b90-4fee-ab3e-16f5ea4c5341" providerId="ADAL" clId="{0C6CD903-A6EB-C243-B7E5-089E73338499}" dt="2023-11-06T03:54:45.941" v="100" actId="2696"/>
        <pc:sldMkLst>
          <pc:docMk/>
          <pc:sldMk cId="2319772389" sldId="379"/>
        </pc:sldMkLst>
      </pc:sldChg>
      <pc:sldChg chg="ord">
        <pc:chgData name="Geoffrey Savage" userId="dbfb9cc8-4b90-4fee-ab3e-16f5ea4c5341" providerId="ADAL" clId="{0C6CD903-A6EB-C243-B7E5-089E73338499}" dt="2023-11-06T14:46:20.703" v="369" actId="20578"/>
        <pc:sldMkLst>
          <pc:docMk/>
          <pc:sldMk cId="2302170187" sldId="380"/>
        </pc:sldMkLst>
      </pc:sldChg>
      <pc:sldChg chg="modSp new mod ord">
        <pc:chgData name="Geoffrey Savage" userId="dbfb9cc8-4b90-4fee-ab3e-16f5ea4c5341" providerId="ADAL" clId="{0C6CD903-A6EB-C243-B7E5-089E73338499}" dt="2023-11-06T15:04:54.988" v="885" actId="20577"/>
        <pc:sldMkLst>
          <pc:docMk/>
          <pc:sldMk cId="1539763675" sldId="381"/>
        </pc:sldMkLst>
        <pc:spChg chg="mod">
          <ac:chgData name="Geoffrey Savage" userId="dbfb9cc8-4b90-4fee-ab3e-16f5ea4c5341" providerId="ADAL" clId="{0C6CD903-A6EB-C243-B7E5-089E73338499}" dt="2023-11-06T15:04:54.988" v="885" actId="20577"/>
          <ac:spMkLst>
            <pc:docMk/>
            <pc:sldMk cId="1539763675" sldId="381"/>
            <ac:spMk id="2" creationId="{F70DD229-99FB-10AE-0978-15584CA95BB4}"/>
          </ac:spMkLst>
        </pc:spChg>
      </pc:sldChg>
      <pc:sldChg chg="del">
        <pc:chgData name="Geoffrey Savage" userId="dbfb9cc8-4b90-4fee-ab3e-16f5ea4c5341" providerId="ADAL" clId="{0C6CD903-A6EB-C243-B7E5-089E73338499}" dt="2023-11-06T03:54:47.911" v="101" actId="2696"/>
        <pc:sldMkLst>
          <pc:docMk/>
          <pc:sldMk cId="2008257011" sldId="381"/>
        </pc:sldMkLst>
      </pc:sldChg>
      <pc:sldChg chg="new del">
        <pc:chgData name="Geoffrey Savage" userId="dbfb9cc8-4b90-4fee-ab3e-16f5ea4c5341" providerId="ADAL" clId="{0C6CD903-A6EB-C243-B7E5-089E73338499}" dt="2023-11-06T14:49:47.383" v="392" actId="680"/>
        <pc:sldMkLst>
          <pc:docMk/>
          <pc:sldMk cId="3538242736" sldId="381"/>
        </pc:sldMkLst>
      </pc:sldChg>
      <pc:sldChg chg="modSp new mod">
        <pc:chgData name="Geoffrey Savage" userId="dbfb9cc8-4b90-4fee-ab3e-16f5ea4c5341" providerId="ADAL" clId="{0C6CD903-A6EB-C243-B7E5-089E73338499}" dt="2023-11-06T14:57:48.787" v="416" actId="27636"/>
        <pc:sldMkLst>
          <pc:docMk/>
          <pc:sldMk cId="323999516" sldId="382"/>
        </pc:sldMkLst>
        <pc:spChg chg="mod">
          <ac:chgData name="Geoffrey Savage" userId="dbfb9cc8-4b90-4fee-ab3e-16f5ea4c5341" providerId="ADAL" clId="{0C6CD903-A6EB-C243-B7E5-089E73338499}" dt="2023-11-06T14:57:48.787" v="416" actId="27636"/>
          <ac:spMkLst>
            <pc:docMk/>
            <pc:sldMk cId="323999516" sldId="382"/>
            <ac:spMk id="2" creationId="{CF49140F-293B-5D59-9637-4F431AA863FC}"/>
          </ac:spMkLst>
        </pc:spChg>
      </pc:sldChg>
      <pc:sldChg chg="del">
        <pc:chgData name="Geoffrey Savage" userId="dbfb9cc8-4b90-4fee-ab3e-16f5ea4c5341" providerId="ADAL" clId="{0C6CD903-A6EB-C243-B7E5-089E73338499}" dt="2023-11-06T03:53:17.942" v="91" actId="2696"/>
        <pc:sldMkLst>
          <pc:docMk/>
          <pc:sldMk cId="721680878" sldId="382"/>
        </pc:sldMkLst>
      </pc:sldChg>
      <pc:sldChg chg="del">
        <pc:chgData name="Geoffrey Savage" userId="dbfb9cc8-4b90-4fee-ab3e-16f5ea4c5341" providerId="ADAL" clId="{0C6CD903-A6EB-C243-B7E5-089E73338499}" dt="2023-11-06T03:53:18.744" v="92" actId="2696"/>
        <pc:sldMkLst>
          <pc:docMk/>
          <pc:sldMk cId="50619646" sldId="383"/>
        </pc:sldMkLst>
      </pc:sldChg>
      <pc:sldChg chg="modSp new mod">
        <pc:chgData name="Geoffrey Savage" userId="dbfb9cc8-4b90-4fee-ab3e-16f5ea4c5341" providerId="ADAL" clId="{0C6CD903-A6EB-C243-B7E5-089E73338499}" dt="2023-11-06T14:58:49.738" v="422" actId="27636"/>
        <pc:sldMkLst>
          <pc:docMk/>
          <pc:sldMk cId="3335520507" sldId="383"/>
        </pc:sldMkLst>
        <pc:spChg chg="mod">
          <ac:chgData name="Geoffrey Savage" userId="dbfb9cc8-4b90-4fee-ab3e-16f5ea4c5341" providerId="ADAL" clId="{0C6CD903-A6EB-C243-B7E5-089E73338499}" dt="2023-11-06T14:58:49.738" v="422" actId="27636"/>
          <ac:spMkLst>
            <pc:docMk/>
            <pc:sldMk cId="3335520507" sldId="383"/>
            <ac:spMk id="2" creationId="{5A5425B0-A523-E73A-64AB-717F8D87AACC}"/>
          </ac:spMkLst>
        </pc:spChg>
      </pc:sldChg>
      <pc:sldChg chg="del">
        <pc:chgData name="Geoffrey Savage" userId="dbfb9cc8-4b90-4fee-ab3e-16f5ea4c5341" providerId="ADAL" clId="{0C6CD903-A6EB-C243-B7E5-089E73338499}" dt="2023-11-06T03:53:34.056" v="94" actId="2696"/>
        <pc:sldMkLst>
          <pc:docMk/>
          <pc:sldMk cId="1223465640" sldId="384"/>
        </pc:sldMkLst>
      </pc:sldChg>
      <pc:sldChg chg="addSp delSp modSp new mod modClrScheme chgLayout">
        <pc:chgData name="Geoffrey Savage" userId="dbfb9cc8-4b90-4fee-ab3e-16f5ea4c5341" providerId="ADAL" clId="{0C6CD903-A6EB-C243-B7E5-089E73338499}" dt="2023-11-06T15:09:46.454" v="1401" actId="20577"/>
        <pc:sldMkLst>
          <pc:docMk/>
          <pc:sldMk cId="1890290744" sldId="384"/>
        </pc:sldMkLst>
        <pc:spChg chg="del mod ord">
          <ac:chgData name="Geoffrey Savage" userId="dbfb9cc8-4b90-4fee-ab3e-16f5ea4c5341" providerId="ADAL" clId="{0C6CD903-A6EB-C243-B7E5-089E73338499}" dt="2023-11-06T14:59:36.396" v="424" actId="700"/>
          <ac:spMkLst>
            <pc:docMk/>
            <pc:sldMk cId="1890290744" sldId="384"/>
            <ac:spMk id="2" creationId="{B85EAF81-2BEC-5CF9-5C72-30627060AD8E}"/>
          </ac:spMkLst>
        </pc:spChg>
        <pc:spChg chg="del">
          <ac:chgData name="Geoffrey Savage" userId="dbfb9cc8-4b90-4fee-ab3e-16f5ea4c5341" providerId="ADAL" clId="{0C6CD903-A6EB-C243-B7E5-089E73338499}" dt="2023-11-06T14:59:36.396" v="424" actId="700"/>
          <ac:spMkLst>
            <pc:docMk/>
            <pc:sldMk cId="1890290744" sldId="384"/>
            <ac:spMk id="3" creationId="{664B3076-41C1-FBC3-5241-37CEF54D1D44}"/>
          </ac:spMkLst>
        </pc:spChg>
        <pc:spChg chg="add mod ord">
          <ac:chgData name="Geoffrey Savage" userId="dbfb9cc8-4b90-4fee-ab3e-16f5ea4c5341" providerId="ADAL" clId="{0C6CD903-A6EB-C243-B7E5-089E73338499}" dt="2023-11-06T15:07:35.899" v="1171" actId="20577"/>
          <ac:spMkLst>
            <pc:docMk/>
            <pc:sldMk cId="1890290744" sldId="384"/>
            <ac:spMk id="4" creationId="{C923AFD1-8C6A-AFD5-3AA9-42C235933DC3}"/>
          </ac:spMkLst>
        </pc:spChg>
        <pc:spChg chg="add mod ord">
          <ac:chgData name="Geoffrey Savage" userId="dbfb9cc8-4b90-4fee-ab3e-16f5ea4c5341" providerId="ADAL" clId="{0C6CD903-A6EB-C243-B7E5-089E73338499}" dt="2023-11-06T15:09:46.454" v="1401" actId="20577"/>
          <ac:spMkLst>
            <pc:docMk/>
            <pc:sldMk cId="1890290744" sldId="384"/>
            <ac:spMk id="5" creationId="{23021AE6-534E-3E34-F6F2-D150747783DC}"/>
          </ac:spMkLst>
        </pc:spChg>
        <pc:spChg chg="add mod">
          <ac:chgData name="Geoffrey Savage" userId="dbfb9cc8-4b90-4fee-ab3e-16f5ea4c5341" providerId="ADAL" clId="{0C6CD903-A6EB-C243-B7E5-089E73338499}" dt="2023-11-06T15:00:02.171" v="425"/>
          <ac:spMkLst>
            <pc:docMk/>
            <pc:sldMk cId="1890290744" sldId="384"/>
            <ac:spMk id="6" creationId="{C3EEF8F8-1674-51B9-0797-280075FACBE7}"/>
          </ac:spMkLst>
        </pc:spChg>
        <pc:spChg chg="add mod">
          <ac:chgData name="Geoffrey Savage" userId="dbfb9cc8-4b90-4fee-ab3e-16f5ea4c5341" providerId="ADAL" clId="{0C6CD903-A6EB-C243-B7E5-089E73338499}" dt="2023-11-06T15:00:02.171" v="425"/>
          <ac:spMkLst>
            <pc:docMk/>
            <pc:sldMk cId="1890290744" sldId="384"/>
            <ac:spMk id="7" creationId="{B9A9C4CF-92CF-BA0B-3514-01503A50DE20}"/>
          </ac:spMkLst>
        </pc:spChg>
        <pc:spChg chg="add mod">
          <ac:chgData name="Geoffrey Savage" userId="dbfb9cc8-4b90-4fee-ab3e-16f5ea4c5341" providerId="ADAL" clId="{0C6CD903-A6EB-C243-B7E5-089E73338499}" dt="2023-11-06T15:00:02.171" v="425"/>
          <ac:spMkLst>
            <pc:docMk/>
            <pc:sldMk cId="1890290744" sldId="384"/>
            <ac:spMk id="8" creationId="{8EDB47D2-C8F8-B4E9-A80F-50B247E0C8F7}"/>
          </ac:spMkLst>
        </pc:spChg>
      </pc:sldChg>
      <pc:sldChg chg="addSp delSp modSp new mod modClrScheme chgLayout">
        <pc:chgData name="Geoffrey Savage" userId="dbfb9cc8-4b90-4fee-ab3e-16f5ea4c5341" providerId="ADAL" clId="{0C6CD903-A6EB-C243-B7E5-089E73338499}" dt="2023-11-06T15:04:16.010" v="871" actId="700"/>
        <pc:sldMkLst>
          <pc:docMk/>
          <pc:sldMk cId="1011229742" sldId="385"/>
        </pc:sldMkLst>
        <pc:spChg chg="del mod ord">
          <ac:chgData name="Geoffrey Savage" userId="dbfb9cc8-4b90-4fee-ab3e-16f5ea4c5341" providerId="ADAL" clId="{0C6CD903-A6EB-C243-B7E5-089E73338499}" dt="2023-11-06T15:04:16.010" v="871" actId="700"/>
          <ac:spMkLst>
            <pc:docMk/>
            <pc:sldMk cId="1011229742" sldId="385"/>
            <ac:spMk id="2" creationId="{F56A340C-07E8-33B6-A5D7-2090ED0D4789}"/>
          </ac:spMkLst>
        </pc:spChg>
        <pc:spChg chg="del">
          <ac:chgData name="Geoffrey Savage" userId="dbfb9cc8-4b90-4fee-ab3e-16f5ea4c5341" providerId="ADAL" clId="{0C6CD903-A6EB-C243-B7E5-089E73338499}" dt="2023-11-06T15:04:16.010" v="871" actId="700"/>
          <ac:spMkLst>
            <pc:docMk/>
            <pc:sldMk cId="1011229742" sldId="385"/>
            <ac:spMk id="3" creationId="{4E8682AC-AB51-543A-5A1D-50A784F82B66}"/>
          </ac:spMkLst>
        </pc:spChg>
        <pc:spChg chg="mod ord">
          <ac:chgData name="Geoffrey Savage" userId="dbfb9cc8-4b90-4fee-ab3e-16f5ea4c5341" providerId="ADAL" clId="{0C6CD903-A6EB-C243-B7E5-089E73338499}" dt="2023-11-06T15:04:16.010" v="871" actId="700"/>
          <ac:spMkLst>
            <pc:docMk/>
            <pc:sldMk cId="1011229742" sldId="385"/>
            <ac:spMk id="4" creationId="{8C018370-21F4-349A-F3CF-F44CBEB6806E}"/>
          </ac:spMkLst>
        </pc:spChg>
        <pc:spChg chg="mod ord">
          <ac:chgData name="Geoffrey Savage" userId="dbfb9cc8-4b90-4fee-ab3e-16f5ea4c5341" providerId="ADAL" clId="{0C6CD903-A6EB-C243-B7E5-089E73338499}" dt="2023-11-06T15:04:16.010" v="871" actId="700"/>
          <ac:spMkLst>
            <pc:docMk/>
            <pc:sldMk cId="1011229742" sldId="385"/>
            <ac:spMk id="5" creationId="{CA540B6A-2B30-E038-0510-7E77494FD2EB}"/>
          </ac:spMkLst>
        </pc:spChg>
        <pc:spChg chg="mod ord">
          <ac:chgData name="Geoffrey Savage" userId="dbfb9cc8-4b90-4fee-ab3e-16f5ea4c5341" providerId="ADAL" clId="{0C6CD903-A6EB-C243-B7E5-089E73338499}" dt="2023-11-06T15:04:16.010" v="871" actId="700"/>
          <ac:spMkLst>
            <pc:docMk/>
            <pc:sldMk cId="1011229742" sldId="385"/>
            <ac:spMk id="6" creationId="{7B95A5CC-6FA9-5BF2-D8A3-81BDD19CF7BF}"/>
          </ac:spMkLst>
        </pc:spChg>
        <pc:spChg chg="add mod ord">
          <ac:chgData name="Geoffrey Savage" userId="dbfb9cc8-4b90-4fee-ab3e-16f5ea4c5341" providerId="ADAL" clId="{0C6CD903-A6EB-C243-B7E5-089E73338499}" dt="2023-11-06T15:04:16.010" v="871" actId="700"/>
          <ac:spMkLst>
            <pc:docMk/>
            <pc:sldMk cId="1011229742" sldId="385"/>
            <ac:spMk id="7" creationId="{3FE9B668-C7F2-0BA4-6378-E3B661BD9316}"/>
          </ac:spMkLst>
        </pc:spChg>
        <pc:spChg chg="add mod ord">
          <ac:chgData name="Geoffrey Savage" userId="dbfb9cc8-4b90-4fee-ab3e-16f5ea4c5341" providerId="ADAL" clId="{0C6CD903-A6EB-C243-B7E5-089E73338499}" dt="2023-11-06T15:04:16.010" v="871" actId="700"/>
          <ac:spMkLst>
            <pc:docMk/>
            <pc:sldMk cId="1011229742" sldId="385"/>
            <ac:spMk id="8" creationId="{FA6E0AE0-514C-BD07-38C6-1CEA8719F38C}"/>
          </ac:spMkLst>
        </pc:spChg>
      </pc:sldChg>
      <pc:sldChg chg="del">
        <pc:chgData name="Geoffrey Savage" userId="dbfb9cc8-4b90-4fee-ab3e-16f5ea4c5341" providerId="ADAL" clId="{0C6CD903-A6EB-C243-B7E5-089E73338499}" dt="2023-11-06T03:53:38.765" v="97" actId="2696"/>
        <pc:sldMkLst>
          <pc:docMk/>
          <pc:sldMk cId="3030217278" sldId="385"/>
        </pc:sldMkLst>
      </pc:sldChg>
      <pc:sldChg chg="del">
        <pc:chgData name="Geoffrey Savage" userId="dbfb9cc8-4b90-4fee-ab3e-16f5ea4c5341" providerId="ADAL" clId="{0C6CD903-A6EB-C243-B7E5-089E73338499}" dt="2023-11-06T03:53:37.764" v="96" actId="2696"/>
        <pc:sldMkLst>
          <pc:docMk/>
          <pc:sldMk cId="199448748" sldId="386"/>
        </pc:sldMkLst>
      </pc:sldChg>
      <pc:sldChg chg="modSp new mod">
        <pc:chgData name="Geoffrey Savage" userId="dbfb9cc8-4b90-4fee-ab3e-16f5ea4c5341" providerId="ADAL" clId="{0C6CD903-A6EB-C243-B7E5-089E73338499}" dt="2023-11-06T15:17:12.284" v="1802" actId="27636"/>
        <pc:sldMkLst>
          <pc:docMk/>
          <pc:sldMk cId="2292530824" sldId="386"/>
        </pc:sldMkLst>
        <pc:spChg chg="mod">
          <ac:chgData name="Geoffrey Savage" userId="dbfb9cc8-4b90-4fee-ab3e-16f5ea4c5341" providerId="ADAL" clId="{0C6CD903-A6EB-C243-B7E5-089E73338499}" dt="2023-11-06T15:17:12.284" v="1802" actId="27636"/>
          <ac:spMkLst>
            <pc:docMk/>
            <pc:sldMk cId="2292530824" sldId="386"/>
            <ac:spMk id="2" creationId="{63CD11F0-C550-A8B4-5C75-5F4FA2B3DB99}"/>
          </ac:spMkLst>
        </pc:spChg>
        <pc:spChg chg="mod">
          <ac:chgData name="Geoffrey Savage" userId="dbfb9cc8-4b90-4fee-ab3e-16f5ea4c5341" providerId="ADAL" clId="{0C6CD903-A6EB-C243-B7E5-089E73338499}" dt="2023-11-06T15:13:03.919" v="1594" actId="20577"/>
          <ac:spMkLst>
            <pc:docMk/>
            <pc:sldMk cId="2292530824" sldId="386"/>
            <ac:spMk id="3" creationId="{D35ADA5E-F994-6A69-9AF9-643E0A221D51}"/>
          </ac:spMkLst>
        </pc:spChg>
      </pc:sldChg>
      <pc:sldChg chg="del">
        <pc:chgData name="Geoffrey Savage" userId="dbfb9cc8-4b90-4fee-ab3e-16f5ea4c5341" providerId="ADAL" clId="{0C6CD903-A6EB-C243-B7E5-089E73338499}" dt="2023-11-06T03:53:37.110" v="95" actId="2696"/>
        <pc:sldMkLst>
          <pc:docMk/>
          <pc:sldMk cId="2038437799" sldId="387"/>
        </pc:sldMkLst>
      </pc:sldChg>
      <pc:sldChg chg="modSp new mod">
        <pc:chgData name="Geoffrey Savage" userId="dbfb9cc8-4b90-4fee-ab3e-16f5ea4c5341" providerId="ADAL" clId="{0C6CD903-A6EB-C243-B7E5-089E73338499}" dt="2023-11-06T15:24:45.184" v="2744" actId="20577"/>
        <pc:sldMkLst>
          <pc:docMk/>
          <pc:sldMk cId="3896446063" sldId="387"/>
        </pc:sldMkLst>
        <pc:spChg chg="mod">
          <ac:chgData name="Geoffrey Savage" userId="dbfb9cc8-4b90-4fee-ab3e-16f5ea4c5341" providerId="ADAL" clId="{0C6CD903-A6EB-C243-B7E5-089E73338499}" dt="2023-11-06T15:24:45.184" v="2744" actId="20577"/>
          <ac:spMkLst>
            <pc:docMk/>
            <pc:sldMk cId="3896446063" sldId="387"/>
            <ac:spMk id="2" creationId="{3881F580-F854-CDC5-A529-D36D1CDA8165}"/>
          </ac:spMkLst>
        </pc:spChg>
        <pc:spChg chg="mod">
          <ac:chgData name="Geoffrey Savage" userId="dbfb9cc8-4b90-4fee-ab3e-16f5ea4c5341" providerId="ADAL" clId="{0C6CD903-A6EB-C243-B7E5-089E73338499}" dt="2023-11-06T15:24:25.878" v="2684" actId="20577"/>
          <ac:spMkLst>
            <pc:docMk/>
            <pc:sldMk cId="3896446063" sldId="387"/>
            <ac:spMk id="3" creationId="{34199622-D607-2901-1C9F-CD033A5475A4}"/>
          </ac:spMkLst>
        </pc:spChg>
      </pc:sldChg>
    </pc:docChg>
  </pc:docChgLst>
  <pc:docChgLst>
    <pc:chgData name="Geoffrey Savage" userId="dbfb9cc8-4b90-4fee-ab3e-16f5ea4c5341" providerId="ADAL" clId="{2037CE58-117E-CA40-8BA8-635C4A498ABE}"/>
    <pc:docChg chg="undo custSel addSld delSld modSld sldOrd">
      <pc:chgData name="Geoffrey Savage" userId="dbfb9cc8-4b90-4fee-ab3e-16f5ea4c5341" providerId="ADAL" clId="{2037CE58-117E-CA40-8BA8-635C4A498ABE}" dt="2021-04-28T23:34:40.097" v="2419" actId="27636"/>
      <pc:docMkLst>
        <pc:docMk/>
      </pc:docMkLst>
      <pc:sldChg chg="del">
        <pc:chgData name="Geoffrey Savage" userId="dbfb9cc8-4b90-4fee-ab3e-16f5ea4c5341" providerId="ADAL" clId="{2037CE58-117E-CA40-8BA8-635C4A498ABE}" dt="2021-04-20T17:26:21.077" v="684" actId="2696"/>
        <pc:sldMkLst>
          <pc:docMk/>
          <pc:sldMk cId="684927648" sldId="291"/>
        </pc:sldMkLst>
      </pc:sldChg>
      <pc:sldChg chg="modSp mod">
        <pc:chgData name="Geoffrey Savage" userId="dbfb9cc8-4b90-4fee-ab3e-16f5ea4c5341" providerId="ADAL" clId="{2037CE58-117E-CA40-8BA8-635C4A498ABE}" dt="2021-04-22T14:58:23.359" v="2275" actId="20577"/>
        <pc:sldMkLst>
          <pc:docMk/>
          <pc:sldMk cId="4035750883" sldId="298"/>
        </pc:sldMkLst>
        <pc:spChg chg="mod">
          <ac:chgData name="Geoffrey Savage" userId="dbfb9cc8-4b90-4fee-ab3e-16f5ea4c5341" providerId="ADAL" clId="{2037CE58-117E-CA40-8BA8-635C4A498ABE}" dt="2021-04-20T17:01:21.963" v="58" actId="20577"/>
          <ac:spMkLst>
            <pc:docMk/>
            <pc:sldMk cId="4035750883" sldId="298"/>
            <ac:spMk id="2" creationId="{0475820D-C6ED-7047-BAD9-9BA1D5FFDDFF}"/>
          </ac:spMkLst>
        </pc:spChg>
        <pc:spChg chg="mod">
          <ac:chgData name="Geoffrey Savage" userId="dbfb9cc8-4b90-4fee-ab3e-16f5ea4c5341" providerId="ADAL" clId="{2037CE58-117E-CA40-8BA8-635C4A498ABE}" dt="2021-04-22T14:58:23.359" v="2275" actId="20577"/>
          <ac:spMkLst>
            <pc:docMk/>
            <pc:sldMk cId="4035750883" sldId="298"/>
            <ac:spMk id="3" creationId="{97B45CFE-5006-5241-93DA-65A04B11BD6A}"/>
          </ac:spMkLst>
        </pc:spChg>
      </pc:sldChg>
      <pc:sldChg chg="modSp mod">
        <pc:chgData name="Geoffrey Savage" userId="dbfb9cc8-4b90-4fee-ab3e-16f5ea4c5341" providerId="ADAL" clId="{2037CE58-117E-CA40-8BA8-635C4A498ABE}" dt="2021-04-20T17:12:46.079" v="454" actId="20577"/>
        <pc:sldMkLst>
          <pc:docMk/>
          <pc:sldMk cId="1306592483" sldId="299"/>
        </pc:sldMkLst>
        <pc:spChg chg="mod">
          <ac:chgData name="Geoffrey Savage" userId="dbfb9cc8-4b90-4fee-ab3e-16f5ea4c5341" providerId="ADAL" clId="{2037CE58-117E-CA40-8BA8-635C4A498ABE}" dt="2021-04-20T17:12:46.079" v="454" actId="20577"/>
          <ac:spMkLst>
            <pc:docMk/>
            <pc:sldMk cId="1306592483" sldId="299"/>
            <ac:spMk id="2" creationId="{E89D4CCA-30F6-2048-9EC0-25E2549E2A2A}"/>
          </ac:spMkLst>
        </pc:spChg>
        <pc:spChg chg="mod">
          <ac:chgData name="Geoffrey Savage" userId="dbfb9cc8-4b90-4fee-ab3e-16f5ea4c5341" providerId="ADAL" clId="{2037CE58-117E-CA40-8BA8-635C4A498ABE}" dt="2021-04-20T17:03:59.190" v="197" actId="20577"/>
          <ac:spMkLst>
            <pc:docMk/>
            <pc:sldMk cId="1306592483" sldId="299"/>
            <ac:spMk id="3" creationId="{BB18F4EA-C625-0842-96AA-DDE3E4A49EC3}"/>
          </ac:spMkLst>
        </pc:spChg>
      </pc:sldChg>
      <pc:sldChg chg="del">
        <pc:chgData name="Geoffrey Savage" userId="dbfb9cc8-4b90-4fee-ab3e-16f5ea4c5341" providerId="ADAL" clId="{2037CE58-117E-CA40-8BA8-635C4A498ABE}" dt="2021-04-20T17:34:38.969" v="751" actId="2696"/>
        <pc:sldMkLst>
          <pc:docMk/>
          <pc:sldMk cId="2114295578" sldId="300"/>
        </pc:sldMkLst>
      </pc:sldChg>
      <pc:sldChg chg="del">
        <pc:chgData name="Geoffrey Savage" userId="dbfb9cc8-4b90-4fee-ab3e-16f5ea4c5341" providerId="ADAL" clId="{2037CE58-117E-CA40-8BA8-635C4A498ABE}" dt="2021-04-20T17:26:28.902" v="687" actId="2696"/>
        <pc:sldMkLst>
          <pc:docMk/>
          <pc:sldMk cId="2017589273" sldId="301"/>
        </pc:sldMkLst>
      </pc:sldChg>
      <pc:sldChg chg="del">
        <pc:chgData name="Geoffrey Savage" userId="dbfb9cc8-4b90-4fee-ab3e-16f5ea4c5341" providerId="ADAL" clId="{2037CE58-117E-CA40-8BA8-635C4A498ABE}" dt="2021-04-20T17:26:21.592" v="685" actId="2696"/>
        <pc:sldMkLst>
          <pc:docMk/>
          <pc:sldMk cId="3120227053" sldId="302"/>
        </pc:sldMkLst>
      </pc:sldChg>
      <pc:sldChg chg="del">
        <pc:chgData name="Geoffrey Savage" userId="dbfb9cc8-4b90-4fee-ab3e-16f5ea4c5341" providerId="ADAL" clId="{2037CE58-117E-CA40-8BA8-635C4A498ABE}" dt="2021-04-20T17:26:18.721" v="683" actId="2696"/>
        <pc:sldMkLst>
          <pc:docMk/>
          <pc:sldMk cId="4127138516" sldId="360"/>
        </pc:sldMkLst>
      </pc:sldChg>
      <pc:sldChg chg="del">
        <pc:chgData name="Geoffrey Savage" userId="dbfb9cc8-4b90-4fee-ab3e-16f5ea4c5341" providerId="ADAL" clId="{2037CE58-117E-CA40-8BA8-635C4A498ABE}" dt="2021-04-20T17:26:22.982" v="686" actId="2696"/>
        <pc:sldMkLst>
          <pc:docMk/>
          <pc:sldMk cId="2028743060" sldId="361"/>
        </pc:sldMkLst>
      </pc:sldChg>
      <pc:sldChg chg="addSp delSp modSp new mod ord">
        <pc:chgData name="Geoffrey Savage" userId="dbfb9cc8-4b90-4fee-ab3e-16f5ea4c5341" providerId="ADAL" clId="{2037CE58-117E-CA40-8BA8-635C4A498ABE}" dt="2021-04-20T17:56:02.927" v="1218" actId="400"/>
        <pc:sldMkLst>
          <pc:docMk/>
          <pc:sldMk cId="2626960088" sldId="362"/>
        </pc:sldMkLst>
        <pc:spChg chg="del">
          <ac:chgData name="Geoffrey Savage" userId="dbfb9cc8-4b90-4fee-ab3e-16f5ea4c5341" providerId="ADAL" clId="{2037CE58-117E-CA40-8BA8-635C4A498ABE}" dt="2021-04-20T17:15:43.590" v="461" actId="478"/>
          <ac:spMkLst>
            <pc:docMk/>
            <pc:sldMk cId="2626960088" sldId="362"/>
            <ac:spMk id="2" creationId="{12E3BE90-2EA1-7E40-B881-C9E8F70F9CB7}"/>
          </ac:spMkLst>
        </pc:spChg>
        <pc:spChg chg="mod">
          <ac:chgData name="Geoffrey Savage" userId="dbfb9cc8-4b90-4fee-ab3e-16f5ea4c5341" providerId="ADAL" clId="{2037CE58-117E-CA40-8BA8-635C4A498ABE}" dt="2021-04-20T17:18:51.269" v="508" actId="20577"/>
          <ac:spMkLst>
            <pc:docMk/>
            <pc:sldMk cId="2626960088" sldId="362"/>
            <ac:spMk id="3" creationId="{1B7AC5CB-A578-0B43-AEA4-7B9C5CBE2C53}"/>
          </ac:spMkLst>
        </pc:spChg>
        <pc:spChg chg="add del mod">
          <ac:chgData name="Geoffrey Savage" userId="dbfb9cc8-4b90-4fee-ab3e-16f5ea4c5341" providerId="ADAL" clId="{2037CE58-117E-CA40-8BA8-635C4A498ABE}" dt="2021-04-20T17:45:25.386" v="1067" actId="478"/>
          <ac:spMkLst>
            <pc:docMk/>
            <pc:sldMk cId="2626960088" sldId="362"/>
            <ac:spMk id="9" creationId="{48522684-D5ED-FD4D-9291-D09478562450}"/>
          </ac:spMkLst>
        </pc:spChg>
        <pc:spChg chg="add mod">
          <ac:chgData name="Geoffrey Savage" userId="dbfb9cc8-4b90-4fee-ab3e-16f5ea4c5341" providerId="ADAL" clId="{2037CE58-117E-CA40-8BA8-635C4A498ABE}" dt="2021-04-20T17:56:02.927" v="1218" actId="400"/>
          <ac:spMkLst>
            <pc:docMk/>
            <pc:sldMk cId="2626960088" sldId="362"/>
            <ac:spMk id="10" creationId="{DCEE4D9E-F470-1A46-A586-AE20FF579010}"/>
          </ac:spMkLst>
        </pc:spChg>
        <pc:picChg chg="add mod">
          <ac:chgData name="Geoffrey Savage" userId="dbfb9cc8-4b90-4fee-ab3e-16f5ea4c5341" providerId="ADAL" clId="{2037CE58-117E-CA40-8BA8-635C4A498ABE}" dt="2021-04-20T17:51:22.333" v="1206" actId="1037"/>
          <ac:picMkLst>
            <pc:docMk/>
            <pc:sldMk cId="2626960088" sldId="362"/>
            <ac:picMk id="8" creationId="{1C3C0037-D188-FE44-A37E-CDA7FC61F2F4}"/>
          </ac:picMkLst>
        </pc:picChg>
      </pc:sldChg>
      <pc:sldChg chg="addSp delSp modSp new mod">
        <pc:chgData name="Geoffrey Savage" userId="dbfb9cc8-4b90-4fee-ab3e-16f5ea4c5341" providerId="ADAL" clId="{2037CE58-117E-CA40-8BA8-635C4A498ABE}" dt="2021-04-20T17:56:34.734" v="1219" actId="400"/>
        <pc:sldMkLst>
          <pc:docMk/>
          <pc:sldMk cId="621334554" sldId="363"/>
        </pc:sldMkLst>
        <pc:spChg chg="del">
          <ac:chgData name="Geoffrey Savage" userId="dbfb9cc8-4b90-4fee-ab3e-16f5ea4c5341" providerId="ADAL" clId="{2037CE58-117E-CA40-8BA8-635C4A498ABE}" dt="2021-04-20T17:13:22.573" v="455" actId="478"/>
          <ac:spMkLst>
            <pc:docMk/>
            <pc:sldMk cId="621334554" sldId="363"/>
            <ac:spMk id="2" creationId="{E6EB6A1E-6E40-984A-BFAB-FD5D5CA09140}"/>
          </ac:spMkLst>
        </pc:spChg>
        <pc:spChg chg="mod">
          <ac:chgData name="Geoffrey Savage" userId="dbfb9cc8-4b90-4fee-ab3e-16f5ea4c5341" providerId="ADAL" clId="{2037CE58-117E-CA40-8BA8-635C4A498ABE}" dt="2021-04-20T17:18:32.566" v="488" actId="20577"/>
          <ac:spMkLst>
            <pc:docMk/>
            <pc:sldMk cId="621334554" sldId="363"/>
            <ac:spMk id="3" creationId="{D04EF915-74A1-B746-B9DA-89BBAA84E27C}"/>
          </ac:spMkLst>
        </pc:spChg>
        <pc:spChg chg="add mod">
          <ac:chgData name="Geoffrey Savage" userId="dbfb9cc8-4b90-4fee-ab3e-16f5ea4c5341" providerId="ADAL" clId="{2037CE58-117E-CA40-8BA8-635C4A498ABE}" dt="2021-04-20T17:56:34.734" v="1219" actId="400"/>
          <ac:spMkLst>
            <pc:docMk/>
            <pc:sldMk cId="621334554" sldId="363"/>
            <ac:spMk id="16" creationId="{EE9F9EB0-F44A-E740-A2A3-6A7D3C26B1C7}"/>
          </ac:spMkLst>
        </pc:spChg>
        <pc:picChg chg="add del mod">
          <ac:chgData name="Geoffrey Savage" userId="dbfb9cc8-4b90-4fee-ab3e-16f5ea4c5341" providerId="ADAL" clId="{2037CE58-117E-CA40-8BA8-635C4A498ABE}" dt="2021-04-20T17:14:43.059" v="457" actId="478"/>
          <ac:picMkLst>
            <pc:docMk/>
            <pc:sldMk cId="621334554" sldId="363"/>
            <ac:picMk id="8" creationId="{19B64FA4-8174-2240-A1F0-74E6F5A0DAAD}"/>
          </ac:picMkLst>
        </pc:picChg>
        <pc:picChg chg="add del mod">
          <ac:chgData name="Geoffrey Savage" userId="dbfb9cc8-4b90-4fee-ab3e-16f5ea4c5341" providerId="ADAL" clId="{2037CE58-117E-CA40-8BA8-635C4A498ABE}" dt="2021-04-20T17:14:43.059" v="457" actId="478"/>
          <ac:picMkLst>
            <pc:docMk/>
            <pc:sldMk cId="621334554" sldId="363"/>
            <ac:picMk id="10" creationId="{B45592FE-E52C-EE4F-B158-1738820D9B07}"/>
          </ac:picMkLst>
        </pc:picChg>
        <pc:picChg chg="add del mod">
          <ac:chgData name="Geoffrey Savage" userId="dbfb9cc8-4b90-4fee-ab3e-16f5ea4c5341" providerId="ADAL" clId="{2037CE58-117E-CA40-8BA8-635C4A498ABE}" dt="2021-04-20T17:15:20.749" v="459" actId="478"/>
          <ac:picMkLst>
            <pc:docMk/>
            <pc:sldMk cId="621334554" sldId="363"/>
            <ac:picMk id="12" creationId="{BF96652E-DBBC-D546-A289-E5B67498204A}"/>
          </ac:picMkLst>
        </pc:picChg>
        <pc:picChg chg="add mod">
          <ac:chgData name="Geoffrey Savage" userId="dbfb9cc8-4b90-4fee-ab3e-16f5ea4c5341" providerId="ADAL" clId="{2037CE58-117E-CA40-8BA8-635C4A498ABE}" dt="2021-04-20T17:52:45.945" v="1216" actId="1036"/>
          <ac:picMkLst>
            <pc:docMk/>
            <pc:sldMk cId="621334554" sldId="363"/>
            <ac:picMk id="14" creationId="{4B621C56-950F-8742-A470-B4F73415E6FA}"/>
          </ac:picMkLst>
        </pc:picChg>
        <pc:picChg chg="add del mod">
          <ac:chgData name="Geoffrey Savage" userId="dbfb9cc8-4b90-4fee-ab3e-16f5ea4c5341" providerId="ADAL" clId="{2037CE58-117E-CA40-8BA8-635C4A498ABE}" dt="2021-04-20T17:17:46.713" v="465" actId="478"/>
          <ac:picMkLst>
            <pc:docMk/>
            <pc:sldMk cId="621334554" sldId="363"/>
            <ac:picMk id="15" creationId="{DED358E2-0D21-F54B-9113-37BE320EDB6A}"/>
          </ac:picMkLst>
        </pc:picChg>
      </pc:sldChg>
      <pc:sldChg chg="addSp delSp modSp new mod">
        <pc:chgData name="Geoffrey Savage" userId="dbfb9cc8-4b90-4fee-ab3e-16f5ea4c5341" providerId="ADAL" clId="{2037CE58-117E-CA40-8BA8-635C4A498ABE}" dt="2021-04-22T14:48:27.016" v="2267" actId="18331"/>
        <pc:sldMkLst>
          <pc:docMk/>
          <pc:sldMk cId="2887480632" sldId="364"/>
        </pc:sldMkLst>
        <pc:spChg chg="del">
          <ac:chgData name="Geoffrey Savage" userId="dbfb9cc8-4b90-4fee-ab3e-16f5ea4c5341" providerId="ADAL" clId="{2037CE58-117E-CA40-8BA8-635C4A498ABE}" dt="2021-04-20T17:20:56.880" v="527" actId="478"/>
          <ac:spMkLst>
            <pc:docMk/>
            <pc:sldMk cId="2887480632" sldId="364"/>
            <ac:spMk id="2" creationId="{75CDA4ED-AACB-1846-A228-6E0B6AD78684}"/>
          </ac:spMkLst>
        </pc:spChg>
        <pc:spChg chg="mod">
          <ac:chgData name="Geoffrey Savage" userId="dbfb9cc8-4b90-4fee-ab3e-16f5ea4c5341" providerId="ADAL" clId="{2037CE58-117E-CA40-8BA8-635C4A498ABE}" dt="2021-04-20T17:25:40.137" v="682" actId="20577"/>
          <ac:spMkLst>
            <pc:docMk/>
            <pc:sldMk cId="2887480632" sldId="364"/>
            <ac:spMk id="3" creationId="{D25688EC-BB40-2D48-A569-DACEDF81DCC2}"/>
          </ac:spMkLst>
        </pc:spChg>
        <pc:spChg chg="add mod">
          <ac:chgData name="Geoffrey Savage" userId="dbfb9cc8-4b90-4fee-ab3e-16f5ea4c5341" providerId="ADAL" clId="{2037CE58-117E-CA40-8BA8-635C4A498ABE}" dt="2021-04-20T17:45:15.457" v="1066" actId="1035"/>
          <ac:spMkLst>
            <pc:docMk/>
            <pc:sldMk cId="2887480632" sldId="364"/>
            <ac:spMk id="7" creationId="{2952320E-D2A3-D748-B78F-3F2437C773D5}"/>
          </ac:spMkLst>
        </pc:spChg>
        <pc:picChg chg="add mod">
          <ac:chgData name="Geoffrey Savage" userId="dbfb9cc8-4b90-4fee-ab3e-16f5ea4c5341" providerId="ADAL" clId="{2037CE58-117E-CA40-8BA8-635C4A498ABE}" dt="2021-04-22T14:48:27.016" v="2267" actId="18331"/>
          <ac:picMkLst>
            <pc:docMk/>
            <pc:sldMk cId="2887480632" sldId="364"/>
            <ac:picMk id="1026" creationId="{8D140404-A292-B649-BFC1-ED5BD29B4C47}"/>
          </ac:picMkLst>
        </pc:picChg>
      </pc:sldChg>
      <pc:sldChg chg="modSp new mod">
        <pc:chgData name="Geoffrey Savage" userId="dbfb9cc8-4b90-4fee-ab3e-16f5ea4c5341" providerId="ADAL" clId="{2037CE58-117E-CA40-8BA8-635C4A498ABE}" dt="2021-04-20T17:59:46.312" v="1408" actId="20577"/>
        <pc:sldMkLst>
          <pc:docMk/>
          <pc:sldMk cId="2390272853" sldId="365"/>
        </pc:sldMkLst>
        <pc:spChg chg="mod">
          <ac:chgData name="Geoffrey Savage" userId="dbfb9cc8-4b90-4fee-ab3e-16f5ea4c5341" providerId="ADAL" clId="{2037CE58-117E-CA40-8BA8-635C4A498ABE}" dt="2021-04-20T17:59:46.312" v="1408" actId="20577"/>
          <ac:spMkLst>
            <pc:docMk/>
            <pc:sldMk cId="2390272853" sldId="365"/>
            <ac:spMk id="2" creationId="{F2B41BFB-EB46-CA44-B373-98BC96AE41A6}"/>
          </ac:spMkLst>
        </pc:spChg>
        <pc:spChg chg="mod">
          <ac:chgData name="Geoffrey Savage" userId="dbfb9cc8-4b90-4fee-ab3e-16f5ea4c5341" providerId="ADAL" clId="{2037CE58-117E-CA40-8BA8-635C4A498ABE}" dt="2021-04-20T17:34:32.560" v="750" actId="20577"/>
          <ac:spMkLst>
            <pc:docMk/>
            <pc:sldMk cId="2390272853" sldId="365"/>
            <ac:spMk id="3" creationId="{C4A6042D-186A-CC46-AE48-26053D9C9668}"/>
          </ac:spMkLst>
        </pc:spChg>
      </pc:sldChg>
      <pc:sldChg chg="modSp new mod">
        <pc:chgData name="Geoffrey Savage" userId="dbfb9cc8-4b90-4fee-ab3e-16f5ea4c5341" providerId="ADAL" clId="{2037CE58-117E-CA40-8BA8-635C4A498ABE}" dt="2021-04-20T18:00:51.259" v="1419" actId="20577"/>
        <pc:sldMkLst>
          <pc:docMk/>
          <pc:sldMk cId="3613539461" sldId="366"/>
        </pc:sldMkLst>
        <pc:spChg chg="mod">
          <ac:chgData name="Geoffrey Savage" userId="dbfb9cc8-4b90-4fee-ab3e-16f5ea4c5341" providerId="ADAL" clId="{2037CE58-117E-CA40-8BA8-635C4A498ABE}" dt="2021-04-20T18:00:51.259" v="1419" actId="20577"/>
          <ac:spMkLst>
            <pc:docMk/>
            <pc:sldMk cId="3613539461" sldId="366"/>
            <ac:spMk id="2" creationId="{1CAFD589-E550-CD4D-8270-143A42A55D97}"/>
          </ac:spMkLst>
        </pc:spChg>
        <pc:spChg chg="mod">
          <ac:chgData name="Geoffrey Savage" userId="dbfb9cc8-4b90-4fee-ab3e-16f5ea4c5341" providerId="ADAL" clId="{2037CE58-117E-CA40-8BA8-635C4A498ABE}" dt="2021-04-20T17:34:47.686" v="756" actId="20577"/>
          <ac:spMkLst>
            <pc:docMk/>
            <pc:sldMk cId="3613539461" sldId="366"/>
            <ac:spMk id="3" creationId="{5DB816E2-7F0D-7044-9242-85AB372A2731}"/>
          </ac:spMkLst>
        </pc:spChg>
      </pc:sldChg>
      <pc:sldChg chg="modSp new mod">
        <pc:chgData name="Geoffrey Savage" userId="dbfb9cc8-4b90-4fee-ab3e-16f5ea4c5341" providerId="ADAL" clId="{2037CE58-117E-CA40-8BA8-635C4A498ABE}" dt="2021-04-28T23:34:40.097" v="2419" actId="27636"/>
        <pc:sldMkLst>
          <pc:docMk/>
          <pc:sldMk cId="2251756097" sldId="367"/>
        </pc:sldMkLst>
        <pc:spChg chg="mod">
          <ac:chgData name="Geoffrey Savage" userId="dbfb9cc8-4b90-4fee-ab3e-16f5ea4c5341" providerId="ADAL" clId="{2037CE58-117E-CA40-8BA8-635C4A498ABE}" dt="2021-04-28T23:34:40.097" v="2419" actId="27636"/>
          <ac:spMkLst>
            <pc:docMk/>
            <pc:sldMk cId="2251756097" sldId="367"/>
            <ac:spMk id="2" creationId="{D0CC6977-88D3-EE43-9951-B2CC0383FFE9}"/>
          </ac:spMkLst>
        </pc:spChg>
        <pc:spChg chg="mod">
          <ac:chgData name="Geoffrey Savage" userId="dbfb9cc8-4b90-4fee-ab3e-16f5ea4c5341" providerId="ADAL" clId="{2037CE58-117E-CA40-8BA8-635C4A498ABE}" dt="2021-04-20T17:57:14.188" v="1232" actId="20577"/>
          <ac:spMkLst>
            <pc:docMk/>
            <pc:sldMk cId="2251756097" sldId="367"/>
            <ac:spMk id="3" creationId="{8112CA86-DD01-3847-90F0-6B53CEE8D6B4}"/>
          </ac:spMkLst>
        </pc:spChg>
      </pc:sldChg>
      <pc:sldChg chg="modSp new mod">
        <pc:chgData name="Geoffrey Savage" userId="dbfb9cc8-4b90-4fee-ab3e-16f5ea4c5341" providerId="ADAL" clId="{2037CE58-117E-CA40-8BA8-635C4A498ABE}" dt="2021-04-22T14:46:52.609" v="2266" actId="20577"/>
        <pc:sldMkLst>
          <pc:docMk/>
          <pc:sldMk cId="1140545431" sldId="368"/>
        </pc:sldMkLst>
        <pc:spChg chg="mod">
          <ac:chgData name="Geoffrey Savage" userId="dbfb9cc8-4b90-4fee-ab3e-16f5ea4c5341" providerId="ADAL" clId="{2037CE58-117E-CA40-8BA8-635C4A498ABE}" dt="2021-04-22T14:46:52.609" v="2266" actId="20577"/>
          <ac:spMkLst>
            <pc:docMk/>
            <pc:sldMk cId="1140545431" sldId="368"/>
            <ac:spMk id="2" creationId="{ACA93511-3F0D-6F49-8DB2-9BD07DE0E87C}"/>
          </ac:spMkLst>
        </pc:spChg>
        <pc:spChg chg="mod">
          <ac:chgData name="Geoffrey Savage" userId="dbfb9cc8-4b90-4fee-ab3e-16f5ea4c5341" providerId="ADAL" clId="{2037CE58-117E-CA40-8BA8-635C4A498ABE}" dt="2021-04-20T18:09:56.546" v="1748" actId="20577"/>
          <ac:spMkLst>
            <pc:docMk/>
            <pc:sldMk cId="1140545431" sldId="368"/>
            <ac:spMk id="3" creationId="{BB4289AD-486E-4140-B9B9-EE1C16D11DF9}"/>
          </ac:spMkLst>
        </pc:spChg>
      </pc:sldChg>
      <pc:sldMasterChg chg="delSldLayout">
        <pc:chgData name="Geoffrey Savage" userId="dbfb9cc8-4b90-4fee-ab3e-16f5ea4c5341" providerId="ADAL" clId="{2037CE58-117E-CA40-8BA8-635C4A498ABE}" dt="2021-04-20T17:26:18.721" v="683" actId="2696"/>
        <pc:sldMasterMkLst>
          <pc:docMk/>
          <pc:sldMasterMk cId="0" sldId="2147483682"/>
        </pc:sldMasterMkLst>
        <pc:sldLayoutChg chg="del">
          <pc:chgData name="Geoffrey Savage" userId="dbfb9cc8-4b90-4fee-ab3e-16f5ea4c5341" providerId="ADAL" clId="{2037CE58-117E-CA40-8BA8-635C4A498ABE}" dt="2021-04-20T17:26:18.721" v="683" actId="2696"/>
          <pc:sldLayoutMkLst>
            <pc:docMk/>
            <pc:sldMasterMk cId="0" sldId="2147483682"/>
            <pc:sldLayoutMk cId="986546196" sldId="2147484129"/>
          </pc:sldLayoutMkLst>
        </pc:sldLayoutChg>
      </pc:sldMasterChg>
    </pc:docChg>
  </pc:docChgLst>
  <pc:docChgLst>
    <pc:chgData name="Geoffrey Savage" userId="dbfb9cc8-4b90-4fee-ab3e-16f5ea4c5341" providerId="ADAL" clId="{08E6AC40-FC98-1E4C-9E80-4FEDD212F6E7}"/>
    <pc:docChg chg="undo custSel addSld delSld modSld sldOrd modShowInfo">
      <pc:chgData name="Geoffrey Savage" userId="dbfb9cc8-4b90-4fee-ab3e-16f5ea4c5341" providerId="ADAL" clId="{08E6AC40-FC98-1E4C-9E80-4FEDD212F6E7}" dt="2023-06-05T16:02:39.058" v="5885" actId="2744"/>
      <pc:docMkLst>
        <pc:docMk/>
      </pc:docMkLst>
      <pc:sldChg chg="del">
        <pc:chgData name="Geoffrey Savage" userId="dbfb9cc8-4b90-4fee-ab3e-16f5ea4c5341" providerId="ADAL" clId="{08E6AC40-FC98-1E4C-9E80-4FEDD212F6E7}" dt="2023-06-05T04:07:25.688" v="1" actId="2696"/>
        <pc:sldMkLst>
          <pc:docMk/>
          <pc:sldMk cId="4035750883" sldId="298"/>
        </pc:sldMkLst>
      </pc:sldChg>
      <pc:sldChg chg="del">
        <pc:chgData name="Geoffrey Savage" userId="dbfb9cc8-4b90-4fee-ab3e-16f5ea4c5341" providerId="ADAL" clId="{08E6AC40-FC98-1E4C-9E80-4FEDD212F6E7}" dt="2023-06-05T04:08:24.239" v="85" actId="2696"/>
        <pc:sldMkLst>
          <pc:docMk/>
          <pc:sldMk cId="1306592483" sldId="299"/>
        </pc:sldMkLst>
      </pc:sldChg>
      <pc:sldChg chg="modSp add mod">
        <pc:chgData name="Geoffrey Savage" userId="dbfb9cc8-4b90-4fee-ab3e-16f5ea4c5341" providerId="ADAL" clId="{08E6AC40-FC98-1E4C-9E80-4FEDD212F6E7}" dt="2023-06-05T15:41:11.983" v="5884" actId="20577"/>
        <pc:sldMkLst>
          <pc:docMk/>
          <pc:sldMk cId="868236438" sldId="309"/>
        </pc:sldMkLst>
        <pc:spChg chg="mod">
          <ac:chgData name="Geoffrey Savage" userId="dbfb9cc8-4b90-4fee-ab3e-16f5ea4c5341" providerId="ADAL" clId="{08E6AC40-FC98-1E4C-9E80-4FEDD212F6E7}" dt="2023-06-05T15:40:53.378" v="5878" actId="20577"/>
          <ac:spMkLst>
            <pc:docMk/>
            <pc:sldMk cId="868236438" sldId="309"/>
            <ac:spMk id="2" creationId="{A37F872D-4EAA-24EB-5105-9FB36A90152F}"/>
          </ac:spMkLst>
        </pc:spChg>
        <pc:spChg chg="mod">
          <ac:chgData name="Geoffrey Savage" userId="dbfb9cc8-4b90-4fee-ab3e-16f5ea4c5341" providerId="ADAL" clId="{08E6AC40-FC98-1E4C-9E80-4FEDD212F6E7}" dt="2023-06-05T15:41:11.983" v="5884" actId="20577"/>
          <ac:spMkLst>
            <pc:docMk/>
            <pc:sldMk cId="868236438" sldId="309"/>
            <ac:spMk id="3" creationId="{58D1555A-DCA3-2A03-EF7A-F67B079CEAD2}"/>
          </ac:spMkLst>
        </pc:spChg>
      </pc:sldChg>
      <pc:sldChg chg="delSp modSp add mod">
        <pc:chgData name="Geoffrey Savage" userId="dbfb9cc8-4b90-4fee-ab3e-16f5ea4c5341" providerId="ADAL" clId="{08E6AC40-FC98-1E4C-9E80-4FEDD212F6E7}" dt="2023-06-05T13:32:41.197" v="4854" actId="20577"/>
        <pc:sldMkLst>
          <pc:docMk/>
          <pc:sldMk cId="2431408935" sldId="324"/>
        </pc:sldMkLst>
        <pc:spChg chg="mod">
          <ac:chgData name="Geoffrey Savage" userId="dbfb9cc8-4b90-4fee-ab3e-16f5ea4c5341" providerId="ADAL" clId="{08E6AC40-FC98-1E4C-9E80-4FEDD212F6E7}" dt="2023-06-05T13:29:36.112" v="4831" actId="20577"/>
          <ac:spMkLst>
            <pc:docMk/>
            <pc:sldMk cId="2431408935" sldId="324"/>
            <ac:spMk id="10" creationId="{DF0053CB-5AFB-8249-BE4A-90E9DB5AAEE6}"/>
          </ac:spMkLst>
        </pc:spChg>
        <pc:spChg chg="mod">
          <ac:chgData name="Geoffrey Savage" userId="dbfb9cc8-4b90-4fee-ab3e-16f5ea4c5341" providerId="ADAL" clId="{08E6AC40-FC98-1E4C-9E80-4FEDD212F6E7}" dt="2023-06-05T13:32:41.197" v="4854" actId="20577"/>
          <ac:spMkLst>
            <pc:docMk/>
            <pc:sldMk cId="2431408935" sldId="324"/>
            <ac:spMk id="13" creationId="{AD3D858A-76B0-AD45-92A3-6973F4470700}"/>
          </ac:spMkLst>
        </pc:spChg>
        <pc:spChg chg="mod">
          <ac:chgData name="Geoffrey Savage" userId="dbfb9cc8-4b90-4fee-ab3e-16f5ea4c5341" providerId="ADAL" clId="{08E6AC40-FC98-1E4C-9E80-4FEDD212F6E7}" dt="2023-06-05T13:32:30.976" v="4849" actId="20577"/>
          <ac:spMkLst>
            <pc:docMk/>
            <pc:sldMk cId="2431408935" sldId="324"/>
            <ac:spMk id="14" creationId="{A6AD1749-0D2E-7E45-A832-65F7A7A7DE1C}"/>
          </ac:spMkLst>
        </pc:spChg>
        <pc:spChg chg="mod">
          <ac:chgData name="Geoffrey Savage" userId="dbfb9cc8-4b90-4fee-ab3e-16f5ea4c5341" providerId="ADAL" clId="{08E6AC40-FC98-1E4C-9E80-4FEDD212F6E7}" dt="2023-06-05T13:29:51.929" v="4835" actId="1076"/>
          <ac:spMkLst>
            <pc:docMk/>
            <pc:sldMk cId="2431408935" sldId="324"/>
            <ac:spMk id="15" creationId="{39402F28-2C13-8A49-8D0D-84365158B6C9}"/>
          </ac:spMkLst>
        </pc:spChg>
        <pc:spChg chg="mod">
          <ac:chgData name="Geoffrey Savage" userId="dbfb9cc8-4b90-4fee-ab3e-16f5ea4c5341" providerId="ADAL" clId="{08E6AC40-FC98-1E4C-9E80-4FEDD212F6E7}" dt="2023-06-05T13:30:02.710" v="4836" actId="1076"/>
          <ac:spMkLst>
            <pc:docMk/>
            <pc:sldMk cId="2431408935" sldId="324"/>
            <ac:spMk id="21" creationId="{E5B812F4-93B9-F8E2-C3B8-9B21209DC161}"/>
          </ac:spMkLst>
        </pc:spChg>
        <pc:cxnChg chg="mod">
          <ac:chgData name="Geoffrey Savage" userId="dbfb9cc8-4b90-4fee-ab3e-16f5ea4c5341" providerId="ADAL" clId="{08E6AC40-FC98-1E4C-9E80-4FEDD212F6E7}" dt="2023-06-05T13:29:51.929" v="4835" actId="1076"/>
          <ac:cxnSpMkLst>
            <pc:docMk/>
            <pc:sldMk cId="2431408935" sldId="324"/>
            <ac:cxnSpMk id="20" creationId="{D668AB07-3545-21FE-1F1A-B96F1A3E4B18}"/>
          </ac:cxnSpMkLst>
        </pc:cxnChg>
        <pc:cxnChg chg="del mod">
          <ac:chgData name="Geoffrey Savage" userId="dbfb9cc8-4b90-4fee-ab3e-16f5ea4c5341" providerId="ADAL" clId="{08E6AC40-FC98-1E4C-9E80-4FEDD212F6E7}" dt="2023-06-05T13:31:06.299" v="4837" actId="478"/>
          <ac:cxnSpMkLst>
            <pc:docMk/>
            <pc:sldMk cId="2431408935" sldId="324"/>
            <ac:cxnSpMk id="35" creationId="{10F7739E-32B1-AE2E-BEA8-162F1937E9D5}"/>
          </ac:cxnSpMkLst>
        </pc:cxnChg>
        <pc:cxnChg chg="mod">
          <ac:chgData name="Geoffrey Savage" userId="dbfb9cc8-4b90-4fee-ab3e-16f5ea4c5341" providerId="ADAL" clId="{08E6AC40-FC98-1E4C-9E80-4FEDD212F6E7}" dt="2023-06-05T13:32:24.731" v="4844" actId="14100"/>
          <ac:cxnSpMkLst>
            <pc:docMk/>
            <pc:sldMk cId="2431408935" sldId="324"/>
            <ac:cxnSpMk id="44" creationId="{1643BE42-016A-D56E-FA6A-AF9C03503766}"/>
          </ac:cxnSpMkLst>
        </pc:cxnChg>
        <pc:cxnChg chg="mod">
          <ac:chgData name="Geoffrey Savage" userId="dbfb9cc8-4b90-4fee-ab3e-16f5ea4c5341" providerId="ADAL" clId="{08E6AC40-FC98-1E4C-9E80-4FEDD212F6E7}" dt="2023-06-05T13:31:13.220" v="4839" actId="14100"/>
          <ac:cxnSpMkLst>
            <pc:docMk/>
            <pc:sldMk cId="2431408935" sldId="324"/>
            <ac:cxnSpMk id="72" creationId="{275D8595-9DFE-3A8A-8CFB-5A50A556B75C}"/>
          </ac:cxnSpMkLst>
        </pc:cxnChg>
      </pc:sldChg>
      <pc:sldChg chg="add">
        <pc:chgData name="Geoffrey Savage" userId="dbfb9cc8-4b90-4fee-ab3e-16f5ea4c5341" providerId="ADAL" clId="{08E6AC40-FC98-1E4C-9E80-4FEDD212F6E7}" dt="2023-06-05T05:00:13.953" v="1913"/>
        <pc:sldMkLst>
          <pc:docMk/>
          <pc:sldMk cId="2329880629" sldId="333"/>
        </pc:sldMkLst>
      </pc:sldChg>
      <pc:sldChg chg="del">
        <pc:chgData name="Geoffrey Savage" userId="dbfb9cc8-4b90-4fee-ab3e-16f5ea4c5341" providerId="ADAL" clId="{08E6AC40-FC98-1E4C-9E80-4FEDD212F6E7}" dt="2023-06-05T04:08:25.021" v="87" actId="2696"/>
        <pc:sldMkLst>
          <pc:docMk/>
          <pc:sldMk cId="2626960088" sldId="362"/>
        </pc:sldMkLst>
      </pc:sldChg>
      <pc:sldChg chg="del">
        <pc:chgData name="Geoffrey Savage" userId="dbfb9cc8-4b90-4fee-ab3e-16f5ea4c5341" providerId="ADAL" clId="{08E6AC40-FC98-1E4C-9E80-4FEDD212F6E7}" dt="2023-06-05T04:08:25.422" v="88" actId="2696"/>
        <pc:sldMkLst>
          <pc:docMk/>
          <pc:sldMk cId="621334554" sldId="363"/>
        </pc:sldMkLst>
      </pc:sldChg>
      <pc:sldChg chg="del">
        <pc:chgData name="Geoffrey Savage" userId="dbfb9cc8-4b90-4fee-ab3e-16f5ea4c5341" providerId="ADAL" clId="{08E6AC40-FC98-1E4C-9E80-4FEDD212F6E7}" dt="2023-06-05T04:08:24.628" v="86" actId="2696"/>
        <pc:sldMkLst>
          <pc:docMk/>
          <pc:sldMk cId="2887480632" sldId="364"/>
        </pc:sldMkLst>
      </pc:sldChg>
      <pc:sldChg chg="del">
        <pc:chgData name="Geoffrey Savage" userId="dbfb9cc8-4b90-4fee-ab3e-16f5ea4c5341" providerId="ADAL" clId="{08E6AC40-FC98-1E4C-9E80-4FEDD212F6E7}" dt="2023-06-05T04:08:26.398" v="90" actId="2696"/>
        <pc:sldMkLst>
          <pc:docMk/>
          <pc:sldMk cId="2390272853" sldId="365"/>
        </pc:sldMkLst>
      </pc:sldChg>
      <pc:sldChg chg="del">
        <pc:chgData name="Geoffrey Savage" userId="dbfb9cc8-4b90-4fee-ab3e-16f5ea4c5341" providerId="ADAL" clId="{08E6AC40-FC98-1E4C-9E80-4FEDD212F6E7}" dt="2023-06-05T04:08:25.795" v="89" actId="2696"/>
        <pc:sldMkLst>
          <pc:docMk/>
          <pc:sldMk cId="3613539461" sldId="366"/>
        </pc:sldMkLst>
      </pc:sldChg>
      <pc:sldChg chg="del">
        <pc:chgData name="Geoffrey Savage" userId="dbfb9cc8-4b90-4fee-ab3e-16f5ea4c5341" providerId="ADAL" clId="{08E6AC40-FC98-1E4C-9E80-4FEDD212F6E7}" dt="2023-06-05T04:08:27.073" v="91" actId="2696"/>
        <pc:sldMkLst>
          <pc:docMk/>
          <pc:sldMk cId="2251756097" sldId="367"/>
        </pc:sldMkLst>
      </pc:sldChg>
      <pc:sldChg chg="del">
        <pc:chgData name="Geoffrey Savage" userId="dbfb9cc8-4b90-4fee-ab3e-16f5ea4c5341" providerId="ADAL" clId="{08E6AC40-FC98-1E4C-9E80-4FEDD212F6E7}" dt="2023-06-05T04:08:28.382" v="92" actId="2696"/>
        <pc:sldMkLst>
          <pc:docMk/>
          <pc:sldMk cId="1140545431" sldId="368"/>
        </pc:sldMkLst>
      </pc:sldChg>
      <pc:sldChg chg="del">
        <pc:chgData name="Geoffrey Savage" userId="dbfb9cc8-4b90-4fee-ab3e-16f5ea4c5341" providerId="ADAL" clId="{08E6AC40-FC98-1E4C-9E80-4FEDD212F6E7}" dt="2023-06-05T04:08:33.986" v="93" actId="2696"/>
        <pc:sldMkLst>
          <pc:docMk/>
          <pc:sldMk cId="547565132" sldId="369"/>
        </pc:sldMkLst>
      </pc:sldChg>
      <pc:sldChg chg="modSp new mod ord">
        <pc:chgData name="Geoffrey Savage" userId="dbfb9cc8-4b90-4fee-ab3e-16f5ea4c5341" providerId="ADAL" clId="{08E6AC40-FC98-1E4C-9E80-4FEDD212F6E7}" dt="2023-06-05T04:30:33.870" v="865" actId="20578"/>
        <pc:sldMkLst>
          <pc:docMk/>
          <pc:sldMk cId="3081286333" sldId="370"/>
        </pc:sldMkLst>
        <pc:spChg chg="mod">
          <ac:chgData name="Geoffrey Savage" userId="dbfb9cc8-4b90-4fee-ab3e-16f5ea4c5341" providerId="ADAL" clId="{08E6AC40-FC98-1E4C-9E80-4FEDD212F6E7}" dt="2023-06-05T04:07:58.702" v="84" actId="20577"/>
          <ac:spMkLst>
            <pc:docMk/>
            <pc:sldMk cId="3081286333" sldId="370"/>
            <ac:spMk id="2" creationId="{6CF58C42-4AB6-A43A-33F8-A71ABFDA3A84}"/>
          </ac:spMkLst>
        </pc:spChg>
        <pc:spChg chg="mod">
          <ac:chgData name="Geoffrey Savage" userId="dbfb9cc8-4b90-4fee-ab3e-16f5ea4c5341" providerId="ADAL" clId="{08E6AC40-FC98-1E4C-9E80-4FEDD212F6E7}" dt="2023-06-05T04:07:45.364" v="57" actId="20577"/>
          <ac:spMkLst>
            <pc:docMk/>
            <pc:sldMk cId="3081286333" sldId="370"/>
            <ac:spMk id="3" creationId="{3EE37CD7-4D51-BB21-5A58-FBA102A0ECCE}"/>
          </ac:spMkLst>
        </pc:spChg>
      </pc:sldChg>
      <pc:sldChg chg="addSp delSp modSp new mod modClrScheme chgLayout">
        <pc:chgData name="Geoffrey Savage" userId="dbfb9cc8-4b90-4fee-ab3e-16f5ea4c5341" providerId="ADAL" clId="{08E6AC40-FC98-1E4C-9E80-4FEDD212F6E7}" dt="2023-06-05T15:07:25.745" v="5603" actId="27636"/>
        <pc:sldMkLst>
          <pc:docMk/>
          <pc:sldMk cId="1725408323" sldId="371"/>
        </pc:sldMkLst>
        <pc:spChg chg="del mod ord">
          <ac:chgData name="Geoffrey Savage" userId="dbfb9cc8-4b90-4fee-ab3e-16f5ea4c5341" providerId="ADAL" clId="{08E6AC40-FC98-1E4C-9E80-4FEDD212F6E7}" dt="2023-06-05T04:08:43.321" v="95" actId="700"/>
          <ac:spMkLst>
            <pc:docMk/>
            <pc:sldMk cId="1725408323" sldId="371"/>
            <ac:spMk id="2" creationId="{4B2D2799-03BB-4E06-0424-7AFE81355B71}"/>
          </ac:spMkLst>
        </pc:spChg>
        <pc:spChg chg="del">
          <ac:chgData name="Geoffrey Savage" userId="dbfb9cc8-4b90-4fee-ab3e-16f5ea4c5341" providerId="ADAL" clId="{08E6AC40-FC98-1E4C-9E80-4FEDD212F6E7}" dt="2023-06-05T04:08:43.321" v="95" actId="700"/>
          <ac:spMkLst>
            <pc:docMk/>
            <pc:sldMk cId="1725408323" sldId="371"/>
            <ac:spMk id="3" creationId="{3E2E5B25-6A2D-55BD-2CF4-432F2E302411}"/>
          </ac:spMkLst>
        </pc:spChg>
        <pc:spChg chg="add mod ord">
          <ac:chgData name="Geoffrey Savage" userId="dbfb9cc8-4b90-4fee-ab3e-16f5ea4c5341" providerId="ADAL" clId="{08E6AC40-FC98-1E4C-9E80-4FEDD212F6E7}" dt="2023-06-05T04:14:48.957" v="184" actId="20577"/>
          <ac:spMkLst>
            <pc:docMk/>
            <pc:sldMk cId="1725408323" sldId="371"/>
            <ac:spMk id="4" creationId="{91BC4453-029E-F07D-0102-7E5508D5D383}"/>
          </ac:spMkLst>
        </pc:spChg>
        <pc:spChg chg="add mod ord">
          <ac:chgData name="Geoffrey Savage" userId="dbfb9cc8-4b90-4fee-ab3e-16f5ea4c5341" providerId="ADAL" clId="{08E6AC40-FC98-1E4C-9E80-4FEDD212F6E7}" dt="2023-06-05T15:07:25.745" v="5603" actId="27636"/>
          <ac:spMkLst>
            <pc:docMk/>
            <pc:sldMk cId="1725408323" sldId="371"/>
            <ac:spMk id="5" creationId="{378FBBCE-90DE-5DF1-1722-B6F1312B04C4}"/>
          </ac:spMkLst>
        </pc:spChg>
        <pc:spChg chg="add mod">
          <ac:chgData name="Geoffrey Savage" userId="dbfb9cc8-4b90-4fee-ab3e-16f5ea4c5341" providerId="ADAL" clId="{08E6AC40-FC98-1E4C-9E80-4FEDD212F6E7}" dt="2023-06-05T04:09:33.607" v="96"/>
          <ac:spMkLst>
            <pc:docMk/>
            <pc:sldMk cId="1725408323" sldId="371"/>
            <ac:spMk id="6" creationId="{74B5FE0F-8919-7F4A-38CC-6A5B82C93FEE}"/>
          </ac:spMkLst>
        </pc:spChg>
        <pc:spChg chg="add mod">
          <ac:chgData name="Geoffrey Savage" userId="dbfb9cc8-4b90-4fee-ab3e-16f5ea4c5341" providerId="ADAL" clId="{08E6AC40-FC98-1E4C-9E80-4FEDD212F6E7}" dt="2023-06-05T04:09:33.607" v="96"/>
          <ac:spMkLst>
            <pc:docMk/>
            <pc:sldMk cId="1725408323" sldId="371"/>
            <ac:spMk id="7" creationId="{D8F10A8F-BE21-C57B-80B1-460A03E5FDC5}"/>
          </ac:spMkLst>
        </pc:spChg>
        <pc:spChg chg="add mod">
          <ac:chgData name="Geoffrey Savage" userId="dbfb9cc8-4b90-4fee-ab3e-16f5ea4c5341" providerId="ADAL" clId="{08E6AC40-FC98-1E4C-9E80-4FEDD212F6E7}" dt="2023-06-05T04:09:33.607" v="96"/>
          <ac:spMkLst>
            <pc:docMk/>
            <pc:sldMk cId="1725408323" sldId="371"/>
            <ac:spMk id="8" creationId="{272D5448-5E41-57C8-F21C-68103BDD43A6}"/>
          </ac:spMkLst>
        </pc:spChg>
      </pc:sldChg>
      <pc:sldChg chg="new del">
        <pc:chgData name="Geoffrey Savage" userId="dbfb9cc8-4b90-4fee-ab3e-16f5ea4c5341" providerId="ADAL" clId="{08E6AC40-FC98-1E4C-9E80-4FEDD212F6E7}" dt="2023-06-05T05:36:15.584" v="4725" actId="2696"/>
        <pc:sldMkLst>
          <pc:docMk/>
          <pc:sldMk cId="1321669041" sldId="372"/>
        </pc:sldMkLst>
      </pc:sldChg>
      <pc:sldChg chg="addSp delSp modSp new mod ord">
        <pc:chgData name="Geoffrey Savage" userId="dbfb9cc8-4b90-4fee-ab3e-16f5ea4c5341" providerId="ADAL" clId="{08E6AC40-FC98-1E4C-9E80-4FEDD212F6E7}" dt="2023-06-05T13:42:00.815" v="5589" actId="20577"/>
        <pc:sldMkLst>
          <pc:docMk/>
          <pc:sldMk cId="4138753990" sldId="373"/>
        </pc:sldMkLst>
        <pc:spChg chg="del">
          <ac:chgData name="Geoffrey Savage" userId="dbfb9cc8-4b90-4fee-ab3e-16f5ea4c5341" providerId="ADAL" clId="{08E6AC40-FC98-1E4C-9E80-4FEDD212F6E7}" dt="2023-06-05T04:11:48.952" v="101" actId="478"/>
          <ac:spMkLst>
            <pc:docMk/>
            <pc:sldMk cId="4138753990" sldId="373"/>
            <ac:spMk id="2" creationId="{36742724-40A4-877B-C019-2642AD9BC035}"/>
          </ac:spMkLst>
        </pc:spChg>
        <pc:spChg chg="mod">
          <ac:chgData name="Geoffrey Savage" userId="dbfb9cc8-4b90-4fee-ab3e-16f5ea4c5341" providerId="ADAL" clId="{08E6AC40-FC98-1E4C-9E80-4FEDD212F6E7}" dt="2023-06-05T13:42:00.815" v="5589" actId="20577"/>
          <ac:spMkLst>
            <pc:docMk/>
            <pc:sldMk cId="4138753990" sldId="373"/>
            <ac:spMk id="3" creationId="{731CEE92-A69B-2845-EF68-6D90413948CD}"/>
          </ac:spMkLst>
        </pc:spChg>
        <pc:spChg chg="add del mod">
          <ac:chgData name="Geoffrey Savage" userId="dbfb9cc8-4b90-4fee-ab3e-16f5ea4c5341" providerId="ADAL" clId="{08E6AC40-FC98-1E4C-9E80-4FEDD212F6E7}" dt="2023-06-05T04:12:37.526" v="109"/>
          <ac:spMkLst>
            <pc:docMk/>
            <pc:sldMk cId="4138753990" sldId="373"/>
            <ac:spMk id="9" creationId="{596719AB-C184-50F8-BAB7-8527280C90AD}"/>
          </ac:spMkLst>
        </pc:spChg>
        <pc:spChg chg="mod">
          <ac:chgData name="Geoffrey Savage" userId="dbfb9cc8-4b90-4fee-ab3e-16f5ea4c5341" providerId="ADAL" clId="{08E6AC40-FC98-1E4C-9E80-4FEDD212F6E7}" dt="2023-06-05T04:13:10.874" v="129"/>
          <ac:spMkLst>
            <pc:docMk/>
            <pc:sldMk cId="4138753990" sldId="373"/>
            <ac:spMk id="12" creationId="{67F3314E-830F-9829-6685-44DB48C88B0A}"/>
          </ac:spMkLst>
        </pc:spChg>
        <pc:spChg chg="add del mod">
          <ac:chgData name="Geoffrey Savage" userId="dbfb9cc8-4b90-4fee-ab3e-16f5ea4c5341" providerId="ADAL" clId="{08E6AC40-FC98-1E4C-9E80-4FEDD212F6E7}" dt="2023-06-05T04:13:17.606" v="133"/>
          <ac:spMkLst>
            <pc:docMk/>
            <pc:sldMk cId="4138753990" sldId="373"/>
            <ac:spMk id="13" creationId="{94442E07-CFC3-C4BA-4234-EF122AD50CD8}"/>
          </ac:spMkLst>
        </pc:spChg>
        <pc:grpChg chg="add mod">
          <ac:chgData name="Geoffrey Savage" userId="dbfb9cc8-4b90-4fee-ab3e-16f5ea4c5341" providerId="ADAL" clId="{08E6AC40-FC98-1E4C-9E80-4FEDD212F6E7}" dt="2023-06-05T04:13:40.168" v="174" actId="1036"/>
          <ac:grpSpMkLst>
            <pc:docMk/>
            <pc:sldMk cId="4138753990" sldId="373"/>
            <ac:grpSpMk id="10" creationId="{5C5A4F89-5248-BE03-4AA1-196709137825}"/>
          </ac:grpSpMkLst>
        </pc:grpChg>
        <pc:picChg chg="add mod modCrop">
          <ac:chgData name="Geoffrey Savage" userId="dbfb9cc8-4b90-4fee-ab3e-16f5ea4c5341" providerId="ADAL" clId="{08E6AC40-FC98-1E4C-9E80-4FEDD212F6E7}" dt="2023-06-05T04:13:35.318" v="158" actId="1036"/>
          <ac:picMkLst>
            <pc:docMk/>
            <pc:sldMk cId="4138753990" sldId="373"/>
            <ac:picMk id="8" creationId="{F624A105-E565-0B7B-8B39-18A46E26A4D4}"/>
          </ac:picMkLst>
        </pc:picChg>
        <pc:cxnChg chg="mod">
          <ac:chgData name="Geoffrey Savage" userId="dbfb9cc8-4b90-4fee-ab3e-16f5ea4c5341" providerId="ADAL" clId="{08E6AC40-FC98-1E4C-9E80-4FEDD212F6E7}" dt="2023-06-05T04:13:10.874" v="129"/>
          <ac:cxnSpMkLst>
            <pc:docMk/>
            <pc:sldMk cId="4138753990" sldId="373"/>
            <ac:cxnSpMk id="11" creationId="{AFAFD5B1-BF43-096F-9E61-281A50E1EDF3}"/>
          </ac:cxnSpMkLst>
        </pc:cxnChg>
      </pc:sldChg>
      <pc:sldChg chg="add del">
        <pc:chgData name="Geoffrey Savage" userId="dbfb9cc8-4b90-4fee-ab3e-16f5ea4c5341" providerId="ADAL" clId="{08E6AC40-FC98-1E4C-9E80-4FEDD212F6E7}" dt="2023-06-05T05:23:14.590" v="3451" actId="2696"/>
        <pc:sldMkLst>
          <pc:docMk/>
          <pc:sldMk cId="1924850867" sldId="374"/>
        </pc:sldMkLst>
      </pc:sldChg>
      <pc:sldChg chg="addSp delSp modSp new del mod">
        <pc:chgData name="Geoffrey Savage" userId="dbfb9cc8-4b90-4fee-ab3e-16f5ea4c5341" providerId="ADAL" clId="{08E6AC40-FC98-1E4C-9E80-4FEDD212F6E7}" dt="2023-06-05T15:36:15.448" v="5808" actId="2696"/>
        <pc:sldMkLst>
          <pc:docMk/>
          <pc:sldMk cId="851551094" sldId="375"/>
        </pc:sldMkLst>
        <pc:spChg chg="del">
          <ac:chgData name="Geoffrey Savage" userId="dbfb9cc8-4b90-4fee-ab3e-16f5ea4c5341" providerId="ADAL" clId="{08E6AC40-FC98-1E4C-9E80-4FEDD212F6E7}" dt="2023-06-05T04:17:08.048" v="274" actId="478"/>
          <ac:spMkLst>
            <pc:docMk/>
            <pc:sldMk cId="851551094" sldId="375"/>
            <ac:spMk id="2" creationId="{D88F1325-4489-9269-FAB4-B051435A4F6E}"/>
          </ac:spMkLst>
        </pc:spChg>
        <pc:spChg chg="mod">
          <ac:chgData name="Geoffrey Savage" userId="dbfb9cc8-4b90-4fee-ab3e-16f5ea4c5341" providerId="ADAL" clId="{08E6AC40-FC98-1E4C-9E80-4FEDD212F6E7}" dt="2023-06-05T04:17:55.060" v="359" actId="20577"/>
          <ac:spMkLst>
            <pc:docMk/>
            <pc:sldMk cId="851551094" sldId="375"/>
            <ac:spMk id="3" creationId="{543AC068-9A8D-D9F3-DF50-5E5F9ED202C5}"/>
          </ac:spMkLst>
        </pc:spChg>
        <pc:picChg chg="add mod">
          <ac:chgData name="Geoffrey Savage" userId="dbfb9cc8-4b90-4fee-ab3e-16f5ea4c5341" providerId="ADAL" clId="{08E6AC40-FC98-1E4C-9E80-4FEDD212F6E7}" dt="2023-06-05T04:17:33.986" v="309" actId="1036"/>
          <ac:picMkLst>
            <pc:docMk/>
            <pc:sldMk cId="851551094" sldId="375"/>
            <ac:picMk id="8" creationId="{018B2102-A161-6692-D36D-43E2966FE104}"/>
          </ac:picMkLst>
        </pc:picChg>
      </pc:sldChg>
      <pc:sldChg chg="add">
        <pc:chgData name="Geoffrey Savage" userId="dbfb9cc8-4b90-4fee-ab3e-16f5ea4c5341" providerId="ADAL" clId="{08E6AC40-FC98-1E4C-9E80-4FEDD212F6E7}" dt="2023-06-05T15:36:17.767" v="5809"/>
        <pc:sldMkLst>
          <pc:docMk/>
          <pc:sldMk cId="2989756085" sldId="375"/>
        </pc:sldMkLst>
      </pc:sldChg>
      <pc:sldChg chg="modSp new mod ord">
        <pc:chgData name="Geoffrey Savage" userId="dbfb9cc8-4b90-4fee-ab3e-16f5ea4c5341" providerId="ADAL" clId="{08E6AC40-FC98-1E4C-9E80-4FEDD212F6E7}" dt="2023-06-05T15:07:54.600" v="5609" actId="15"/>
        <pc:sldMkLst>
          <pc:docMk/>
          <pc:sldMk cId="415231066" sldId="376"/>
        </pc:sldMkLst>
        <pc:spChg chg="mod">
          <ac:chgData name="Geoffrey Savage" userId="dbfb9cc8-4b90-4fee-ab3e-16f5ea4c5341" providerId="ADAL" clId="{08E6AC40-FC98-1E4C-9E80-4FEDD212F6E7}" dt="2023-06-05T15:07:54.600" v="5609" actId="15"/>
          <ac:spMkLst>
            <pc:docMk/>
            <pc:sldMk cId="415231066" sldId="376"/>
            <ac:spMk id="2" creationId="{537F431F-60E6-B376-1DF4-F8AD4A50F0DA}"/>
          </ac:spMkLst>
        </pc:spChg>
        <pc:spChg chg="mod">
          <ac:chgData name="Geoffrey Savage" userId="dbfb9cc8-4b90-4fee-ab3e-16f5ea4c5341" providerId="ADAL" clId="{08E6AC40-FC98-1E4C-9E80-4FEDD212F6E7}" dt="2023-06-05T05:10:38.022" v="2548" actId="20577"/>
          <ac:spMkLst>
            <pc:docMk/>
            <pc:sldMk cId="415231066" sldId="376"/>
            <ac:spMk id="3" creationId="{C320C5F0-4B27-7127-A74D-7BBC1555FEA1}"/>
          </ac:spMkLst>
        </pc:spChg>
      </pc:sldChg>
      <pc:sldChg chg="modSp add del mod">
        <pc:chgData name="Geoffrey Savage" userId="dbfb9cc8-4b90-4fee-ab3e-16f5ea4c5341" providerId="ADAL" clId="{08E6AC40-FC98-1E4C-9E80-4FEDD212F6E7}" dt="2023-06-05T05:21:46.228" v="3450" actId="2696"/>
        <pc:sldMkLst>
          <pc:docMk/>
          <pc:sldMk cId="2738971385" sldId="377"/>
        </pc:sldMkLst>
        <pc:spChg chg="mod">
          <ac:chgData name="Geoffrey Savage" userId="dbfb9cc8-4b90-4fee-ab3e-16f5ea4c5341" providerId="ADAL" clId="{08E6AC40-FC98-1E4C-9E80-4FEDD212F6E7}" dt="2023-06-05T04:30:23.676" v="863" actId="20577"/>
          <ac:spMkLst>
            <pc:docMk/>
            <pc:sldMk cId="2738971385" sldId="377"/>
            <ac:spMk id="5" creationId="{378FBBCE-90DE-5DF1-1722-B6F1312B04C4}"/>
          </ac:spMkLst>
        </pc:spChg>
      </pc:sldChg>
      <pc:sldChg chg="addSp delSp modSp add mod">
        <pc:chgData name="Geoffrey Savage" userId="dbfb9cc8-4b90-4fee-ab3e-16f5ea4c5341" providerId="ADAL" clId="{08E6AC40-FC98-1E4C-9E80-4FEDD212F6E7}" dt="2023-06-05T04:34:31.550" v="1109" actId="1037"/>
        <pc:sldMkLst>
          <pc:docMk/>
          <pc:sldMk cId="2456678091" sldId="378"/>
        </pc:sldMkLst>
        <pc:spChg chg="add mod">
          <ac:chgData name="Geoffrey Savage" userId="dbfb9cc8-4b90-4fee-ab3e-16f5ea4c5341" providerId="ADAL" clId="{08E6AC40-FC98-1E4C-9E80-4FEDD212F6E7}" dt="2023-06-05T04:31:52.371" v="926" actId="20577"/>
          <ac:spMkLst>
            <pc:docMk/>
            <pc:sldMk cId="2456678091" sldId="378"/>
            <ac:spMk id="2" creationId="{97D4C045-DF24-3D02-311D-59E88C772F29}"/>
          </ac:spMkLst>
        </pc:spChg>
        <pc:spChg chg="add mod">
          <ac:chgData name="Geoffrey Savage" userId="dbfb9cc8-4b90-4fee-ab3e-16f5ea4c5341" providerId="ADAL" clId="{08E6AC40-FC98-1E4C-9E80-4FEDD212F6E7}" dt="2023-06-05T04:32:34.410" v="946" actId="14100"/>
          <ac:spMkLst>
            <pc:docMk/>
            <pc:sldMk cId="2456678091" sldId="378"/>
            <ac:spMk id="7" creationId="{54A7009D-5B95-3E25-85AC-79C0DE803D5A}"/>
          </ac:spMkLst>
        </pc:spChg>
        <pc:spChg chg="add mod">
          <ac:chgData name="Geoffrey Savage" userId="dbfb9cc8-4b90-4fee-ab3e-16f5ea4c5341" providerId="ADAL" clId="{08E6AC40-FC98-1E4C-9E80-4FEDD212F6E7}" dt="2023-06-05T04:33:24.960" v="950" actId="1076"/>
          <ac:spMkLst>
            <pc:docMk/>
            <pc:sldMk cId="2456678091" sldId="378"/>
            <ac:spMk id="14" creationId="{7754AA07-0E78-0273-6A0E-A283B213E674}"/>
          </ac:spMkLst>
        </pc:spChg>
        <pc:spChg chg="add del mod">
          <ac:chgData name="Geoffrey Savage" userId="dbfb9cc8-4b90-4fee-ab3e-16f5ea4c5341" providerId="ADAL" clId="{08E6AC40-FC98-1E4C-9E80-4FEDD212F6E7}" dt="2023-06-05T04:33:35.631" v="954"/>
          <ac:spMkLst>
            <pc:docMk/>
            <pc:sldMk cId="2456678091" sldId="378"/>
            <ac:spMk id="15" creationId="{5B9A40A7-E3ED-E977-04C1-7A4EAF4E53F1}"/>
          </ac:spMkLst>
        </pc:spChg>
        <pc:spChg chg="add mod">
          <ac:chgData name="Geoffrey Savage" userId="dbfb9cc8-4b90-4fee-ab3e-16f5ea4c5341" providerId="ADAL" clId="{08E6AC40-FC98-1E4C-9E80-4FEDD212F6E7}" dt="2023-06-05T04:33:46.383" v="957" actId="1076"/>
          <ac:spMkLst>
            <pc:docMk/>
            <pc:sldMk cId="2456678091" sldId="378"/>
            <ac:spMk id="16" creationId="{080C08DE-80DE-6A80-76E2-69B9E38D4CFA}"/>
          </ac:spMkLst>
        </pc:spChg>
        <pc:spChg chg="add mod">
          <ac:chgData name="Geoffrey Savage" userId="dbfb9cc8-4b90-4fee-ab3e-16f5ea4c5341" providerId="ADAL" clId="{08E6AC40-FC98-1E4C-9E80-4FEDD212F6E7}" dt="2023-06-05T04:34:19.715" v="1066" actId="1038"/>
          <ac:spMkLst>
            <pc:docMk/>
            <pc:sldMk cId="2456678091" sldId="378"/>
            <ac:spMk id="17" creationId="{1DBB0CD9-98C2-9BBF-6303-05C3CCC832A7}"/>
          </ac:spMkLst>
        </pc:spChg>
        <pc:spChg chg="add mod">
          <ac:chgData name="Geoffrey Savage" userId="dbfb9cc8-4b90-4fee-ab3e-16f5ea4c5341" providerId="ADAL" clId="{08E6AC40-FC98-1E4C-9E80-4FEDD212F6E7}" dt="2023-06-05T04:34:31.550" v="1109" actId="1037"/>
          <ac:spMkLst>
            <pc:docMk/>
            <pc:sldMk cId="2456678091" sldId="378"/>
            <ac:spMk id="18" creationId="{5AA35DC8-85D3-7DDC-C579-678C8639FE37}"/>
          </ac:spMkLst>
        </pc:spChg>
        <pc:picChg chg="mod modCrop">
          <ac:chgData name="Geoffrey Savage" userId="dbfb9cc8-4b90-4fee-ab3e-16f5ea4c5341" providerId="ADAL" clId="{08E6AC40-FC98-1E4C-9E80-4FEDD212F6E7}" dt="2023-06-05T04:33:58.967" v="960" actId="1076"/>
          <ac:picMkLst>
            <pc:docMk/>
            <pc:sldMk cId="2456678091" sldId="378"/>
            <ac:picMk id="8" creationId="{F624A105-E565-0B7B-8B39-18A46E26A4D4}"/>
          </ac:picMkLst>
        </pc:picChg>
        <pc:cxnChg chg="add mod">
          <ac:chgData name="Geoffrey Savage" userId="dbfb9cc8-4b90-4fee-ab3e-16f5ea4c5341" providerId="ADAL" clId="{08E6AC40-FC98-1E4C-9E80-4FEDD212F6E7}" dt="2023-06-05T04:33:03.775" v="948" actId="14100"/>
          <ac:cxnSpMkLst>
            <pc:docMk/>
            <pc:sldMk cId="2456678091" sldId="378"/>
            <ac:cxnSpMk id="9" creationId="{C0338CE2-2068-1EB1-926E-C3D81E27E38B}"/>
          </ac:cxnSpMkLst>
        </pc:cxnChg>
      </pc:sldChg>
      <pc:sldChg chg="modSp add mod ord">
        <pc:chgData name="Geoffrey Savage" userId="dbfb9cc8-4b90-4fee-ab3e-16f5ea4c5341" providerId="ADAL" clId="{08E6AC40-FC98-1E4C-9E80-4FEDD212F6E7}" dt="2023-06-05T04:36:53.915" v="1218" actId="1036"/>
        <pc:sldMkLst>
          <pc:docMk/>
          <pc:sldMk cId="2319772389" sldId="379"/>
        </pc:sldMkLst>
        <pc:grpChg chg="mod">
          <ac:chgData name="Geoffrey Savage" userId="dbfb9cc8-4b90-4fee-ab3e-16f5ea4c5341" providerId="ADAL" clId="{08E6AC40-FC98-1E4C-9E80-4FEDD212F6E7}" dt="2023-06-05T04:36:53.915" v="1218" actId="1036"/>
          <ac:grpSpMkLst>
            <pc:docMk/>
            <pc:sldMk cId="2319772389" sldId="379"/>
            <ac:grpSpMk id="10" creationId="{5C5A4F89-5248-BE03-4AA1-196709137825}"/>
          </ac:grpSpMkLst>
        </pc:grpChg>
        <pc:picChg chg="mod modCrop">
          <ac:chgData name="Geoffrey Savage" userId="dbfb9cc8-4b90-4fee-ab3e-16f5ea4c5341" providerId="ADAL" clId="{08E6AC40-FC98-1E4C-9E80-4FEDD212F6E7}" dt="2023-06-05T04:36:48.344" v="1205" actId="1035"/>
          <ac:picMkLst>
            <pc:docMk/>
            <pc:sldMk cId="2319772389" sldId="379"/>
            <ac:picMk id="8" creationId="{F624A105-E565-0B7B-8B39-18A46E26A4D4}"/>
          </ac:picMkLst>
        </pc:picChg>
      </pc:sldChg>
      <pc:sldChg chg="modSp new mod">
        <pc:chgData name="Geoffrey Savage" userId="dbfb9cc8-4b90-4fee-ab3e-16f5ea4c5341" providerId="ADAL" clId="{08E6AC40-FC98-1E4C-9E80-4FEDD212F6E7}" dt="2023-06-05T13:16:57.177" v="4788" actId="20577"/>
        <pc:sldMkLst>
          <pc:docMk/>
          <pc:sldMk cId="2302170187" sldId="380"/>
        </pc:sldMkLst>
        <pc:spChg chg="mod">
          <ac:chgData name="Geoffrey Savage" userId="dbfb9cc8-4b90-4fee-ab3e-16f5ea4c5341" providerId="ADAL" clId="{08E6AC40-FC98-1E4C-9E80-4FEDD212F6E7}" dt="2023-06-05T13:16:57.177" v="4788" actId="20577"/>
          <ac:spMkLst>
            <pc:docMk/>
            <pc:sldMk cId="2302170187" sldId="380"/>
            <ac:spMk id="2" creationId="{787F58A5-42BF-1CD5-7315-F74E3EE723B7}"/>
          </ac:spMkLst>
        </pc:spChg>
        <pc:spChg chg="mod">
          <ac:chgData name="Geoffrey Savage" userId="dbfb9cc8-4b90-4fee-ab3e-16f5ea4c5341" providerId="ADAL" clId="{08E6AC40-FC98-1E4C-9E80-4FEDD212F6E7}" dt="2023-06-05T04:37:37.859" v="1230" actId="20577"/>
          <ac:spMkLst>
            <pc:docMk/>
            <pc:sldMk cId="2302170187" sldId="380"/>
            <ac:spMk id="3" creationId="{AA11F5F1-7EA0-A0B4-13A4-0D61EE039259}"/>
          </ac:spMkLst>
        </pc:spChg>
      </pc:sldChg>
      <pc:sldChg chg="add">
        <pc:chgData name="Geoffrey Savage" userId="dbfb9cc8-4b90-4fee-ab3e-16f5ea4c5341" providerId="ADAL" clId="{08E6AC40-FC98-1E4C-9E80-4FEDD212F6E7}" dt="2023-06-05T04:45:35.720" v="1785"/>
        <pc:sldMkLst>
          <pc:docMk/>
          <pc:sldMk cId="2008257011" sldId="381"/>
        </pc:sldMkLst>
      </pc:sldChg>
      <pc:sldChg chg="addSp delSp modSp new mod">
        <pc:chgData name="Geoffrey Savage" userId="dbfb9cc8-4b90-4fee-ab3e-16f5ea4c5341" providerId="ADAL" clId="{08E6AC40-FC98-1E4C-9E80-4FEDD212F6E7}" dt="2023-06-05T04:58:27.120" v="1912" actId="20577"/>
        <pc:sldMkLst>
          <pc:docMk/>
          <pc:sldMk cId="721680878" sldId="382"/>
        </pc:sldMkLst>
        <pc:spChg chg="del">
          <ac:chgData name="Geoffrey Savage" userId="dbfb9cc8-4b90-4fee-ab3e-16f5ea4c5341" providerId="ADAL" clId="{08E6AC40-FC98-1E4C-9E80-4FEDD212F6E7}" dt="2023-06-05T04:51:54.587" v="1787" actId="478"/>
          <ac:spMkLst>
            <pc:docMk/>
            <pc:sldMk cId="721680878" sldId="382"/>
            <ac:spMk id="2" creationId="{C8716D5F-21EA-322C-2E2F-1912456016A6}"/>
          </ac:spMkLst>
        </pc:spChg>
        <pc:spChg chg="mod">
          <ac:chgData name="Geoffrey Savage" userId="dbfb9cc8-4b90-4fee-ab3e-16f5ea4c5341" providerId="ADAL" clId="{08E6AC40-FC98-1E4C-9E80-4FEDD212F6E7}" dt="2023-06-05T04:56:18.048" v="1850" actId="20577"/>
          <ac:spMkLst>
            <pc:docMk/>
            <pc:sldMk cId="721680878" sldId="382"/>
            <ac:spMk id="3" creationId="{D3A81EE7-1310-D981-C5DF-499E7D2E2861}"/>
          </ac:spMkLst>
        </pc:spChg>
        <pc:spChg chg="add mod">
          <ac:chgData name="Geoffrey Savage" userId="dbfb9cc8-4b90-4fee-ab3e-16f5ea4c5341" providerId="ADAL" clId="{08E6AC40-FC98-1E4C-9E80-4FEDD212F6E7}" dt="2023-06-05T04:58:27.120" v="1912" actId="20577"/>
          <ac:spMkLst>
            <pc:docMk/>
            <pc:sldMk cId="721680878" sldId="382"/>
            <ac:spMk id="10" creationId="{0A3D16B3-2092-9B33-3D59-318775E05885}"/>
          </ac:spMkLst>
        </pc:spChg>
        <pc:picChg chg="add mod modCrop">
          <ac:chgData name="Geoffrey Savage" userId="dbfb9cc8-4b90-4fee-ab3e-16f5ea4c5341" providerId="ADAL" clId="{08E6AC40-FC98-1E4C-9E80-4FEDD212F6E7}" dt="2023-06-05T04:56:23.930" v="1857" actId="1036"/>
          <ac:picMkLst>
            <pc:docMk/>
            <pc:sldMk cId="721680878" sldId="382"/>
            <ac:picMk id="8" creationId="{549EF54A-794E-4390-2636-DC44E139F83D}"/>
          </ac:picMkLst>
        </pc:picChg>
        <pc:picChg chg="add del mod modCrop">
          <ac:chgData name="Geoffrey Savage" userId="dbfb9cc8-4b90-4fee-ab3e-16f5ea4c5341" providerId="ADAL" clId="{08E6AC40-FC98-1E4C-9E80-4FEDD212F6E7}" dt="2023-06-05T04:55:31.759" v="1811" actId="478"/>
          <ac:picMkLst>
            <pc:docMk/>
            <pc:sldMk cId="721680878" sldId="382"/>
            <ac:picMk id="9" creationId="{B7104152-48EC-BE4B-4278-075703B56803}"/>
          </ac:picMkLst>
        </pc:picChg>
      </pc:sldChg>
      <pc:sldChg chg="addSp delSp modSp new mod">
        <pc:chgData name="Geoffrey Savage" userId="dbfb9cc8-4b90-4fee-ab3e-16f5ea4c5341" providerId="ADAL" clId="{08E6AC40-FC98-1E4C-9E80-4FEDD212F6E7}" dt="2023-06-05T04:58:03.907" v="1902" actId="20577"/>
        <pc:sldMkLst>
          <pc:docMk/>
          <pc:sldMk cId="50619646" sldId="383"/>
        </pc:sldMkLst>
        <pc:spChg chg="del">
          <ac:chgData name="Geoffrey Savage" userId="dbfb9cc8-4b90-4fee-ab3e-16f5ea4c5341" providerId="ADAL" clId="{08E6AC40-FC98-1E4C-9E80-4FEDD212F6E7}" dt="2023-06-05T04:53:05.859" v="1798" actId="478"/>
          <ac:spMkLst>
            <pc:docMk/>
            <pc:sldMk cId="50619646" sldId="383"/>
            <ac:spMk id="2" creationId="{826DDF8F-30DB-FD05-2877-30EAA892FD33}"/>
          </ac:spMkLst>
        </pc:spChg>
        <pc:spChg chg="mod">
          <ac:chgData name="Geoffrey Savage" userId="dbfb9cc8-4b90-4fee-ab3e-16f5ea4c5341" providerId="ADAL" clId="{08E6AC40-FC98-1E4C-9E80-4FEDD212F6E7}" dt="2023-06-05T04:58:03.907" v="1902" actId="20577"/>
          <ac:spMkLst>
            <pc:docMk/>
            <pc:sldMk cId="50619646" sldId="383"/>
            <ac:spMk id="3" creationId="{BB0548E9-AD37-9E0C-F3D0-CD511EA1E2F2}"/>
          </ac:spMkLst>
        </pc:spChg>
        <pc:picChg chg="add mod modCrop">
          <ac:chgData name="Geoffrey Savage" userId="dbfb9cc8-4b90-4fee-ab3e-16f5ea4c5341" providerId="ADAL" clId="{08E6AC40-FC98-1E4C-9E80-4FEDD212F6E7}" dt="2023-06-05T04:58:01.423" v="1900" actId="1038"/>
          <ac:picMkLst>
            <pc:docMk/>
            <pc:sldMk cId="50619646" sldId="383"/>
            <ac:picMk id="8" creationId="{4F7F1302-4863-2E5B-E91A-56BC47673ECC}"/>
          </ac:picMkLst>
        </pc:picChg>
      </pc:sldChg>
      <pc:sldChg chg="add">
        <pc:chgData name="Geoffrey Savage" userId="dbfb9cc8-4b90-4fee-ab3e-16f5ea4c5341" providerId="ADAL" clId="{08E6AC40-FC98-1E4C-9E80-4FEDD212F6E7}" dt="2023-06-05T15:36:17.767" v="5809"/>
        <pc:sldMkLst>
          <pc:docMk/>
          <pc:sldMk cId="1223465640" sldId="384"/>
        </pc:sldMkLst>
      </pc:sldChg>
      <pc:sldChg chg="modSp new del mod ord">
        <pc:chgData name="Geoffrey Savage" userId="dbfb9cc8-4b90-4fee-ab3e-16f5ea4c5341" providerId="ADAL" clId="{08E6AC40-FC98-1E4C-9E80-4FEDD212F6E7}" dt="2023-06-05T15:36:15.448" v="5808" actId="2696"/>
        <pc:sldMkLst>
          <pc:docMk/>
          <pc:sldMk cId="2853558273" sldId="384"/>
        </pc:sldMkLst>
        <pc:spChg chg="mod">
          <ac:chgData name="Geoffrey Savage" userId="dbfb9cc8-4b90-4fee-ab3e-16f5ea4c5341" providerId="ADAL" clId="{08E6AC40-FC98-1E4C-9E80-4FEDD212F6E7}" dt="2023-06-05T14:55:08.117" v="5601" actId="20577"/>
          <ac:spMkLst>
            <pc:docMk/>
            <pc:sldMk cId="2853558273" sldId="384"/>
            <ac:spMk id="2" creationId="{AA89F84C-0173-A57E-8C0A-23D3E684B4D1}"/>
          </ac:spMkLst>
        </pc:spChg>
        <pc:spChg chg="mod">
          <ac:chgData name="Geoffrey Savage" userId="dbfb9cc8-4b90-4fee-ab3e-16f5ea4c5341" providerId="ADAL" clId="{08E6AC40-FC98-1E4C-9E80-4FEDD212F6E7}" dt="2023-06-05T05:23:56.425" v="3496" actId="20577"/>
          <ac:spMkLst>
            <pc:docMk/>
            <pc:sldMk cId="2853558273" sldId="384"/>
            <ac:spMk id="3" creationId="{B3D53D7B-05C8-2B99-05E7-6A1F77885550}"/>
          </ac:spMkLst>
        </pc:spChg>
      </pc:sldChg>
      <pc:sldChg chg="modSp new mod">
        <pc:chgData name="Geoffrey Savage" userId="dbfb9cc8-4b90-4fee-ab3e-16f5ea4c5341" providerId="ADAL" clId="{08E6AC40-FC98-1E4C-9E80-4FEDD212F6E7}" dt="2023-06-05T15:29:48.618" v="5793" actId="20577"/>
        <pc:sldMkLst>
          <pc:docMk/>
          <pc:sldMk cId="3030217278" sldId="385"/>
        </pc:sldMkLst>
        <pc:spChg chg="mod">
          <ac:chgData name="Geoffrey Savage" userId="dbfb9cc8-4b90-4fee-ab3e-16f5ea4c5341" providerId="ADAL" clId="{08E6AC40-FC98-1E4C-9E80-4FEDD212F6E7}" dt="2023-06-05T15:29:48.618" v="5793" actId="20577"/>
          <ac:spMkLst>
            <pc:docMk/>
            <pc:sldMk cId="3030217278" sldId="385"/>
            <ac:spMk id="2" creationId="{BD3A57F3-84AF-6FBC-09F1-D3A89D246EEB}"/>
          </ac:spMkLst>
        </pc:spChg>
        <pc:spChg chg="mod">
          <ac:chgData name="Geoffrey Savage" userId="dbfb9cc8-4b90-4fee-ab3e-16f5ea4c5341" providerId="ADAL" clId="{08E6AC40-FC98-1E4C-9E80-4FEDD212F6E7}" dt="2023-06-05T15:25:02.415" v="5615" actId="20577"/>
          <ac:spMkLst>
            <pc:docMk/>
            <pc:sldMk cId="3030217278" sldId="385"/>
            <ac:spMk id="3" creationId="{35C0BACE-6BD4-76C7-9F9C-258F18826D71}"/>
          </ac:spMkLst>
        </pc:spChg>
      </pc:sldChg>
      <pc:sldChg chg="modSp new mod">
        <pc:chgData name="Geoffrey Savage" userId="dbfb9cc8-4b90-4fee-ab3e-16f5ea4c5341" providerId="ADAL" clId="{08E6AC40-FC98-1E4C-9E80-4FEDD212F6E7}" dt="2023-06-05T15:27:08.572" v="5653" actId="27636"/>
        <pc:sldMkLst>
          <pc:docMk/>
          <pc:sldMk cId="199448748" sldId="386"/>
        </pc:sldMkLst>
        <pc:spChg chg="mod">
          <ac:chgData name="Geoffrey Savage" userId="dbfb9cc8-4b90-4fee-ab3e-16f5ea4c5341" providerId="ADAL" clId="{08E6AC40-FC98-1E4C-9E80-4FEDD212F6E7}" dt="2023-06-05T15:27:08.572" v="5653" actId="27636"/>
          <ac:spMkLst>
            <pc:docMk/>
            <pc:sldMk cId="199448748" sldId="386"/>
            <ac:spMk id="2" creationId="{1CB9F7F5-7A61-C6B3-FBDF-AA96274CD22D}"/>
          </ac:spMkLst>
        </pc:spChg>
        <pc:spChg chg="mod">
          <ac:chgData name="Geoffrey Savage" userId="dbfb9cc8-4b90-4fee-ab3e-16f5ea4c5341" providerId="ADAL" clId="{08E6AC40-FC98-1E4C-9E80-4FEDD212F6E7}" dt="2023-06-05T15:26:31.661" v="5643" actId="20577"/>
          <ac:spMkLst>
            <pc:docMk/>
            <pc:sldMk cId="199448748" sldId="386"/>
            <ac:spMk id="3" creationId="{1B7554DC-6249-5F3B-6436-6658F0438517}"/>
          </ac:spMkLst>
        </pc:spChg>
      </pc:sldChg>
      <pc:sldChg chg="modSp new mod">
        <pc:chgData name="Geoffrey Savage" userId="dbfb9cc8-4b90-4fee-ab3e-16f5ea4c5341" providerId="ADAL" clId="{08E6AC40-FC98-1E4C-9E80-4FEDD212F6E7}" dt="2023-06-05T15:28:01.246" v="5662" actId="27636"/>
        <pc:sldMkLst>
          <pc:docMk/>
          <pc:sldMk cId="2038437799" sldId="387"/>
        </pc:sldMkLst>
        <pc:spChg chg="mod">
          <ac:chgData name="Geoffrey Savage" userId="dbfb9cc8-4b90-4fee-ab3e-16f5ea4c5341" providerId="ADAL" clId="{08E6AC40-FC98-1E4C-9E80-4FEDD212F6E7}" dt="2023-06-05T15:28:01.246" v="5662" actId="27636"/>
          <ac:spMkLst>
            <pc:docMk/>
            <pc:sldMk cId="2038437799" sldId="387"/>
            <ac:spMk id="2" creationId="{47277108-634F-F401-1C63-A8D35BE4E968}"/>
          </ac:spMkLst>
        </pc:spChg>
        <pc:spChg chg="mod">
          <ac:chgData name="Geoffrey Savage" userId="dbfb9cc8-4b90-4fee-ab3e-16f5ea4c5341" providerId="ADAL" clId="{08E6AC40-FC98-1E4C-9E80-4FEDD212F6E7}" dt="2023-06-05T15:27:30.672" v="5656" actId="20577"/>
          <ac:spMkLst>
            <pc:docMk/>
            <pc:sldMk cId="2038437799" sldId="387"/>
            <ac:spMk id="3" creationId="{4EB30B0D-4D32-0653-0F33-60CB2B575B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BEF81-E852-F241-9FF5-FBBF99C7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06Nov23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B0ED3-384E-F842-846F-9EBA8E46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2x2 Network and Computing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214AC-CE48-A24A-9A71-2089A592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1491-4775-4E45-A27D-9420B2756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19" r:id="rId2"/>
    <p:sldLayoutId id="2147484123" r:id="rId3"/>
    <p:sldLayoutId id="2147484124" r:id="rId4"/>
    <p:sldLayoutId id="2147484125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0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dunescience.org/cgi-bin/sso/ShowDocument?docid=29419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F58C42-4AB6-A43A-33F8-A71ABFDA3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Geoff Savage</a:t>
            </a:r>
          </a:p>
          <a:p>
            <a:r>
              <a:rPr lang="en-US" dirty="0"/>
              <a:t>06 November 2023</a:t>
            </a:r>
          </a:p>
          <a:p>
            <a:r>
              <a:rPr lang="en-US" dirty="0" err="1"/>
              <a:t>ArgonCube</a:t>
            </a:r>
            <a:r>
              <a:rPr lang="en-US" dirty="0"/>
              <a:t> 2x2 Demonstrator Installation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37CD7-4D51-BB21-5A58-FBA102A0EC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2x2 Network and Computing Status</a:t>
            </a:r>
          </a:p>
        </p:txBody>
      </p:sp>
    </p:spTree>
    <p:extLst>
      <p:ext uri="{BB962C8B-B14F-4D97-AF65-F5344CB8AC3E}">
        <p14:creationId xmlns:p14="http://schemas.microsoft.com/office/powerpoint/2010/main" val="308128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55C23-AE3D-3F47-8753-57A91A6D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Cabling (not to scale)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7D4A-70CA-0E47-9340-F7C67D467B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119C-7ECD-1D49-97B8-81F2D1149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863E0-3FBB-4843-B294-FFD1FA9D6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E5FCB-0C30-8644-8045-0CDC667782A6}"/>
              </a:ext>
            </a:extLst>
          </p:cNvPr>
          <p:cNvSpPr txBox="1"/>
          <p:nvPr/>
        </p:nvSpPr>
        <p:spPr>
          <a:xfrm>
            <a:off x="274124" y="3838870"/>
            <a:ext cx="8474488" cy="338554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catwalk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3F32E1-3195-5645-8976-FDDEA09179C8}"/>
              </a:ext>
            </a:extLst>
          </p:cNvPr>
          <p:cNvSpPr/>
          <p:nvPr/>
        </p:nvSpPr>
        <p:spPr>
          <a:xfrm>
            <a:off x="1412195" y="4692993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Minerva LI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copper from server 1 rack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053CB-5AFB-8249-BE4A-90E9DB5AAEE6}"/>
              </a:ext>
            </a:extLst>
          </p:cNvPr>
          <p:cNvSpPr/>
          <p:nvPr/>
        </p:nvSpPr>
        <p:spPr>
          <a:xfrm>
            <a:off x="1852906" y="2315724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Power Supply</a:t>
            </a:r>
          </a:p>
          <a:p>
            <a:pPr algn="ctr"/>
            <a:r>
              <a:rPr lang="en-US" sz="800" dirty="0"/>
              <a:t>Detector Power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12-port managed switch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73573-74D6-4243-8A11-456E94C7350B}"/>
              </a:ext>
            </a:extLst>
          </p:cNvPr>
          <p:cNvSpPr/>
          <p:nvPr/>
        </p:nvSpPr>
        <p:spPr>
          <a:xfrm>
            <a:off x="2639234" y="4672801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Minerva Readout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no network devices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3D858A-76B0-AD45-92A3-6973F4470700}"/>
              </a:ext>
            </a:extLst>
          </p:cNvPr>
          <p:cNvSpPr/>
          <p:nvPr/>
        </p:nvSpPr>
        <p:spPr>
          <a:xfrm>
            <a:off x="4472038" y="4682897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 err="1"/>
              <a:t>Cryo</a:t>
            </a:r>
            <a:r>
              <a:rPr lang="en-US" sz="800" dirty="0"/>
              <a:t> Rack</a:t>
            </a:r>
          </a:p>
          <a:p>
            <a:pPr algn="ctr"/>
            <a:r>
              <a:rPr lang="en-US" sz="800" dirty="0"/>
              <a:t>EPP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Computer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UPS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AD1749-0D2E-7E45-A832-65F7A7A7DE1C}"/>
              </a:ext>
            </a:extLst>
          </p:cNvPr>
          <p:cNvSpPr/>
          <p:nvPr/>
        </p:nvSpPr>
        <p:spPr>
          <a:xfrm>
            <a:off x="5462640" y="4672801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Network</a:t>
            </a:r>
          </a:p>
          <a:p>
            <a:pPr algn="ctr"/>
            <a:r>
              <a:rPr lang="en-US" sz="800" dirty="0"/>
              <a:t>EPP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48-port router</a:t>
            </a:r>
          </a:p>
          <a:p>
            <a:pPr algn="ctr"/>
            <a:r>
              <a:rPr lang="en-US" sz="800" dirty="0"/>
              <a:t>SFP+ ports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UPS</a:t>
            </a:r>
          </a:p>
          <a:p>
            <a:pPr algn="ctr"/>
            <a:endParaRPr lang="en-US" sz="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402F28-2C13-8A49-8D0D-84365158B6C9}"/>
              </a:ext>
            </a:extLst>
          </p:cNvPr>
          <p:cNvSpPr/>
          <p:nvPr/>
        </p:nvSpPr>
        <p:spPr>
          <a:xfrm>
            <a:off x="3433538" y="2255714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Light ADC</a:t>
            </a:r>
          </a:p>
          <a:p>
            <a:pPr algn="ctr"/>
            <a:r>
              <a:rPr lang="en-US" sz="800" dirty="0"/>
              <a:t>Detector Power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12-port managed switch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02221-AF02-C14B-A32F-2C83D458E89E}"/>
              </a:ext>
            </a:extLst>
          </p:cNvPr>
          <p:cNvSpPr/>
          <p:nvPr/>
        </p:nvSpPr>
        <p:spPr>
          <a:xfrm>
            <a:off x="4451189" y="2282294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Purity Monitor</a:t>
            </a:r>
          </a:p>
          <a:p>
            <a:pPr algn="ctr"/>
            <a:r>
              <a:rPr lang="en-US" sz="800" dirty="0"/>
              <a:t>Detector Power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12-port managed switch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E77FA9-ED97-BB4F-AA5F-BF5A7DA32515}"/>
              </a:ext>
            </a:extLst>
          </p:cNvPr>
          <p:cNvSpPr/>
          <p:nvPr/>
        </p:nvSpPr>
        <p:spPr>
          <a:xfrm>
            <a:off x="6453242" y="4692993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Server1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Minerva DAQ servers, gateways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48-port managed switch 1 Gb copper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71B92-4581-8B4A-9C7E-797D2E5B37DE}"/>
              </a:ext>
            </a:extLst>
          </p:cNvPr>
          <p:cNvSpPr/>
          <p:nvPr/>
        </p:nvSpPr>
        <p:spPr>
          <a:xfrm>
            <a:off x="5433740" y="2282291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Server2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AC2x2 DAQ servers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F686E51-3ADB-3441-BE7E-C98D7A79B101}"/>
              </a:ext>
            </a:extLst>
          </p:cNvPr>
          <p:cNvSpPr>
            <a:spLocks noChangeAspect="1"/>
          </p:cNvSpPr>
          <p:nvPr/>
        </p:nvSpPr>
        <p:spPr>
          <a:xfrm>
            <a:off x="2832053" y="764175"/>
            <a:ext cx="1005840" cy="1005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Cryostat</a:t>
            </a:r>
            <a:endParaRPr lang="en-US" sz="18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92E9D5-8127-B541-B6C7-4AD81C179506}"/>
              </a:ext>
            </a:extLst>
          </p:cNvPr>
          <p:cNvCxnSpPr>
            <a:cxnSpLocks/>
          </p:cNvCxnSpPr>
          <p:nvPr/>
        </p:nvCxnSpPr>
        <p:spPr>
          <a:xfrm>
            <a:off x="5755477" y="4308932"/>
            <a:ext cx="2868904" cy="0"/>
          </a:xfrm>
          <a:prstGeom prst="line">
            <a:avLst/>
          </a:prstGeom>
          <a:ln w="63500">
            <a:solidFill>
              <a:schemeClr val="accent4"/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F8E9FE-2F1F-3F48-A759-CEF7C26D471C}"/>
              </a:ext>
            </a:extLst>
          </p:cNvPr>
          <p:cNvCxnSpPr>
            <a:cxnSpLocks/>
          </p:cNvCxnSpPr>
          <p:nvPr/>
        </p:nvCxnSpPr>
        <p:spPr>
          <a:xfrm>
            <a:off x="1765738" y="4491629"/>
            <a:ext cx="4687503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  <a:prstDash val="solid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01F81-E17F-8643-878D-011A4EA3F7D2}"/>
              </a:ext>
            </a:extLst>
          </p:cNvPr>
          <p:cNvSpPr/>
          <p:nvPr/>
        </p:nvSpPr>
        <p:spPr>
          <a:xfrm>
            <a:off x="3876261" y="972134"/>
            <a:ext cx="695739" cy="10972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Platform Rack</a:t>
            </a:r>
          </a:p>
          <a:p>
            <a:pPr algn="ctr"/>
            <a:r>
              <a:rPr lang="en-US" sz="800" dirty="0"/>
              <a:t>Detector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48-port managed switch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AFB02C-321D-A141-88F3-29D7D74FE201}"/>
              </a:ext>
            </a:extLst>
          </p:cNvPr>
          <p:cNvCxnSpPr>
            <a:cxnSpLocks/>
          </p:cNvCxnSpPr>
          <p:nvPr/>
        </p:nvCxnSpPr>
        <p:spPr>
          <a:xfrm flipV="1">
            <a:off x="6744825" y="431379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oval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B85A60-D38B-AE4F-9B3B-3B7554313BF5}"/>
              </a:ext>
            </a:extLst>
          </p:cNvPr>
          <p:cNvCxnSpPr>
            <a:cxnSpLocks/>
          </p:cNvCxnSpPr>
          <p:nvPr/>
        </p:nvCxnSpPr>
        <p:spPr>
          <a:xfrm flipV="1">
            <a:off x="5884705" y="392692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A5AE1E-3D21-F747-A470-B099B468D979}"/>
              </a:ext>
            </a:extLst>
          </p:cNvPr>
          <p:cNvCxnSpPr>
            <a:cxnSpLocks/>
          </p:cNvCxnSpPr>
          <p:nvPr/>
        </p:nvCxnSpPr>
        <p:spPr>
          <a:xfrm flipV="1">
            <a:off x="4859157" y="392692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189AAC-DB8F-6449-996D-ADE0249EACD3}"/>
              </a:ext>
            </a:extLst>
          </p:cNvPr>
          <p:cNvCxnSpPr>
            <a:cxnSpLocks/>
          </p:cNvCxnSpPr>
          <p:nvPr/>
        </p:nvCxnSpPr>
        <p:spPr>
          <a:xfrm flipV="1">
            <a:off x="3808853" y="392692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4F9B05-602D-6A40-BDB7-7A2EDFFE4A45}"/>
              </a:ext>
            </a:extLst>
          </p:cNvPr>
          <p:cNvCxnSpPr>
            <a:cxnSpLocks/>
          </p:cNvCxnSpPr>
          <p:nvPr/>
        </p:nvCxnSpPr>
        <p:spPr>
          <a:xfrm flipV="1">
            <a:off x="2229676" y="392692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77624E-C44E-3E40-B2B4-6568C6B61E31}"/>
              </a:ext>
            </a:extLst>
          </p:cNvPr>
          <p:cNvCxnSpPr>
            <a:cxnSpLocks/>
          </p:cNvCxnSpPr>
          <p:nvPr/>
        </p:nvCxnSpPr>
        <p:spPr>
          <a:xfrm flipV="1">
            <a:off x="4235604" y="2069414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D3773-B5DF-F241-B326-34FEF948551D}"/>
              </a:ext>
            </a:extLst>
          </p:cNvPr>
          <p:cNvSpPr txBox="1"/>
          <p:nvPr/>
        </p:nvSpPr>
        <p:spPr>
          <a:xfrm>
            <a:off x="6284779" y="149487"/>
            <a:ext cx="2387448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Electrical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Fiber separates grounds.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No copper between racks</a:t>
            </a:r>
            <a:br>
              <a:rPr lang="en-US" sz="1400" dirty="0"/>
            </a:br>
            <a:r>
              <a:rPr lang="en-US" sz="1400" dirty="0"/>
              <a:t>on different power.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54583F-071D-196C-675A-D979E47AB52C}"/>
              </a:ext>
            </a:extLst>
          </p:cNvPr>
          <p:cNvSpPr/>
          <p:nvPr/>
        </p:nvSpPr>
        <p:spPr>
          <a:xfrm>
            <a:off x="8326998" y="4635006"/>
            <a:ext cx="695739" cy="1679712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MND 102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No Power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A2968E-05B2-FD67-6445-6EC52DD87D4D}"/>
              </a:ext>
            </a:extLst>
          </p:cNvPr>
          <p:cNvSpPr txBox="1"/>
          <p:nvPr/>
        </p:nvSpPr>
        <p:spPr>
          <a:xfrm>
            <a:off x="7410402" y="4292684"/>
            <a:ext cx="71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Trunk</a:t>
            </a:r>
          </a:p>
          <a:p>
            <a:r>
              <a:rPr lang="en-US" sz="1800" dirty="0"/>
              <a:t>Fiber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E92C26-661D-E191-5483-25E6C2AC6F31}"/>
              </a:ext>
            </a:extLst>
          </p:cNvPr>
          <p:cNvCxnSpPr>
            <a:cxnSpLocks/>
          </p:cNvCxnSpPr>
          <p:nvPr/>
        </p:nvCxnSpPr>
        <p:spPr>
          <a:xfrm flipH="1">
            <a:off x="1308941" y="4295283"/>
            <a:ext cx="4441352" cy="18511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oval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43BE42-016A-D56E-FA6A-AF9C03503766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5167777" y="5512657"/>
            <a:ext cx="294863" cy="1009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C23611-92B7-E4CF-FC3F-0CD711EC99D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760064" y="4496674"/>
            <a:ext cx="1" cy="19631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51B594F-CB54-A578-7977-2CCF931E419B}"/>
              </a:ext>
            </a:extLst>
          </p:cNvPr>
          <p:cNvCxnSpPr>
            <a:cxnSpLocks/>
          </p:cNvCxnSpPr>
          <p:nvPr/>
        </p:nvCxnSpPr>
        <p:spPr>
          <a:xfrm flipH="1">
            <a:off x="6922854" y="3962003"/>
            <a:ext cx="3940" cy="7309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B2934CF-8389-E858-CC01-9F1F8379BBA6}"/>
              </a:ext>
            </a:extLst>
          </p:cNvPr>
          <p:cNvCxnSpPr>
            <a:cxnSpLocks/>
            <a:stCxn id="19" idx="2"/>
            <a:endCxn id="14" idx="0"/>
          </p:cNvCxnSpPr>
          <p:nvPr/>
        </p:nvCxnSpPr>
        <p:spPr>
          <a:xfrm>
            <a:off x="5781610" y="3962003"/>
            <a:ext cx="28900" cy="710798"/>
          </a:xfrm>
          <a:prstGeom prst="line">
            <a:avLst/>
          </a:prstGeom>
          <a:ln w="38100">
            <a:solidFill>
              <a:srgbClr val="FFC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68AB07-3545-21FE-1F1A-B96F1A3E4B1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015349" y="3095570"/>
            <a:ext cx="418189" cy="1227961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5B812F4-93B9-F8E2-C3B8-9B21209DC161}"/>
              </a:ext>
            </a:extLst>
          </p:cNvPr>
          <p:cNvSpPr txBox="1"/>
          <p:nvPr/>
        </p:nvSpPr>
        <p:spPr>
          <a:xfrm>
            <a:off x="2835457" y="2677448"/>
            <a:ext cx="622286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x10 for</a:t>
            </a:r>
          </a:p>
          <a:p>
            <a:r>
              <a:rPr lang="en-US" sz="1200" dirty="0">
                <a:solidFill>
                  <a:schemeClr val="bg1"/>
                </a:solidFill>
              </a:rPr>
              <a:t>light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D6FBA-7C17-A51F-247B-E403B41CE8F5}"/>
              </a:ext>
            </a:extLst>
          </p:cNvPr>
          <p:cNvSpPr txBox="1"/>
          <p:nvPr/>
        </p:nvSpPr>
        <p:spPr>
          <a:xfrm>
            <a:off x="214114" y="827344"/>
            <a:ext cx="1957267" cy="11695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Fibers from racks go</a:t>
            </a:r>
          </a:p>
          <a:p>
            <a:r>
              <a:rPr lang="en-US" sz="1400" dirty="0"/>
              <a:t>back to Network Rack.</a:t>
            </a:r>
          </a:p>
          <a:p>
            <a:r>
              <a:rPr lang="en-US" sz="1400" dirty="0"/>
              <a:t>Within each rack copper</a:t>
            </a:r>
          </a:p>
          <a:p>
            <a:r>
              <a:rPr lang="en-US" sz="1400" dirty="0"/>
              <a:t>from 12-port switch to</a:t>
            </a:r>
          </a:p>
          <a:p>
            <a:r>
              <a:rPr lang="en-US" sz="1400" dirty="0"/>
              <a:t>each device.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02F7FF-A98A-C199-08F7-8489EE0A1A94}"/>
              </a:ext>
            </a:extLst>
          </p:cNvPr>
          <p:cNvSpPr/>
          <p:nvPr/>
        </p:nvSpPr>
        <p:spPr>
          <a:xfrm>
            <a:off x="6362254" y="2282291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Server3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AC2x2 DAQ servers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64BF17-D555-8ABB-3391-878DB832F97C}"/>
              </a:ext>
            </a:extLst>
          </p:cNvPr>
          <p:cNvCxnSpPr>
            <a:cxnSpLocks/>
          </p:cNvCxnSpPr>
          <p:nvPr/>
        </p:nvCxnSpPr>
        <p:spPr>
          <a:xfrm flipH="1" flipV="1">
            <a:off x="5801091" y="4033647"/>
            <a:ext cx="1121763" cy="63148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7A40122-2E9C-6C5C-47F5-970EA3AE96F5}"/>
              </a:ext>
            </a:extLst>
          </p:cNvPr>
          <p:cNvCxnSpPr>
            <a:cxnSpLocks/>
          </p:cNvCxnSpPr>
          <p:nvPr/>
        </p:nvCxnSpPr>
        <p:spPr>
          <a:xfrm flipV="1">
            <a:off x="5579407" y="4284652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oval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D15337-2E08-F99B-6407-F87E66147A45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138878" y="3122147"/>
            <a:ext cx="294862" cy="1191647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3EFAB2F-1347-2289-4CFE-862E71AB72C3}"/>
              </a:ext>
            </a:extLst>
          </p:cNvPr>
          <p:cNvSpPr txBox="1"/>
          <p:nvPr/>
        </p:nvSpPr>
        <p:spPr>
          <a:xfrm>
            <a:off x="5509739" y="1802526"/>
            <a:ext cx="54373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x4 for</a:t>
            </a:r>
          </a:p>
          <a:p>
            <a:r>
              <a:rPr lang="en-US" sz="1200" dirty="0">
                <a:solidFill>
                  <a:schemeClr val="bg1"/>
                </a:solidFill>
              </a:rPr>
              <a:t>light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39E7B8-20CF-EABA-E915-7A6B4BBD6CCC}"/>
              </a:ext>
            </a:extLst>
          </p:cNvPr>
          <p:cNvCxnSpPr>
            <a:cxnSpLocks/>
            <a:stCxn id="23" idx="2"/>
            <a:endCxn id="14" idx="0"/>
          </p:cNvCxnSpPr>
          <p:nvPr/>
        </p:nvCxnSpPr>
        <p:spPr>
          <a:xfrm flipH="1">
            <a:off x="5810510" y="3962003"/>
            <a:ext cx="899614" cy="710798"/>
          </a:xfrm>
          <a:prstGeom prst="line">
            <a:avLst/>
          </a:prstGeom>
          <a:ln w="38100">
            <a:solidFill>
              <a:srgbClr val="FFC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E4B8FA-DF0E-D750-9F18-12866A272843}"/>
              </a:ext>
            </a:extLst>
          </p:cNvPr>
          <p:cNvSpPr txBox="1"/>
          <p:nvPr/>
        </p:nvSpPr>
        <p:spPr>
          <a:xfrm>
            <a:off x="6027646" y="1506964"/>
            <a:ext cx="181703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Light ADC has</a:t>
            </a:r>
          </a:p>
          <a:p>
            <a:r>
              <a:rPr lang="en-US" sz="1400" dirty="0"/>
              <a:t>independent network.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625354C-9439-7321-D933-D15911DD06FE}"/>
              </a:ext>
            </a:extLst>
          </p:cNvPr>
          <p:cNvGrpSpPr/>
          <p:nvPr/>
        </p:nvGrpSpPr>
        <p:grpSpPr>
          <a:xfrm>
            <a:off x="201450" y="2396265"/>
            <a:ext cx="1263416" cy="816379"/>
            <a:chOff x="201450" y="2396265"/>
            <a:chExt cx="1263416" cy="81637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44F7F4F-C828-8B68-F554-B2564758E6C6}"/>
                </a:ext>
              </a:extLst>
            </p:cNvPr>
            <p:cNvGrpSpPr/>
            <p:nvPr/>
          </p:nvGrpSpPr>
          <p:grpSpPr>
            <a:xfrm>
              <a:off x="274124" y="2605060"/>
              <a:ext cx="1190742" cy="607584"/>
              <a:chOff x="387098" y="2740150"/>
              <a:chExt cx="1190742" cy="60758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90E81CB-6382-3297-BDD2-2EAAF6EAB5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098" y="2900126"/>
                <a:ext cx="24949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F6F553-3B40-C5B3-78CF-8A60D1B080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098" y="3057926"/>
                <a:ext cx="248785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A64EB8A-5B32-C47B-9CC5-18BF9B50DB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2785" y="3212414"/>
                <a:ext cx="225352" cy="11499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ash"/>
                <a:headEnd type="none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C44543E-FFAD-74A5-F4E4-074957A5AC32}"/>
                  </a:ext>
                </a:extLst>
              </p:cNvPr>
              <p:cNvSpPr txBox="1"/>
              <p:nvPr/>
            </p:nvSpPr>
            <p:spPr>
              <a:xfrm>
                <a:off x="586543" y="2740150"/>
                <a:ext cx="9912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10Gb copper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ED7AAD0-8EB7-C352-E41C-5700173DA3D7}"/>
                  </a:ext>
                </a:extLst>
              </p:cNvPr>
              <p:cNvSpPr txBox="1"/>
              <p:nvPr/>
            </p:nvSpPr>
            <p:spPr>
              <a:xfrm>
                <a:off x="578862" y="2910758"/>
                <a:ext cx="912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1Gb copper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AE1CA-CC29-8C7D-A332-B3C6B5813F97}"/>
                  </a:ext>
                </a:extLst>
              </p:cNvPr>
              <p:cNvSpPr txBox="1"/>
              <p:nvPr/>
            </p:nvSpPr>
            <p:spPr>
              <a:xfrm>
                <a:off x="587092" y="3070735"/>
                <a:ext cx="4764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fiber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D80FE13-1DA0-5888-445F-B1E92E69BF5C}"/>
                </a:ext>
              </a:extLst>
            </p:cNvPr>
            <p:cNvSpPr txBox="1"/>
            <p:nvPr/>
          </p:nvSpPr>
          <p:spPr>
            <a:xfrm>
              <a:off x="201450" y="2396265"/>
              <a:ext cx="448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Key: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5D8595-9DFE-3A8A-8CFB-5A50A556B75C}"/>
              </a:ext>
            </a:extLst>
          </p:cNvPr>
          <p:cNvCxnSpPr>
            <a:cxnSpLocks/>
            <a:stCxn id="18" idx="1"/>
            <a:endCxn id="14" idx="3"/>
          </p:cNvCxnSpPr>
          <p:nvPr/>
        </p:nvCxnSpPr>
        <p:spPr>
          <a:xfrm flipH="1" flipV="1">
            <a:off x="6158379" y="5512657"/>
            <a:ext cx="294863" cy="20192"/>
          </a:xfrm>
          <a:prstGeom prst="line">
            <a:avLst/>
          </a:prstGeom>
          <a:ln w="38100">
            <a:solidFill>
              <a:srgbClr val="FFC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0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021AE6-534E-3E34-F6F2-D1507477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Installation of some components complete</a:t>
            </a:r>
          </a:p>
          <a:p>
            <a:pPr lvl="1"/>
            <a:r>
              <a:rPr lang="en-US" dirty="0"/>
              <a:t>Phased approach to installation</a:t>
            </a:r>
          </a:p>
          <a:p>
            <a:pPr lvl="1"/>
            <a:r>
              <a:rPr lang="en-US" dirty="0"/>
              <a:t>Gives experts time to get infrastructure in place</a:t>
            </a:r>
          </a:p>
          <a:p>
            <a:r>
              <a:rPr lang="en-US" dirty="0"/>
              <a:t>Network (Fermilab Networking Team)</a:t>
            </a:r>
          </a:p>
          <a:p>
            <a:pPr lvl="1"/>
            <a:r>
              <a:rPr lang="en-US" dirty="0"/>
              <a:t>Router in network rack – uplink to surface tested</a:t>
            </a:r>
          </a:p>
          <a:p>
            <a:pPr lvl="1"/>
            <a:r>
              <a:rPr lang="en-US" dirty="0"/>
              <a:t>48-port switch in Server1 rack</a:t>
            </a:r>
          </a:p>
          <a:p>
            <a:r>
              <a:rPr lang="en-US" dirty="0"/>
              <a:t>Computing (Linux System Administrators)</a:t>
            </a:r>
          </a:p>
          <a:p>
            <a:pPr lvl="1"/>
            <a:r>
              <a:rPr lang="en-US" dirty="0"/>
              <a:t>Two new Minerva servers in Server1 rack</a:t>
            </a:r>
          </a:p>
          <a:p>
            <a:r>
              <a:rPr lang="en-US" dirty="0"/>
              <a:t>AC Power – 23 Oct 2023</a:t>
            </a:r>
          </a:p>
          <a:p>
            <a:pPr lvl="1"/>
            <a:r>
              <a:rPr lang="en-US" dirty="0"/>
              <a:t>Matt verified all power outlets under the catwalk</a:t>
            </a:r>
          </a:p>
          <a:p>
            <a:pPr lvl="2"/>
            <a:r>
              <a:rPr lang="en-US" dirty="0"/>
              <a:t>Quiet building and EPP</a:t>
            </a:r>
          </a:p>
          <a:p>
            <a:pPr lvl="1"/>
            <a:r>
              <a:rPr lang="en-US" dirty="0"/>
              <a:t>Linda and Matt agreed that power can be restored to all outlets under the catwalk</a:t>
            </a:r>
          </a:p>
          <a:p>
            <a:pPr lvl="1"/>
            <a:r>
              <a:rPr lang="en-US" dirty="0"/>
              <a:t>Circuit breakers for all outlets under the catwalk were energized</a:t>
            </a:r>
          </a:p>
          <a:p>
            <a:pPr lvl="1"/>
            <a:r>
              <a:rPr lang="en-US" dirty="0"/>
              <a:t>Minerva readout resumes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23AFD1-8C6A-AFD5-3AA9-42C235933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Installation Approach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EEF8F8-1674-51B9-0797-280075FACB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A9C4CF-92CF-BA0B-3514-01503A50D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DB47D2-C8F8-B4E9-A80F-50B247E0C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9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CD11F0-C550-A8B4-5C75-5F4FA2B3D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Racks – network, server2, server3</a:t>
            </a:r>
          </a:p>
          <a:p>
            <a:pPr lvl="1"/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Rack protection installed by Rachel and Grant (electrical techs)</a:t>
            </a:r>
          </a:p>
          <a:p>
            <a:pPr lvl="1"/>
            <a:r>
              <a:rPr lang="en-US" b="0" i="0" dirty="0" err="1">
                <a:solidFill>
                  <a:srgbClr val="50504E"/>
                </a:solidFill>
                <a:effectLst/>
                <a:latin typeface="Helvetica" pitchFamily="2" charset="0"/>
              </a:rPr>
              <a:t>Pantelis</a:t>
            </a:r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 and Akeem installed servers, UPS, and connected computer power cords</a:t>
            </a:r>
          </a:p>
          <a:p>
            <a:r>
              <a:rPr lang="en-US" b="0" i="0" dirty="0" err="1">
                <a:solidFill>
                  <a:srgbClr val="50504E"/>
                </a:solidFill>
                <a:effectLst/>
                <a:latin typeface="Helvetica" pitchFamily="2" charset="0"/>
              </a:rPr>
              <a:t>pORC</a:t>
            </a:r>
            <a:endParaRPr lang="en-US" b="0" i="0" dirty="0">
              <a:solidFill>
                <a:srgbClr val="50504E"/>
              </a:solidFill>
              <a:effectLst/>
              <a:latin typeface="Helvetica" pitchFamily="2" charset="0"/>
            </a:endParaRPr>
          </a:p>
          <a:p>
            <a:pPr lvl="1"/>
            <a:r>
              <a:rPr lang="en-US" dirty="0" err="1">
                <a:solidFill>
                  <a:srgbClr val="50504E"/>
                </a:solidFill>
                <a:latin typeface="Helvetica" pitchFamily="2" charset="0"/>
              </a:rPr>
              <a:t>pORC</a:t>
            </a:r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 document prepared by  – </a:t>
            </a:r>
            <a:r>
              <a:rPr lang="en-US" dirty="0" err="1">
                <a:solidFill>
                  <a:srgbClr val="50504E"/>
                </a:solidFill>
                <a:latin typeface="Helvetica" pitchFamily="2" charset="0"/>
              </a:rPr>
              <a:t>Pantelis</a:t>
            </a:r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, Akeem, Geoff</a:t>
            </a:r>
          </a:p>
          <a:p>
            <a:pPr lvl="2"/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https://docs.dunescience.org/cgi-bin/sso/ShowDocument?docid=29419</a:t>
            </a:r>
            <a:endParaRPr lang="en-US" b="0" i="0" dirty="0">
              <a:solidFill>
                <a:srgbClr val="50504E"/>
              </a:solidFill>
              <a:effectLst/>
              <a:latin typeface="Helvetica" pitchFamily="2" charset="0"/>
            </a:endParaRP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Matt performed the as-built inspection last Friday (02 Nov)</a:t>
            </a:r>
          </a:p>
          <a:p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Network cabling by Fermilab network infrastructure team</a:t>
            </a: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Started last Friday (02 Nov), continuing today (06 Nov)</a:t>
            </a:r>
            <a:endParaRPr lang="en-US" b="0" i="0" dirty="0">
              <a:solidFill>
                <a:srgbClr val="50504E"/>
              </a:solidFill>
              <a:effectLst/>
              <a:latin typeface="Helvetica" pitchFamily="2" charset="0"/>
            </a:endParaRP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Copper from network and server1 rack to server1,2,3 racks.</a:t>
            </a:r>
          </a:p>
          <a:p>
            <a:pPr lvl="1"/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Fiber tru</a:t>
            </a:r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nks from network to light </a:t>
            </a:r>
            <a:r>
              <a:rPr lang="en-US" dirty="0" err="1">
                <a:solidFill>
                  <a:srgbClr val="50504E"/>
                </a:solidFill>
                <a:latin typeface="Helvetica" pitchFamily="2" charset="0"/>
              </a:rPr>
              <a:t>adc</a:t>
            </a:r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 rack</a:t>
            </a:r>
          </a:p>
          <a:p>
            <a:pPr lvl="1"/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Fiber from network rack to server2 rack for light </a:t>
            </a:r>
            <a:r>
              <a:rPr lang="en-US" b="0" i="0" dirty="0" err="1">
                <a:solidFill>
                  <a:srgbClr val="50504E"/>
                </a:solidFill>
                <a:effectLst/>
                <a:latin typeface="Helvetica" pitchFamily="2" charset="0"/>
              </a:rPr>
              <a:t>adc</a:t>
            </a:r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 network to servers</a:t>
            </a:r>
          </a:p>
          <a:p>
            <a:pPr lvl="1"/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Switches in electronics racks – light </a:t>
            </a:r>
            <a:r>
              <a:rPr lang="en-US" b="0" i="0" dirty="0" err="1">
                <a:solidFill>
                  <a:srgbClr val="50504E"/>
                </a:solidFill>
                <a:effectLst/>
                <a:latin typeface="Helvetica" pitchFamily="2" charset="0"/>
              </a:rPr>
              <a:t>adc</a:t>
            </a:r>
            <a:r>
              <a:rPr lang="en-US" b="0" i="0" dirty="0">
                <a:solidFill>
                  <a:srgbClr val="50504E"/>
                </a:solidFill>
                <a:effectLst/>
                <a:latin typeface="Helvetica" pitchFamily="2" charset="0"/>
              </a:rPr>
              <a:t>, hv filter, power supply</a:t>
            </a: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Network connection to impedance monitor (gizmo)</a:t>
            </a:r>
            <a:endParaRPr lang="en-US" b="0" i="0" dirty="0">
              <a:solidFill>
                <a:srgbClr val="50504E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rgbClr val="50504E"/>
              </a:solidFill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5ADA5E-F994-6A69-9AF9-643E0A22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Toward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7991A-B355-9E34-CCCC-8E5E65EC3A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B349-5E2E-6D0F-719C-57D1EE55E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162A-6523-82BF-E41B-86E07093D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3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81F580-F854-CDC5-A529-D36D1CDA8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Submit </a:t>
            </a:r>
            <a:r>
              <a:rPr lang="en-US" dirty="0" err="1">
                <a:solidFill>
                  <a:srgbClr val="50504E"/>
                </a:solidFill>
                <a:latin typeface="Helvetica" pitchFamily="2" charset="0"/>
              </a:rPr>
              <a:t>pORC</a:t>
            </a:r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 request </a:t>
            </a: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Power to Network, Server2, and Server3 racks</a:t>
            </a: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No networking on detector low-noise power until </a:t>
            </a:r>
            <a:r>
              <a:rPr lang="en-US" dirty="0" err="1">
                <a:solidFill>
                  <a:srgbClr val="50504E"/>
                </a:solidFill>
                <a:latin typeface="Helvetica" pitchFamily="2" charset="0"/>
              </a:rPr>
              <a:t>pORCs</a:t>
            </a:r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 for electronics racks are complete</a:t>
            </a:r>
          </a:p>
          <a:p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Complete network cabling</a:t>
            </a:r>
          </a:p>
          <a:p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Transition all networking to the new equipment</a:t>
            </a: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Not enough 1Gb copper ports to support all new and old servers</a:t>
            </a: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Develop a transition plan</a:t>
            </a:r>
          </a:p>
          <a:p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Install operating system (AL9) on new servers – Sys Admins</a:t>
            </a: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Register servers for networking</a:t>
            </a:r>
          </a:p>
          <a:p>
            <a:pPr lvl="1"/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Install OS</a:t>
            </a:r>
          </a:p>
          <a:p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Configure for operations – </a:t>
            </a:r>
            <a:r>
              <a:rPr lang="en-US" dirty="0" err="1">
                <a:solidFill>
                  <a:srgbClr val="50504E"/>
                </a:solidFill>
                <a:latin typeface="Helvetica" pitchFamily="2" charset="0"/>
              </a:rPr>
              <a:t>vnc</a:t>
            </a:r>
            <a:r>
              <a:rPr lang="en-US" dirty="0">
                <a:solidFill>
                  <a:srgbClr val="50504E"/>
                </a:solidFill>
                <a:latin typeface="Helvetica" pitchFamily="2" charset="0"/>
              </a:rPr>
              <a:t>, accounts, </a:t>
            </a:r>
            <a:r>
              <a:rPr lang="en-US" dirty="0" err="1">
                <a:solidFill>
                  <a:srgbClr val="50504E"/>
                </a:solidFill>
                <a:latin typeface="Helvetica" pitchFamily="2" charset="0"/>
              </a:rPr>
              <a:t>db</a:t>
            </a:r>
            <a:r>
              <a:rPr lang="en-US">
                <a:solidFill>
                  <a:srgbClr val="50504E"/>
                </a:solidFill>
                <a:latin typeface="Helvetica" pitchFamily="2" charset="0"/>
              </a:rPr>
              <a:t>, …</a:t>
            </a:r>
            <a:endParaRPr lang="en-US" dirty="0">
              <a:solidFill>
                <a:srgbClr val="50504E"/>
              </a:solidFill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99622-D607-2901-1C9F-CD033A54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9E9B2-0462-3219-9FC2-D7164BE944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06Nov23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5F53-1BC6-2E9A-BA9C-6B0349319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Network and Computing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02ABD-DAD2-8B94-7016-3008FD785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4606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4424</TotalTime>
  <Words>523</Words>
  <Application>Microsoft Macintosh PowerPoint</Application>
  <PresentationFormat>On-screen Show (4:3)</PresentationFormat>
  <Paragraphs>139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Cabling (not to scale)</vt:lpstr>
      <vt:lpstr>Phased Installation Approach</vt:lpstr>
      <vt:lpstr>Moving Toward Operations</vt:lpstr>
      <vt:lpstr>Remaining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Savage</dc:creator>
  <cp:lastModifiedBy>Geoffrey Savage</cp:lastModifiedBy>
  <cp:revision>22</cp:revision>
  <cp:lastPrinted>2023-06-05T15:43:37Z</cp:lastPrinted>
  <dcterms:created xsi:type="dcterms:W3CDTF">2021-02-04T01:05:02Z</dcterms:created>
  <dcterms:modified xsi:type="dcterms:W3CDTF">2023-11-06T15:27:38Z</dcterms:modified>
</cp:coreProperties>
</file>