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2"/>
  </p:notesMasterIdLst>
  <p:handoutMasterIdLst>
    <p:handoutMasterId r:id="rId13"/>
  </p:handoutMasterIdLst>
  <p:sldIdLst>
    <p:sldId id="294" r:id="rId2"/>
    <p:sldId id="295" r:id="rId3"/>
    <p:sldId id="297" r:id="rId4"/>
    <p:sldId id="296" r:id="rId5"/>
    <p:sldId id="298" r:id="rId6"/>
    <p:sldId id="300" r:id="rId7"/>
    <p:sldId id="299" r:id="rId8"/>
    <p:sldId id="301" r:id="rId9"/>
    <p:sldId id="302" r:id="rId10"/>
    <p:sldId id="303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50504E"/>
    <a:srgbClr val="4E4E4E"/>
    <a:srgbClr val="404040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607236-89A7-2147-B850-D1DE0AE1D514}" v="18" dt="2023-11-06T16:43:04.20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1" autoAdjust="0"/>
    <p:restoredTop sz="96327"/>
  </p:normalViewPr>
  <p:slideViewPr>
    <p:cSldViewPr snapToGrid="0" snapToObjects="1" showGuides="1">
      <p:cViewPr varScale="1">
        <p:scale>
          <a:sx n="123" d="100"/>
          <a:sy n="123" d="100"/>
        </p:scale>
        <p:origin x="744" y="19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rey Savage" userId="dbfb9cc8-4b90-4fee-ab3e-16f5ea4c5341" providerId="ADAL" clId="{4BA5EF4B-1158-B74B-9DB3-D32DAA102CFA}"/>
    <pc:docChg chg="custSel addSld delSld modSld">
      <pc:chgData name="Geoffrey Savage" userId="dbfb9cc8-4b90-4fee-ab3e-16f5ea4c5341" providerId="ADAL" clId="{4BA5EF4B-1158-B74B-9DB3-D32DAA102CFA}" dt="2023-06-14T16:47:21.998" v="1736" actId="20577"/>
      <pc:docMkLst>
        <pc:docMk/>
      </pc:docMkLst>
      <pc:sldChg chg="modSp mod">
        <pc:chgData name="Geoffrey Savage" userId="dbfb9cc8-4b90-4fee-ab3e-16f5ea4c5341" providerId="ADAL" clId="{4BA5EF4B-1158-B74B-9DB3-D32DAA102CFA}" dt="2023-06-14T16:24:55.165" v="101" actId="20577"/>
        <pc:sldMkLst>
          <pc:docMk/>
          <pc:sldMk cId="1989597527" sldId="294"/>
        </pc:sldMkLst>
        <pc:spChg chg="mod">
          <ac:chgData name="Geoffrey Savage" userId="dbfb9cc8-4b90-4fee-ab3e-16f5ea4c5341" providerId="ADAL" clId="{4BA5EF4B-1158-B74B-9DB3-D32DAA102CFA}" dt="2023-06-14T16:24:55.165" v="101" actId="20577"/>
          <ac:spMkLst>
            <pc:docMk/>
            <pc:sldMk cId="1989597527" sldId="294"/>
            <ac:spMk id="2" creationId="{00000000-0000-0000-0000-000000000000}"/>
          </ac:spMkLst>
        </pc:spChg>
        <pc:spChg chg="mod">
          <ac:chgData name="Geoffrey Savage" userId="dbfb9cc8-4b90-4fee-ab3e-16f5ea4c5341" providerId="ADAL" clId="{4BA5EF4B-1158-B74B-9DB3-D32DAA102CFA}" dt="2023-06-14T16:24:28.805" v="78" actId="20577"/>
          <ac:spMkLst>
            <pc:docMk/>
            <pc:sldMk cId="1989597527" sldId="294"/>
            <ac:spMk id="3" creationId="{00000000-0000-0000-0000-000000000000}"/>
          </ac:spMkLst>
        </pc:spChg>
      </pc:sldChg>
      <pc:sldChg chg="modSp new mod">
        <pc:chgData name="Geoffrey Savage" userId="dbfb9cc8-4b90-4fee-ab3e-16f5ea4c5341" providerId="ADAL" clId="{4BA5EF4B-1158-B74B-9DB3-D32DAA102CFA}" dt="2023-06-14T16:47:21.998" v="1736" actId="20577"/>
        <pc:sldMkLst>
          <pc:docMk/>
          <pc:sldMk cId="2417333718" sldId="295"/>
        </pc:sldMkLst>
        <pc:spChg chg="mod">
          <ac:chgData name="Geoffrey Savage" userId="dbfb9cc8-4b90-4fee-ab3e-16f5ea4c5341" providerId="ADAL" clId="{4BA5EF4B-1158-B74B-9DB3-D32DAA102CFA}" dt="2023-06-14T16:47:21.998" v="1736" actId="20577"/>
          <ac:spMkLst>
            <pc:docMk/>
            <pc:sldMk cId="2417333718" sldId="295"/>
            <ac:spMk id="2" creationId="{D8F2F92C-2B58-8435-75B5-6B260EB62938}"/>
          </ac:spMkLst>
        </pc:spChg>
        <pc:spChg chg="mod">
          <ac:chgData name="Geoffrey Savage" userId="dbfb9cc8-4b90-4fee-ab3e-16f5ea4c5341" providerId="ADAL" clId="{4BA5EF4B-1158-B74B-9DB3-D32DAA102CFA}" dt="2023-06-14T16:27:23.102" v="149" actId="20577"/>
          <ac:spMkLst>
            <pc:docMk/>
            <pc:sldMk cId="2417333718" sldId="295"/>
            <ac:spMk id="3" creationId="{A4459443-25B6-31A3-9FA5-AC937DD1A897}"/>
          </ac:spMkLst>
        </pc:spChg>
      </pc:sldChg>
      <pc:sldChg chg="del">
        <pc:chgData name="Geoffrey Savage" userId="dbfb9cc8-4b90-4fee-ab3e-16f5ea4c5341" providerId="ADAL" clId="{4BA5EF4B-1158-B74B-9DB3-D32DAA102CFA}" dt="2023-06-14T16:25:00.475" v="102" actId="2696"/>
        <pc:sldMkLst>
          <pc:docMk/>
          <pc:sldMk cId="3388400144" sldId="295"/>
        </pc:sldMkLst>
      </pc:sldChg>
      <pc:sldChg chg="del">
        <pc:chgData name="Geoffrey Savage" userId="dbfb9cc8-4b90-4fee-ab3e-16f5ea4c5341" providerId="ADAL" clId="{4BA5EF4B-1158-B74B-9DB3-D32DAA102CFA}" dt="2023-06-14T16:25:00.960" v="103" actId="2696"/>
        <pc:sldMkLst>
          <pc:docMk/>
          <pc:sldMk cId="2234730828" sldId="296"/>
        </pc:sldMkLst>
      </pc:sldChg>
      <pc:sldChg chg="modSp new mod">
        <pc:chgData name="Geoffrey Savage" userId="dbfb9cc8-4b90-4fee-ab3e-16f5ea4c5341" providerId="ADAL" clId="{4BA5EF4B-1158-B74B-9DB3-D32DAA102CFA}" dt="2023-06-14T16:46:17.092" v="1636" actId="20577"/>
        <pc:sldMkLst>
          <pc:docMk/>
          <pc:sldMk cId="4124183259" sldId="296"/>
        </pc:sldMkLst>
        <pc:spChg chg="mod">
          <ac:chgData name="Geoffrey Savage" userId="dbfb9cc8-4b90-4fee-ab3e-16f5ea4c5341" providerId="ADAL" clId="{4BA5EF4B-1158-B74B-9DB3-D32DAA102CFA}" dt="2023-06-14T16:46:17.092" v="1636" actId="20577"/>
          <ac:spMkLst>
            <pc:docMk/>
            <pc:sldMk cId="4124183259" sldId="296"/>
            <ac:spMk id="2" creationId="{ED23BD78-0067-F900-C5B9-C904D1B957DC}"/>
          </ac:spMkLst>
        </pc:spChg>
        <pc:spChg chg="mod">
          <ac:chgData name="Geoffrey Savage" userId="dbfb9cc8-4b90-4fee-ab3e-16f5ea4c5341" providerId="ADAL" clId="{4BA5EF4B-1158-B74B-9DB3-D32DAA102CFA}" dt="2023-06-14T16:30:09.232" v="372" actId="20577"/>
          <ac:spMkLst>
            <pc:docMk/>
            <pc:sldMk cId="4124183259" sldId="296"/>
            <ac:spMk id="3" creationId="{AA6D1E48-118F-D064-DA7E-F2E375420FB3}"/>
          </ac:spMkLst>
        </pc:spChg>
      </pc:sldChg>
      <pc:sldChg chg="del">
        <pc:chgData name="Geoffrey Savage" userId="dbfb9cc8-4b90-4fee-ab3e-16f5ea4c5341" providerId="ADAL" clId="{4BA5EF4B-1158-B74B-9DB3-D32DAA102CFA}" dt="2023-06-14T16:25:01.518" v="104" actId="2696"/>
        <pc:sldMkLst>
          <pc:docMk/>
          <pc:sldMk cId="2597586538" sldId="297"/>
        </pc:sldMkLst>
      </pc:sldChg>
      <pc:sldChg chg="modSp new mod">
        <pc:chgData name="Geoffrey Savage" userId="dbfb9cc8-4b90-4fee-ab3e-16f5ea4c5341" providerId="ADAL" clId="{4BA5EF4B-1158-B74B-9DB3-D32DAA102CFA}" dt="2023-06-14T16:41:19.396" v="1259" actId="20577"/>
        <pc:sldMkLst>
          <pc:docMk/>
          <pc:sldMk cId="3181152316" sldId="297"/>
        </pc:sldMkLst>
        <pc:spChg chg="mod">
          <ac:chgData name="Geoffrey Savage" userId="dbfb9cc8-4b90-4fee-ab3e-16f5ea4c5341" providerId="ADAL" clId="{4BA5EF4B-1158-B74B-9DB3-D32DAA102CFA}" dt="2023-06-14T16:41:12.931" v="1258" actId="27636"/>
          <ac:spMkLst>
            <pc:docMk/>
            <pc:sldMk cId="3181152316" sldId="297"/>
            <ac:spMk id="2" creationId="{603C8000-2ECD-2F16-BAEF-2144CC926369}"/>
          </ac:spMkLst>
        </pc:spChg>
        <pc:spChg chg="mod">
          <ac:chgData name="Geoffrey Savage" userId="dbfb9cc8-4b90-4fee-ab3e-16f5ea4c5341" providerId="ADAL" clId="{4BA5EF4B-1158-B74B-9DB3-D32DAA102CFA}" dt="2023-06-14T16:41:19.396" v="1259" actId="20577"/>
          <ac:spMkLst>
            <pc:docMk/>
            <pc:sldMk cId="3181152316" sldId="297"/>
            <ac:spMk id="3" creationId="{98B80F03-8BBA-C253-5594-921E98B4C915}"/>
          </ac:spMkLst>
        </pc:spChg>
      </pc:sldChg>
      <pc:sldChg chg="modSp new mod">
        <pc:chgData name="Geoffrey Savage" userId="dbfb9cc8-4b90-4fee-ab3e-16f5ea4c5341" providerId="ADAL" clId="{4BA5EF4B-1158-B74B-9DB3-D32DAA102CFA}" dt="2023-06-14T16:46:02.284" v="1632" actId="20577"/>
        <pc:sldMkLst>
          <pc:docMk/>
          <pc:sldMk cId="3144486535" sldId="298"/>
        </pc:sldMkLst>
        <pc:spChg chg="mod">
          <ac:chgData name="Geoffrey Savage" userId="dbfb9cc8-4b90-4fee-ab3e-16f5ea4c5341" providerId="ADAL" clId="{4BA5EF4B-1158-B74B-9DB3-D32DAA102CFA}" dt="2023-06-14T16:46:02.284" v="1632" actId="20577"/>
          <ac:spMkLst>
            <pc:docMk/>
            <pc:sldMk cId="3144486535" sldId="298"/>
            <ac:spMk id="2" creationId="{FF46171F-1587-8E96-3C3B-71948C0FD764}"/>
          </ac:spMkLst>
        </pc:spChg>
        <pc:spChg chg="mod">
          <ac:chgData name="Geoffrey Savage" userId="dbfb9cc8-4b90-4fee-ab3e-16f5ea4c5341" providerId="ADAL" clId="{4BA5EF4B-1158-B74B-9DB3-D32DAA102CFA}" dt="2023-06-14T16:41:41.421" v="1261"/>
          <ac:spMkLst>
            <pc:docMk/>
            <pc:sldMk cId="3144486535" sldId="298"/>
            <ac:spMk id="3" creationId="{5D2C66E4-2BC8-9048-DBFF-E81CFB7A2061}"/>
          </ac:spMkLst>
        </pc:spChg>
      </pc:sldChg>
    </pc:docChg>
  </pc:docChgLst>
  <pc:docChgLst>
    <pc:chgData name="Geoffrey Savage" userId="dbfb9cc8-4b90-4fee-ab3e-16f5ea4c5341" providerId="ADAL" clId="{A89608C6-20D5-BC4B-B3F3-CBBE54D064B9}"/>
    <pc:docChg chg="custSel addSld delSld modSld sldOrd">
      <pc:chgData name="Geoffrey Savage" userId="dbfb9cc8-4b90-4fee-ab3e-16f5ea4c5341" providerId="ADAL" clId="{A89608C6-20D5-BC4B-B3F3-CBBE54D064B9}" dt="2023-09-13T16:21:46.267" v="322" actId="20577"/>
      <pc:docMkLst>
        <pc:docMk/>
      </pc:docMkLst>
      <pc:sldChg chg="modSp mod">
        <pc:chgData name="Geoffrey Savage" userId="dbfb9cc8-4b90-4fee-ab3e-16f5ea4c5341" providerId="ADAL" clId="{A89608C6-20D5-BC4B-B3F3-CBBE54D064B9}" dt="2023-09-06T22:20:41.431" v="46" actId="20577"/>
        <pc:sldMkLst>
          <pc:docMk/>
          <pc:sldMk cId="1989597527" sldId="294"/>
        </pc:sldMkLst>
        <pc:spChg chg="mod">
          <ac:chgData name="Geoffrey Savage" userId="dbfb9cc8-4b90-4fee-ab3e-16f5ea4c5341" providerId="ADAL" clId="{A89608C6-20D5-BC4B-B3F3-CBBE54D064B9}" dt="2023-09-06T22:20:41.431" v="46" actId="20577"/>
          <ac:spMkLst>
            <pc:docMk/>
            <pc:sldMk cId="1989597527" sldId="294"/>
            <ac:spMk id="2" creationId="{00000000-0000-0000-0000-000000000000}"/>
          </ac:spMkLst>
        </pc:spChg>
        <pc:spChg chg="mod">
          <ac:chgData name="Geoffrey Savage" userId="dbfb9cc8-4b90-4fee-ab3e-16f5ea4c5341" providerId="ADAL" clId="{A89608C6-20D5-BC4B-B3F3-CBBE54D064B9}" dt="2023-09-06T22:20:24.904" v="7" actId="20577"/>
          <ac:spMkLst>
            <pc:docMk/>
            <pc:sldMk cId="1989597527" sldId="294"/>
            <ac:spMk id="3" creationId="{00000000-0000-0000-0000-000000000000}"/>
          </ac:spMkLst>
        </pc:spChg>
      </pc:sldChg>
      <pc:sldChg chg="modSp new mod">
        <pc:chgData name="Geoffrey Savage" userId="dbfb9cc8-4b90-4fee-ab3e-16f5ea4c5341" providerId="ADAL" clId="{A89608C6-20D5-BC4B-B3F3-CBBE54D064B9}" dt="2023-09-06T22:22:29.557" v="58" actId="6549"/>
        <pc:sldMkLst>
          <pc:docMk/>
          <pc:sldMk cId="2174735789" sldId="295"/>
        </pc:sldMkLst>
        <pc:spChg chg="mod">
          <ac:chgData name="Geoffrey Savage" userId="dbfb9cc8-4b90-4fee-ab3e-16f5ea4c5341" providerId="ADAL" clId="{A89608C6-20D5-BC4B-B3F3-CBBE54D064B9}" dt="2023-09-06T22:22:29.557" v="58" actId="6549"/>
          <ac:spMkLst>
            <pc:docMk/>
            <pc:sldMk cId="2174735789" sldId="295"/>
            <ac:spMk id="2" creationId="{2D6043B5-90D2-82E9-4337-B5D06ED3A154}"/>
          </ac:spMkLst>
        </pc:spChg>
      </pc:sldChg>
      <pc:sldChg chg="del">
        <pc:chgData name="Geoffrey Savage" userId="dbfb9cc8-4b90-4fee-ab3e-16f5ea4c5341" providerId="ADAL" clId="{A89608C6-20D5-BC4B-B3F3-CBBE54D064B9}" dt="2023-09-06T22:21:25.672" v="51" actId="2696"/>
        <pc:sldMkLst>
          <pc:docMk/>
          <pc:sldMk cId="2417333718" sldId="295"/>
        </pc:sldMkLst>
      </pc:sldChg>
      <pc:sldChg chg="addSp delSp modSp new mod ord">
        <pc:chgData name="Geoffrey Savage" userId="dbfb9cc8-4b90-4fee-ab3e-16f5ea4c5341" providerId="ADAL" clId="{A89608C6-20D5-BC4B-B3F3-CBBE54D064B9}" dt="2023-09-06T22:23:35.146" v="63" actId="14100"/>
        <pc:sldMkLst>
          <pc:docMk/>
          <pc:sldMk cId="4016275760" sldId="296"/>
        </pc:sldMkLst>
        <pc:spChg chg="del">
          <ac:chgData name="Geoffrey Savage" userId="dbfb9cc8-4b90-4fee-ab3e-16f5ea4c5341" providerId="ADAL" clId="{A89608C6-20D5-BC4B-B3F3-CBBE54D064B9}" dt="2023-09-06T22:23:11.571" v="61"/>
          <ac:spMkLst>
            <pc:docMk/>
            <pc:sldMk cId="4016275760" sldId="296"/>
            <ac:spMk id="2" creationId="{97BD16AA-6122-E4BD-7307-A261995703E7}"/>
          </ac:spMkLst>
        </pc:spChg>
        <pc:picChg chg="add mod">
          <ac:chgData name="Geoffrey Savage" userId="dbfb9cc8-4b90-4fee-ab3e-16f5ea4c5341" providerId="ADAL" clId="{A89608C6-20D5-BC4B-B3F3-CBBE54D064B9}" dt="2023-09-06T22:23:35.146" v="63" actId="14100"/>
          <ac:picMkLst>
            <pc:docMk/>
            <pc:sldMk cId="4016275760" sldId="296"/>
            <ac:picMk id="8" creationId="{670A59E7-EB3C-6F19-A0C7-1EF9091D37AC}"/>
          </ac:picMkLst>
        </pc:picChg>
      </pc:sldChg>
      <pc:sldChg chg="del">
        <pc:chgData name="Geoffrey Savage" userId="dbfb9cc8-4b90-4fee-ab3e-16f5ea4c5341" providerId="ADAL" clId="{A89608C6-20D5-BC4B-B3F3-CBBE54D064B9}" dt="2023-09-06T22:21:23.729" v="48" actId="2696"/>
        <pc:sldMkLst>
          <pc:docMk/>
          <pc:sldMk cId="4124183259" sldId="296"/>
        </pc:sldMkLst>
      </pc:sldChg>
      <pc:sldChg chg="modSp new mod">
        <pc:chgData name="Geoffrey Savage" userId="dbfb9cc8-4b90-4fee-ab3e-16f5ea4c5341" providerId="ADAL" clId="{A89608C6-20D5-BC4B-B3F3-CBBE54D064B9}" dt="2023-09-06T22:24:30.953" v="75" actId="27636"/>
        <pc:sldMkLst>
          <pc:docMk/>
          <pc:sldMk cId="851955381" sldId="297"/>
        </pc:sldMkLst>
        <pc:spChg chg="mod">
          <ac:chgData name="Geoffrey Savage" userId="dbfb9cc8-4b90-4fee-ab3e-16f5ea4c5341" providerId="ADAL" clId="{A89608C6-20D5-BC4B-B3F3-CBBE54D064B9}" dt="2023-09-06T22:24:30.953" v="75" actId="27636"/>
          <ac:spMkLst>
            <pc:docMk/>
            <pc:sldMk cId="851955381" sldId="297"/>
            <ac:spMk id="2" creationId="{0AF9BADE-274D-FF6F-3C6C-9110DD04280A}"/>
          </ac:spMkLst>
        </pc:spChg>
      </pc:sldChg>
      <pc:sldChg chg="del">
        <pc:chgData name="Geoffrey Savage" userId="dbfb9cc8-4b90-4fee-ab3e-16f5ea4c5341" providerId="ADAL" clId="{A89608C6-20D5-BC4B-B3F3-CBBE54D064B9}" dt="2023-09-06T22:21:24.898" v="50" actId="2696"/>
        <pc:sldMkLst>
          <pc:docMk/>
          <pc:sldMk cId="3181152316" sldId="297"/>
        </pc:sldMkLst>
      </pc:sldChg>
      <pc:sldChg chg="addSp delSp modSp new mod chgLayout">
        <pc:chgData name="Geoffrey Savage" userId="dbfb9cc8-4b90-4fee-ab3e-16f5ea4c5341" providerId="ADAL" clId="{A89608C6-20D5-BC4B-B3F3-CBBE54D064B9}" dt="2023-09-07T14:43:46.919" v="138" actId="20577"/>
        <pc:sldMkLst>
          <pc:docMk/>
          <pc:sldMk cId="3002322049" sldId="298"/>
        </pc:sldMkLst>
        <pc:spChg chg="mod ord">
          <ac:chgData name="Geoffrey Savage" userId="dbfb9cc8-4b90-4fee-ab3e-16f5ea4c5341" providerId="ADAL" clId="{A89608C6-20D5-BC4B-B3F3-CBBE54D064B9}" dt="2023-09-07T14:43:46.919" v="138" actId="20577"/>
          <ac:spMkLst>
            <pc:docMk/>
            <pc:sldMk cId="3002322049" sldId="298"/>
            <ac:spMk id="2" creationId="{70154ECD-FEEC-8EE1-4330-B865EB41C706}"/>
          </ac:spMkLst>
        </pc:spChg>
        <pc:spChg chg="del">
          <ac:chgData name="Geoffrey Savage" userId="dbfb9cc8-4b90-4fee-ab3e-16f5ea4c5341" providerId="ADAL" clId="{A89608C6-20D5-BC4B-B3F3-CBBE54D064B9}" dt="2023-09-07T14:42:32.109" v="103" actId="700"/>
          <ac:spMkLst>
            <pc:docMk/>
            <pc:sldMk cId="3002322049" sldId="298"/>
            <ac:spMk id="3" creationId="{FF7E554D-DCD5-976B-0518-C68EB403CAE1}"/>
          </ac:spMkLst>
        </pc:spChg>
        <pc:spChg chg="mod ord">
          <ac:chgData name="Geoffrey Savage" userId="dbfb9cc8-4b90-4fee-ab3e-16f5ea4c5341" providerId="ADAL" clId="{A89608C6-20D5-BC4B-B3F3-CBBE54D064B9}" dt="2023-09-07T14:42:32.109" v="103" actId="700"/>
          <ac:spMkLst>
            <pc:docMk/>
            <pc:sldMk cId="3002322049" sldId="298"/>
            <ac:spMk id="4" creationId="{A54217A9-971C-8AC9-3C0B-8CDDE9C68055}"/>
          </ac:spMkLst>
        </pc:spChg>
        <pc:spChg chg="mod ord">
          <ac:chgData name="Geoffrey Savage" userId="dbfb9cc8-4b90-4fee-ab3e-16f5ea4c5341" providerId="ADAL" clId="{A89608C6-20D5-BC4B-B3F3-CBBE54D064B9}" dt="2023-09-07T14:42:32.109" v="103" actId="700"/>
          <ac:spMkLst>
            <pc:docMk/>
            <pc:sldMk cId="3002322049" sldId="298"/>
            <ac:spMk id="5" creationId="{C6C5586C-31A7-A909-9C7C-7304F3EC2396}"/>
          </ac:spMkLst>
        </pc:spChg>
        <pc:spChg chg="mod ord">
          <ac:chgData name="Geoffrey Savage" userId="dbfb9cc8-4b90-4fee-ab3e-16f5ea4c5341" providerId="ADAL" clId="{A89608C6-20D5-BC4B-B3F3-CBBE54D064B9}" dt="2023-09-07T14:42:32.109" v="103" actId="700"/>
          <ac:spMkLst>
            <pc:docMk/>
            <pc:sldMk cId="3002322049" sldId="298"/>
            <ac:spMk id="6" creationId="{595A4FD3-9F68-E477-A95B-1CD050BE903D}"/>
          </ac:spMkLst>
        </pc:spChg>
        <pc:spChg chg="add mod ord">
          <ac:chgData name="Geoffrey Savage" userId="dbfb9cc8-4b90-4fee-ab3e-16f5ea4c5341" providerId="ADAL" clId="{A89608C6-20D5-BC4B-B3F3-CBBE54D064B9}" dt="2023-09-07T14:42:32.109" v="103" actId="700"/>
          <ac:spMkLst>
            <pc:docMk/>
            <pc:sldMk cId="3002322049" sldId="298"/>
            <ac:spMk id="7" creationId="{E6D4C29D-1C13-065E-E96E-C0BEF0D01603}"/>
          </ac:spMkLst>
        </pc:spChg>
      </pc:sldChg>
      <pc:sldChg chg="del">
        <pc:chgData name="Geoffrey Savage" userId="dbfb9cc8-4b90-4fee-ab3e-16f5ea4c5341" providerId="ADAL" clId="{A89608C6-20D5-BC4B-B3F3-CBBE54D064B9}" dt="2023-09-06T22:21:24.357" v="49" actId="2696"/>
        <pc:sldMkLst>
          <pc:docMk/>
          <pc:sldMk cId="3144486535" sldId="298"/>
        </pc:sldMkLst>
      </pc:sldChg>
      <pc:sldChg chg="modSp new mod">
        <pc:chgData name="Geoffrey Savage" userId="dbfb9cc8-4b90-4fee-ab3e-16f5ea4c5341" providerId="ADAL" clId="{A89608C6-20D5-BC4B-B3F3-CBBE54D064B9}" dt="2023-09-07T14:41:52.499" v="93" actId="27636"/>
        <pc:sldMkLst>
          <pc:docMk/>
          <pc:sldMk cId="963836612" sldId="299"/>
        </pc:sldMkLst>
        <pc:spChg chg="mod">
          <ac:chgData name="Geoffrey Savage" userId="dbfb9cc8-4b90-4fee-ab3e-16f5ea4c5341" providerId="ADAL" clId="{A89608C6-20D5-BC4B-B3F3-CBBE54D064B9}" dt="2023-09-07T14:41:52.499" v="93" actId="27636"/>
          <ac:spMkLst>
            <pc:docMk/>
            <pc:sldMk cId="963836612" sldId="299"/>
            <ac:spMk id="2" creationId="{CCDB4C04-1E7D-1100-A899-1280A865E8A0}"/>
          </ac:spMkLst>
        </pc:spChg>
      </pc:sldChg>
      <pc:sldChg chg="del">
        <pc:chgData name="Geoffrey Savage" userId="dbfb9cc8-4b90-4fee-ab3e-16f5ea4c5341" providerId="ADAL" clId="{A89608C6-20D5-BC4B-B3F3-CBBE54D064B9}" dt="2023-09-06T22:21:28.600" v="52" actId="2696"/>
        <pc:sldMkLst>
          <pc:docMk/>
          <pc:sldMk cId="1508500981" sldId="299"/>
        </pc:sldMkLst>
      </pc:sldChg>
      <pc:sldChg chg="del">
        <pc:chgData name="Geoffrey Savage" userId="dbfb9cc8-4b90-4fee-ab3e-16f5ea4c5341" providerId="ADAL" clId="{A89608C6-20D5-BC4B-B3F3-CBBE54D064B9}" dt="2023-09-06T22:21:22.776" v="47" actId="2696"/>
        <pc:sldMkLst>
          <pc:docMk/>
          <pc:sldMk cId="325362116" sldId="300"/>
        </pc:sldMkLst>
      </pc:sldChg>
      <pc:sldChg chg="modSp new del mod">
        <pc:chgData name="Geoffrey Savage" userId="dbfb9cc8-4b90-4fee-ab3e-16f5ea4c5341" providerId="ADAL" clId="{A89608C6-20D5-BC4B-B3F3-CBBE54D064B9}" dt="2023-09-07T16:28:06.954" v="146" actId="2696"/>
        <pc:sldMkLst>
          <pc:docMk/>
          <pc:sldMk cId="1563907793" sldId="300"/>
        </pc:sldMkLst>
        <pc:spChg chg="mod">
          <ac:chgData name="Geoffrey Savage" userId="dbfb9cc8-4b90-4fee-ab3e-16f5ea4c5341" providerId="ADAL" clId="{A89608C6-20D5-BC4B-B3F3-CBBE54D064B9}" dt="2023-09-07T16:10:54.667" v="143"/>
          <ac:spMkLst>
            <pc:docMk/>
            <pc:sldMk cId="1563907793" sldId="300"/>
            <ac:spMk id="2" creationId="{B8C88ECC-788F-13B6-E1C2-BCDCAF6EF2EE}"/>
          </ac:spMkLst>
        </pc:spChg>
        <pc:spChg chg="mod">
          <ac:chgData name="Geoffrey Savage" userId="dbfb9cc8-4b90-4fee-ab3e-16f5ea4c5341" providerId="ADAL" clId="{A89608C6-20D5-BC4B-B3F3-CBBE54D064B9}" dt="2023-09-07T16:11:11.353" v="145" actId="20577"/>
          <ac:spMkLst>
            <pc:docMk/>
            <pc:sldMk cId="1563907793" sldId="300"/>
            <ac:spMk id="3" creationId="{0940A726-BFC7-4499-39F0-E2EA3035421C}"/>
          </ac:spMkLst>
        </pc:spChg>
      </pc:sldChg>
      <pc:sldChg chg="addSp delSp modSp add mod">
        <pc:chgData name="Geoffrey Savage" userId="dbfb9cc8-4b90-4fee-ab3e-16f5ea4c5341" providerId="ADAL" clId="{A89608C6-20D5-BC4B-B3F3-CBBE54D064B9}" dt="2023-09-13T16:21:46.267" v="322" actId="20577"/>
        <pc:sldMkLst>
          <pc:docMk/>
          <pc:sldMk cId="2594035655" sldId="300"/>
        </pc:sldMkLst>
        <pc:spChg chg="add mod">
          <ac:chgData name="Geoffrey Savage" userId="dbfb9cc8-4b90-4fee-ab3e-16f5ea4c5341" providerId="ADAL" clId="{A89608C6-20D5-BC4B-B3F3-CBBE54D064B9}" dt="2023-09-13T16:03:18.849" v="170" actId="20577"/>
          <ac:spMkLst>
            <pc:docMk/>
            <pc:sldMk cId="2594035655" sldId="300"/>
            <ac:spMk id="2" creationId="{A076A42E-9E5E-9980-276A-D9E243FF88D5}"/>
          </ac:spMkLst>
        </pc:spChg>
        <pc:spChg chg="add del">
          <ac:chgData name="Geoffrey Savage" userId="dbfb9cc8-4b90-4fee-ab3e-16f5ea4c5341" providerId="ADAL" clId="{A89608C6-20D5-BC4B-B3F3-CBBE54D064B9}" dt="2023-09-13T16:03:48.328" v="174"/>
          <ac:spMkLst>
            <pc:docMk/>
            <pc:sldMk cId="2594035655" sldId="300"/>
            <ac:spMk id="3" creationId="{6CB6DC24-FED9-3ABD-99F5-5E58BB491B1A}"/>
          </ac:spMkLst>
        </pc:spChg>
        <pc:spChg chg="add mod">
          <ac:chgData name="Geoffrey Savage" userId="dbfb9cc8-4b90-4fee-ab3e-16f5ea4c5341" providerId="ADAL" clId="{A89608C6-20D5-BC4B-B3F3-CBBE54D064B9}" dt="2023-09-13T16:03:30.562" v="172" actId="1076"/>
          <ac:spMkLst>
            <pc:docMk/>
            <pc:sldMk cId="2594035655" sldId="300"/>
            <ac:spMk id="7" creationId="{ED09C58F-00B8-93F1-6237-335DD8AA3111}"/>
          </ac:spMkLst>
        </pc:spChg>
        <pc:spChg chg="add del mod">
          <ac:chgData name="Geoffrey Savage" userId="dbfb9cc8-4b90-4fee-ab3e-16f5ea4c5341" providerId="ADAL" clId="{A89608C6-20D5-BC4B-B3F3-CBBE54D064B9}" dt="2023-09-13T16:03:48.328" v="174"/>
          <ac:spMkLst>
            <pc:docMk/>
            <pc:sldMk cId="2594035655" sldId="300"/>
            <ac:spMk id="9" creationId="{817FBB76-2577-BD62-B5B3-12EA49764055}"/>
          </ac:spMkLst>
        </pc:spChg>
        <pc:spChg chg="add mod">
          <ac:chgData name="Geoffrey Savage" userId="dbfb9cc8-4b90-4fee-ab3e-16f5ea4c5341" providerId="ADAL" clId="{A89608C6-20D5-BC4B-B3F3-CBBE54D064B9}" dt="2023-09-13T16:03:56.270" v="176" actId="1076"/>
          <ac:spMkLst>
            <pc:docMk/>
            <pc:sldMk cId="2594035655" sldId="300"/>
            <ac:spMk id="10" creationId="{10A1E846-7099-9512-DDAE-FFA72061C0AF}"/>
          </ac:spMkLst>
        </pc:spChg>
        <pc:spChg chg="add mod">
          <ac:chgData name="Geoffrey Savage" userId="dbfb9cc8-4b90-4fee-ab3e-16f5ea4c5341" providerId="ADAL" clId="{A89608C6-20D5-BC4B-B3F3-CBBE54D064B9}" dt="2023-09-13T16:04:10.200" v="178" actId="1076"/>
          <ac:spMkLst>
            <pc:docMk/>
            <pc:sldMk cId="2594035655" sldId="300"/>
            <ac:spMk id="11" creationId="{7310A71D-7DB2-58EA-95D2-CDBEFE427FC8}"/>
          </ac:spMkLst>
        </pc:spChg>
        <pc:spChg chg="add mod">
          <ac:chgData name="Geoffrey Savage" userId="dbfb9cc8-4b90-4fee-ab3e-16f5ea4c5341" providerId="ADAL" clId="{A89608C6-20D5-BC4B-B3F3-CBBE54D064B9}" dt="2023-09-13T16:04:16.037" v="180" actId="1076"/>
          <ac:spMkLst>
            <pc:docMk/>
            <pc:sldMk cId="2594035655" sldId="300"/>
            <ac:spMk id="12" creationId="{D69E8106-C785-E4BA-5C27-6B2D9E45AF14}"/>
          </ac:spMkLst>
        </pc:spChg>
        <pc:spChg chg="add mod">
          <ac:chgData name="Geoffrey Savage" userId="dbfb9cc8-4b90-4fee-ab3e-16f5ea4c5341" providerId="ADAL" clId="{A89608C6-20D5-BC4B-B3F3-CBBE54D064B9}" dt="2023-09-13T16:04:21.381" v="182" actId="1076"/>
          <ac:spMkLst>
            <pc:docMk/>
            <pc:sldMk cId="2594035655" sldId="300"/>
            <ac:spMk id="13" creationId="{9B15877B-DC15-C593-92FE-99E724E7EEBC}"/>
          </ac:spMkLst>
        </pc:spChg>
        <pc:spChg chg="add mod">
          <ac:chgData name="Geoffrey Savage" userId="dbfb9cc8-4b90-4fee-ab3e-16f5ea4c5341" providerId="ADAL" clId="{A89608C6-20D5-BC4B-B3F3-CBBE54D064B9}" dt="2023-09-13T16:04:37.302" v="187" actId="1076"/>
          <ac:spMkLst>
            <pc:docMk/>
            <pc:sldMk cId="2594035655" sldId="300"/>
            <ac:spMk id="14" creationId="{2832DF34-7349-0E1E-0615-EE9009E346F0}"/>
          </ac:spMkLst>
        </pc:spChg>
        <pc:spChg chg="add del mod">
          <ac:chgData name="Geoffrey Savage" userId="dbfb9cc8-4b90-4fee-ab3e-16f5ea4c5341" providerId="ADAL" clId="{A89608C6-20D5-BC4B-B3F3-CBBE54D064B9}" dt="2023-09-13T16:04:44.621" v="189" actId="478"/>
          <ac:spMkLst>
            <pc:docMk/>
            <pc:sldMk cId="2594035655" sldId="300"/>
            <ac:spMk id="15" creationId="{69901676-809A-CFF9-11A1-7415ADBCA7CD}"/>
          </ac:spMkLst>
        </pc:spChg>
        <pc:spChg chg="add mod">
          <ac:chgData name="Geoffrey Savage" userId="dbfb9cc8-4b90-4fee-ab3e-16f5ea4c5341" providerId="ADAL" clId="{A89608C6-20D5-BC4B-B3F3-CBBE54D064B9}" dt="2023-09-13T16:04:49.559" v="193" actId="20577"/>
          <ac:spMkLst>
            <pc:docMk/>
            <pc:sldMk cId="2594035655" sldId="300"/>
            <ac:spMk id="16" creationId="{33E1FFFE-A8EE-4E83-1F4D-2C805134D580}"/>
          </ac:spMkLst>
        </pc:spChg>
        <pc:spChg chg="add mod">
          <ac:chgData name="Geoffrey Savage" userId="dbfb9cc8-4b90-4fee-ab3e-16f5ea4c5341" providerId="ADAL" clId="{A89608C6-20D5-BC4B-B3F3-CBBE54D064B9}" dt="2023-09-13T16:06:57.353" v="211" actId="1076"/>
          <ac:spMkLst>
            <pc:docMk/>
            <pc:sldMk cId="2594035655" sldId="300"/>
            <ac:spMk id="17" creationId="{41B8900A-795A-64D6-4E49-4D20365429C0}"/>
          </ac:spMkLst>
        </pc:spChg>
        <pc:spChg chg="add mod">
          <ac:chgData name="Geoffrey Savage" userId="dbfb9cc8-4b90-4fee-ab3e-16f5ea4c5341" providerId="ADAL" clId="{A89608C6-20D5-BC4B-B3F3-CBBE54D064B9}" dt="2023-09-13T16:07:50.280" v="220" actId="20577"/>
          <ac:spMkLst>
            <pc:docMk/>
            <pc:sldMk cId="2594035655" sldId="300"/>
            <ac:spMk id="18" creationId="{6CA02944-A9F6-0512-54C5-177DCC7DF372}"/>
          </ac:spMkLst>
        </pc:spChg>
        <pc:spChg chg="add mod">
          <ac:chgData name="Geoffrey Savage" userId="dbfb9cc8-4b90-4fee-ab3e-16f5ea4c5341" providerId="ADAL" clId="{A89608C6-20D5-BC4B-B3F3-CBBE54D064B9}" dt="2023-09-13T16:08:14.533" v="227" actId="1076"/>
          <ac:spMkLst>
            <pc:docMk/>
            <pc:sldMk cId="2594035655" sldId="300"/>
            <ac:spMk id="19" creationId="{DA1A73DB-329A-37E0-416C-65CE11559320}"/>
          </ac:spMkLst>
        </pc:spChg>
        <pc:spChg chg="add mod">
          <ac:chgData name="Geoffrey Savage" userId="dbfb9cc8-4b90-4fee-ab3e-16f5ea4c5341" providerId="ADAL" clId="{A89608C6-20D5-BC4B-B3F3-CBBE54D064B9}" dt="2023-09-13T16:08:54.119" v="241" actId="1076"/>
          <ac:spMkLst>
            <pc:docMk/>
            <pc:sldMk cId="2594035655" sldId="300"/>
            <ac:spMk id="20" creationId="{64723AD9-6E97-BB40-A3FD-A302F880389E}"/>
          </ac:spMkLst>
        </pc:spChg>
        <pc:spChg chg="add mod">
          <ac:chgData name="Geoffrey Savage" userId="dbfb9cc8-4b90-4fee-ab3e-16f5ea4c5341" providerId="ADAL" clId="{A89608C6-20D5-BC4B-B3F3-CBBE54D064B9}" dt="2023-09-13T16:21:46.267" v="322" actId="20577"/>
          <ac:spMkLst>
            <pc:docMk/>
            <pc:sldMk cId="2594035655" sldId="300"/>
            <ac:spMk id="21" creationId="{776C8F74-E456-9810-6C1C-DEB2320BB228}"/>
          </ac:spMkLst>
        </pc:spChg>
      </pc:sldChg>
      <pc:sldChg chg="modSp new del mod">
        <pc:chgData name="Geoffrey Savage" userId="dbfb9cc8-4b90-4fee-ab3e-16f5ea4c5341" providerId="ADAL" clId="{A89608C6-20D5-BC4B-B3F3-CBBE54D064B9}" dt="2023-09-07T15:47:46.570" v="141" actId="2696"/>
        <pc:sldMkLst>
          <pc:docMk/>
          <pc:sldMk cId="2615453045" sldId="300"/>
        </pc:sldMkLst>
        <pc:spChg chg="mod">
          <ac:chgData name="Geoffrey Savage" userId="dbfb9cc8-4b90-4fee-ab3e-16f5ea4c5341" providerId="ADAL" clId="{A89608C6-20D5-BC4B-B3F3-CBBE54D064B9}" dt="2023-09-07T15:45:36.531" v="140"/>
          <ac:spMkLst>
            <pc:docMk/>
            <pc:sldMk cId="2615453045" sldId="300"/>
            <ac:spMk id="2" creationId="{E4E16518-5A59-FAB0-3E48-176276B196EC}"/>
          </ac:spMkLst>
        </pc:spChg>
      </pc:sldChg>
      <pc:sldChg chg="modSp new mod">
        <pc:chgData name="Geoffrey Savage" userId="dbfb9cc8-4b90-4fee-ab3e-16f5ea4c5341" providerId="ADAL" clId="{A89608C6-20D5-BC4B-B3F3-CBBE54D064B9}" dt="2023-09-13T16:17:31.682" v="321" actId="14"/>
        <pc:sldMkLst>
          <pc:docMk/>
          <pc:sldMk cId="2191036097" sldId="301"/>
        </pc:sldMkLst>
        <pc:spChg chg="mod">
          <ac:chgData name="Geoffrey Savage" userId="dbfb9cc8-4b90-4fee-ab3e-16f5ea4c5341" providerId="ADAL" clId="{A89608C6-20D5-BC4B-B3F3-CBBE54D064B9}" dt="2023-09-13T16:17:31.682" v="321" actId="14"/>
          <ac:spMkLst>
            <pc:docMk/>
            <pc:sldMk cId="2191036097" sldId="301"/>
            <ac:spMk id="2" creationId="{F3A6CF72-893A-B03F-10E1-F34E5392BE62}"/>
          </ac:spMkLst>
        </pc:spChg>
      </pc:sldChg>
    </pc:docChg>
  </pc:docChgLst>
  <pc:docChgLst>
    <pc:chgData name="Geoffrey Savage" userId="dbfb9cc8-4b90-4fee-ab3e-16f5ea4c5341" providerId="ADAL" clId="{3D0EC579-CA7C-5E4B-9F58-4B875B9B31C8}"/>
    <pc:docChg chg="custSel addSld delSld modSld">
      <pc:chgData name="Geoffrey Savage" userId="dbfb9cc8-4b90-4fee-ab3e-16f5ea4c5341" providerId="ADAL" clId="{3D0EC579-CA7C-5E4B-9F58-4B875B9B31C8}" dt="2023-05-26T19:15:15.311" v="201" actId="6549"/>
      <pc:docMkLst>
        <pc:docMk/>
      </pc:docMkLst>
      <pc:sldChg chg="modSp mod">
        <pc:chgData name="Geoffrey Savage" userId="dbfb9cc8-4b90-4fee-ab3e-16f5ea4c5341" providerId="ADAL" clId="{3D0EC579-CA7C-5E4B-9F58-4B875B9B31C8}" dt="2023-05-26T18:36:23.204" v="48" actId="20577"/>
        <pc:sldMkLst>
          <pc:docMk/>
          <pc:sldMk cId="1989597527" sldId="294"/>
        </pc:sldMkLst>
        <pc:spChg chg="mod">
          <ac:chgData name="Geoffrey Savage" userId="dbfb9cc8-4b90-4fee-ab3e-16f5ea4c5341" providerId="ADAL" clId="{3D0EC579-CA7C-5E4B-9F58-4B875B9B31C8}" dt="2023-05-26T18:36:23.204" v="48" actId="20577"/>
          <ac:spMkLst>
            <pc:docMk/>
            <pc:sldMk cId="1989597527" sldId="294"/>
            <ac:spMk id="2" creationId="{00000000-0000-0000-0000-000000000000}"/>
          </ac:spMkLst>
        </pc:spChg>
        <pc:spChg chg="mod">
          <ac:chgData name="Geoffrey Savage" userId="dbfb9cc8-4b90-4fee-ab3e-16f5ea4c5341" providerId="ADAL" clId="{3D0EC579-CA7C-5E4B-9F58-4B875B9B31C8}" dt="2023-05-26T18:36:11.477" v="37" actId="20577"/>
          <ac:spMkLst>
            <pc:docMk/>
            <pc:sldMk cId="1989597527" sldId="294"/>
            <ac:spMk id="3" creationId="{00000000-0000-0000-0000-000000000000}"/>
          </ac:spMkLst>
        </pc:spChg>
      </pc:sldChg>
      <pc:sldChg chg="modSp new mod">
        <pc:chgData name="Geoffrey Savage" userId="dbfb9cc8-4b90-4fee-ab3e-16f5ea4c5341" providerId="ADAL" clId="{3D0EC579-CA7C-5E4B-9F58-4B875B9B31C8}" dt="2023-05-26T18:38:10.208" v="62" actId="27636"/>
        <pc:sldMkLst>
          <pc:docMk/>
          <pc:sldMk cId="3388400144" sldId="295"/>
        </pc:sldMkLst>
        <pc:spChg chg="mod">
          <ac:chgData name="Geoffrey Savage" userId="dbfb9cc8-4b90-4fee-ab3e-16f5ea4c5341" providerId="ADAL" clId="{3D0EC579-CA7C-5E4B-9F58-4B875B9B31C8}" dt="2023-05-26T18:38:10.208" v="62" actId="27636"/>
          <ac:spMkLst>
            <pc:docMk/>
            <pc:sldMk cId="3388400144" sldId="295"/>
            <ac:spMk id="2" creationId="{4FA72352-C951-2707-47BB-F90839F2EC44}"/>
          </ac:spMkLst>
        </pc:spChg>
      </pc:sldChg>
      <pc:sldChg chg="modSp new mod">
        <pc:chgData name="Geoffrey Savage" userId="dbfb9cc8-4b90-4fee-ab3e-16f5ea4c5341" providerId="ADAL" clId="{3D0EC579-CA7C-5E4B-9F58-4B875B9B31C8}" dt="2023-05-26T19:13:25.026" v="143" actId="27636"/>
        <pc:sldMkLst>
          <pc:docMk/>
          <pc:sldMk cId="2234730828" sldId="296"/>
        </pc:sldMkLst>
        <pc:spChg chg="mod">
          <ac:chgData name="Geoffrey Savage" userId="dbfb9cc8-4b90-4fee-ab3e-16f5ea4c5341" providerId="ADAL" clId="{3D0EC579-CA7C-5E4B-9F58-4B875B9B31C8}" dt="2023-05-26T19:13:25.026" v="143" actId="27636"/>
          <ac:spMkLst>
            <pc:docMk/>
            <pc:sldMk cId="2234730828" sldId="296"/>
            <ac:spMk id="2" creationId="{10174FD0-7BB1-3892-090C-B9EC3E40B63A}"/>
          </ac:spMkLst>
        </pc:spChg>
        <pc:spChg chg="mod">
          <ac:chgData name="Geoffrey Savage" userId="dbfb9cc8-4b90-4fee-ab3e-16f5ea4c5341" providerId="ADAL" clId="{3D0EC579-CA7C-5E4B-9F58-4B875B9B31C8}" dt="2023-05-26T19:13:03.374" v="138" actId="20577"/>
          <ac:spMkLst>
            <pc:docMk/>
            <pc:sldMk cId="2234730828" sldId="296"/>
            <ac:spMk id="3" creationId="{DCB6BCFB-6076-8C5E-5AAE-C6CEE5CE6151}"/>
          </ac:spMkLst>
        </pc:spChg>
      </pc:sldChg>
      <pc:sldChg chg="modSp new mod">
        <pc:chgData name="Geoffrey Savage" userId="dbfb9cc8-4b90-4fee-ab3e-16f5ea4c5341" providerId="ADAL" clId="{3D0EC579-CA7C-5E4B-9F58-4B875B9B31C8}" dt="2023-05-26T19:15:15.311" v="201" actId="6549"/>
        <pc:sldMkLst>
          <pc:docMk/>
          <pc:sldMk cId="2597586538" sldId="297"/>
        </pc:sldMkLst>
        <pc:spChg chg="mod">
          <ac:chgData name="Geoffrey Savage" userId="dbfb9cc8-4b90-4fee-ab3e-16f5ea4c5341" providerId="ADAL" clId="{3D0EC579-CA7C-5E4B-9F58-4B875B9B31C8}" dt="2023-05-26T19:15:15.311" v="201" actId="6549"/>
          <ac:spMkLst>
            <pc:docMk/>
            <pc:sldMk cId="2597586538" sldId="297"/>
            <ac:spMk id="2" creationId="{6A3BCA28-C37A-8AA7-B7D3-2EC97B6C228D}"/>
          </ac:spMkLst>
        </pc:spChg>
        <pc:spChg chg="mod">
          <ac:chgData name="Geoffrey Savage" userId="dbfb9cc8-4b90-4fee-ab3e-16f5ea4c5341" providerId="ADAL" clId="{3D0EC579-CA7C-5E4B-9F58-4B875B9B31C8}" dt="2023-05-26T19:14:42.168" v="179" actId="20577"/>
          <ac:spMkLst>
            <pc:docMk/>
            <pc:sldMk cId="2597586538" sldId="297"/>
            <ac:spMk id="3" creationId="{4223BC14-D686-94D0-9A22-3611B507D03A}"/>
          </ac:spMkLst>
        </pc:spChg>
      </pc:sldChg>
      <pc:sldChg chg="del">
        <pc:chgData name="Geoffrey Savage" userId="dbfb9cc8-4b90-4fee-ab3e-16f5ea4c5341" providerId="ADAL" clId="{3D0EC579-CA7C-5E4B-9F58-4B875B9B31C8}" dt="2023-05-26T18:36:01.234" v="0" actId="2696"/>
        <pc:sldMkLst>
          <pc:docMk/>
          <pc:sldMk cId="927264469" sldId="298"/>
        </pc:sldMkLst>
      </pc:sldChg>
      <pc:sldChg chg="del">
        <pc:chgData name="Geoffrey Savage" userId="dbfb9cc8-4b90-4fee-ab3e-16f5ea4c5341" providerId="ADAL" clId="{3D0EC579-CA7C-5E4B-9F58-4B875B9B31C8}" dt="2023-05-26T18:36:01.749" v="1" actId="2696"/>
        <pc:sldMkLst>
          <pc:docMk/>
          <pc:sldMk cId="1419930482" sldId="302"/>
        </pc:sldMkLst>
      </pc:sldChg>
    </pc:docChg>
  </pc:docChgLst>
  <pc:docChgLst>
    <pc:chgData name="Geoffrey Savage" userId="dbfb9cc8-4b90-4fee-ab3e-16f5ea4c5341" providerId="ADAL" clId="{1C60933D-3027-6143-BB85-876B7642B6FD}"/>
    <pc:docChg chg="custSel addSld modSld">
      <pc:chgData name="Geoffrey Savage" userId="dbfb9cc8-4b90-4fee-ab3e-16f5ea4c5341" providerId="ADAL" clId="{1C60933D-3027-6143-BB85-876B7642B6FD}" dt="2023-11-02T15:29:28.499" v="5" actId="27636"/>
      <pc:docMkLst>
        <pc:docMk/>
      </pc:docMkLst>
      <pc:sldChg chg="addSp delSp modSp new mod">
        <pc:chgData name="Geoffrey Savage" userId="dbfb9cc8-4b90-4fee-ab3e-16f5ea4c5341" providerId="ADAL" clId="{1C60933D-3027-6143-BB85-876B7642B6FD}" dt="2023-11-02T15:29:28.499" v="5" actId="27636"/>
        <pc:sldMkLst>
          <pc:docMk/>
          <pc:sldMk cId="1235472421" sldId="302"/>
        </pc:sldMkLst>
        <pc:spChg chg="mod">
          <ac:chgData name="Geoffrey Savage" userId="dbfb9cc8-4b90-4fee-ab3e-16f5ea4c5341" providerId="ADAL" clId="{1C60933D-3027-6143-BB85-876B7642B6FD}" dt="2023-11-02T15:29:28.499" v="5" actId="27636"/>
          <ac:spMkLst>
            <pc:docMk/>
            <pc:sldMk cId="1235472421" sldId="302"/>
            <ac:spMk id="2" creationId="{98536497-87BB-BF87-F84E-5DE984EA846F}"/>
          </ac:spMkLst>
        </pc:spChg>
        <pc:spChg chg="add del">
          <ac:chgData name="Geoffrey Savage" userId="dbfb9cc8-4b90-4fee-ab3e-16f5ea4c5341" providerId="ADAL" clId="{1C60933D-3027-6143-BB85-876B7642B6FD}" dt="2023-11-02T15:29:11.802" v="2"/>
          <ac:spMkLst>
            <pc:docMk/>
            <pc:sldMk cId="1235472421" sldId="302"/>
            <ac:spMk id="7" creationId="{AFEFA2FB-1430-A0A1-2FC1-48023A7945DD}"/>
          </ac:spMkLst>
        </pc:spChg>
        <pc:spChg chg="add del">
          <ac:chgData name="Geoffrey Savage" userId="dbfb9cc8-4b90-4fee-ab3e-16f5ea4c5341" providerId="ADAL" clId="{1C60933D-3027-6143-BB85-876B7642B6FD}" dt="2023-11-02T15:29:11.802" v="2"/>
          <ac:spMkLst>
            <pc:docMk/>
            <pc:sldMk cId="1235472421" sldId="302"/>
            <ac:spMk id="8" creationId="{6871FD2A-6665-E9B5-E7B5-BC6752387AF4}"/>
          </ac:spMkLst>
        </pc:spChg>
      </pc:sldChg>
    </pc:docChg>
  </pc:docChgLst>
  <pc:docChgLst>
    <pc:chgData name="Geoffrey Savage" userId="dbfb9cc8-4b90-4fee-ab3e-16f5ea4c5341" providerId="ADAL" clId="{AF607236-89A7-2147-B850-D1DE0AE1D514}"/>
    <pc:docChg chg="undo custSel addSld delSld modSld sldOrd">
      <pc:chgData name="Geoffrey Savage" userId="dbfb9cc8-4b90-4fee-ab3e-16f5ea4c5341" providerId="ADAL" clId="{AF607236-89A7-2147-B850-D1DE0AE1D514}" dt="2023-11-06T16:59:26.806" v="3708" actId="20577"/>
      <pc:docMkLst>
        <pc:docMk/>
      </pc:docMkLst>
      <pc:sldChg chg="modSp mod">
        <pc:chgData name="Geoffrey Savage" userId="dbfb9cc8-4b90-4fee-ab3e-16f5ea4c5341" providerId="ADAL" clId="{AF607236-89A7-2147-B850-D1DE0AE1D514}" dt="2023-11-06T16:26:10.059" v="2425" actId="20577"/>
        <pc:sldMkLst>
          <pc:docMk/>
          <pc:sldMk cId="1989597527" sldId="294"/>
        </pc:sldMkLst>
        <pc:spChg chg="mod">
          <ac:chgData name="Geoffrey Savage" userId="dbfb9cc8-4b90-4fee-ab3e-16f5ea4c5341" providerId="ADAL" clId="{AF607236-89A7-2147-B850-D1DE0AE1D514}" dt="2023-11-05T22:41:56.332" v="121" actId="20577"/>
          <ac:spMkLst>
            <pc:docMk/>
            <pc:sldMk cId="1989597527" sldId="294"/>
            <ac:spMk id="2" creationId="{00000000-0000-0000-0000-000000000000}"/>
          </ac:spMkLst>
        </pc:spChg>
        <pc:spChg chg="mod">
          <ac:chgData name="Geoffrey Savage" userId="dbfb9cc8-4b90-4fee-ab3e-16f5ea4c5341" providerId="ADAL" clId="{AF607236-89A7-2147-B850-D1DE0AE1D514}" dt="2023-11-06T16:26:10.059" v="2425" actId="20577"/>
          <ac:spMkLst>
            <pc:docMk/>
            <pc:sldMk cId="1989597527" sldId="294"/>
            <ac:spMk id="3" creationId="{00000000-0000-0000-0000-000000000000}"/>
          </ac:spMkLst>
        </pc:spChg>
      </pc:sldChg>
      <pc:sldChg chg="modSp new mod">
        <pc:chgData name="Geoffrey Savage" userId="dbfb9cc8-4b90-4fee-ab3e-16f5ea4c5341" providerId="ADAL" clId="{AF607236-89A7-2147-B850-D1DE0AE1D514}" dt="2023-11-06T16:28:46.572" v="2427" actId="27636"/>
        <pc:sldMkLst>
          <pc:docMk/>
          <pc:sldMk cId="475011551" sldId="295"/>
        </pc:sldMkLst>
        <pc:spChg chg="mod">
          <ac:chgData name="Geoffrey Savage" userId="dbfb9cc8-4b90-4fee-ab3e-16f5ea4c5341" providerId="ADAL" clId="{AF607236-89A7-2147-B850-D1DE0AE1D514}" dt="2023-11-06T16:28:46.572" v="2427" actId="27636"/>
          <ac:spMkLst>
            <pc:docMk/>
            <pc:sldMk cId="475011551" sldId="295"/>
            <ac:spMk id="2" creationId="{2FD2DD36-B93A-0E6F-2575-594374FCA5CD}"/>
          </ac:spMkLst>
        </pc:spChg>
        <pc:spChg chg="mod">
          <ac:chgData name="Geoffrey Savage" userId="dbfb9cc8-4b90-4fee-ab3e-16f5ea4c5341" providerId="ADAL" clId="{AF607236-89A7-2147-B850-D1DE0AE1D514}" dt="2023-11-05T23:32:07.411" v="157" actId="20577"/>
          <ac:spMkLst>
            <pc:docMk/>
            <pc:sldMk cId="475011551" sldId="295"/>
            <ac:spMk id="3" creationId="{A0C343AE-987B-80B9-87B4-C32705DD0A2C}"/>
          </ac:spMkLst>
        </pc:spChg>
      </pc:sldChg>
      <pc:sldChg chg="del">
        <pc:chgData name="Geoffrey Savage" userId="dbfb9cc8-4b90-4fee-ab3e-16f5ea4c5341" providerId="ADAL" clId="{AF607236-89A7-2147-B850-D1DE0AE1D514}" dt="2023-11-05T22:42:05.515" v="122" actId="2696"/>
        <pc:sldMkLst>
          <pc:docMk/>
          <pc:sldMk cId="2174735789" sldId="295"/>
        </pc:sldMkLst>
      </pc:sldChg>
      <pc:sldChg chg="addSp delSp modSp new mod ord">
        <pc:chgData name="Geoffrey Savage" userId="dbfb9cc8-4b90-4fee-ab3e-16f5ea4c5341" providerId="ADAL" clId="{AF607236-89A7-2147-B850-D1DE0AE1D514}" dt="2023-11-06T16:10:10.090" v="1852" actId="20578"/>
        <pc:sldMkLst>
          <pc:docMk/>
          <pc:sldMk cId="2432437" sldId="296"/>
        </pc:sldMkLst>
        <pc:spChg chg="del">
          <ac:chgData name="Geoffrey Savage" userId="dbfb9cc8-4b90-4fee-ab3e-16f5ea4c5341" providerId="ADAL" clId="{AF607236-89A7-2147-B850-D1DE0AE1D514}" dt="2023-11-05T23:35:29.937" v="159" actId="478"/>
          <ac:spMkLst>
            <pc:docMk/>
            <pc:sldMk cId="2432437" sldId="296"/>
            <ac:spMk id="2" creationId="{3E4E2DE5-6870-A2E0-0D33-529A33EF93B2}"/>
          </ac:spMkLst>
        </pc:spChg>
        <pc:picChg chg="add mod">
          <ac:chgData name="Geoffrey Savage" userId="dbfb9cc8-4b90-4fee-ab3e-16f5ea4c5341" providerId="ADAL" clId="{AF607236-89A7-2147-B850-D1DE0AE1D514}" dt="2023-11-05T23:35:52.517" v="161" actId="14100"/>
          <ac:picMkLst>
            <pc:docMk/>
            <pc:sldMk cId="2432437" sldId="296"/>
            <ac:picMk id="8" creationId="{87389B77-BC76-ED77-C452-35093E275FF4}"/>
          </ac:picMkLst>
        </pc:picChg>
      </pc:sldChg>
      <pc:sldChg chg="del">
        <pc:chgData name="Geoffrey Savage" userId="dbfb9cc8-4b90-4fee-ab3e-16f5ea4c5341" providerId="ADAL" clId="{AF607236-89A7-2147-B850-D1DE0AE1D514}" dt="2023-11-05T22:42:07.988" v="123" actId="2696"/>
        <pc:sldMkLst>
          <pc:docMk/>
          <pc:sldMk cId="4016275760" sldId="296"/>
        </pc:sldMkLst>
      </pc:sldChg>
      <pc:sldChg chg="del">
        <pc:chgData name="Geoffrey Savage" userId="dbfb9cc8-4b90-4fee-ab3e-16f5ea4c5341" providerId="ADAL" clId="{AF607236-89A7-2147-B850-D1DE0AE1D514}" dt="2023-11-05T22:42:11.380" v="126" actId="2696"/>
        <pc:sldMkLst>
          <pc:docMk/>
          <pc:sldMk cId="851955381" sldId="297"/>
        </pc:sldMkLst>
      </pc:sldChg>
      <pc:sldChg chg="addSp delSp modSp new mod ord chgLayout">
        <pc:chgData name="Geoffrey Savage" userId="dbfb9cc8-4b90-4fee-ab3e-16f5ea4c5341" providerId="ADAL" clId="{AF607236-89A7-2147-B850-D1DE0AE1D514}" dt="2023-11-06T16:17:27.497" v="2418" actId="20577"/>
        <pc:sldMkLst>
          <pc:docMk/>
          <pc:sldMk cId="2691594384" sldId="297"/>
        </pc:sldMkLst>
        <pc:spChg chg="del">
          <ac:chgData name="Geoffrey Savage" userId="dbfb9cc8-4b90-4fee-ab3e-16f5ea4c5341" providerId="ADAL" clId="{AF607236-89A7-2147-B850-D1DE0AE1D514}" dt="2023-11-05T23:40:22.807" v="554" actId="478"/>
          <ac:spMkLst>
            <pc:docMk/>
            <pc:sldMk cId="2691594384" sldId="297"/>
            <ac:spMk id="2" creationId="{6FD482CA-302E-8C2B-4F39-26EAE6BE4ACB}"/>
          </ac:spMkLst>
        </pc:spChg>
        <pc:spChg chg="mod ord">
          <ac:chgData name="Geoffrey Savage" userId="dbfb9cc8-4b90-4fee-ab3e-16f5ea4c5341" providerId="ADAL" clId="{AF607236-89A7-2147-B850-D1DE0AE1D514}" dt="2023-11-06T16:12:01.424" v="1926" actId="700"/>
          <ac:spMkLst>
            <pc:docMk/>
            <pc:sldMk cId="2691594384" sldId="297"/>
            <ac:spMk id="3" creationId="{0EBA8B40-CB1F-EA2C-3D44-F7F72F951BB4}"/>
          </ac:spMkLst>
        </pc:spChg>
        <pc:spChg chg="mod ord">
          <ac:chgData name="Geoffrey Savage" userId="dbfb9cc8-4b90-4fee-ab3e-16f5ea4c5341" providerId="ADAL" clId="{AF607236-89A7-2147-B850-D1DE0AE1D514}" dt="2023-11-06T16:12:01.424" v="1926" actId="700"/>
          <ac:spMkLst>
            <pc:docMk/>
            <pc:sldMk cId="2691594384" sldId="297"/>
            <ac:spMk id="4" creationId="{1152B319-18D2-51D0-CD5D-2073F96FAB36}"/>
          </ac:spMkLst>
        </pc:spChg>
        <pc:spChg chg="mod ord">
          <ac:chgData name="Geoffrey Savage" userId="dbfb9cc8-4b90-4fee-ab3e-16f5ea4c5341" providerId="ADAL" clId="{AF607236-89A7-2147-B850-D1DE0AE1D514}" dt="2023-11-06T16:12:01.424" v="1926" actId="700"/>
          <ac:spMkLst>
            <pc:docMk/>
            <pc:sldMk cId="2691594384" sldId="297"/>
            <ac:spMk id="5" creationId="{4414C807-BD16-0999-EA4D-579406B6743C}"/>
          </ac:spMkLst>
        </pc:spChg>
        <pc:spChg chg="mod ord">
          <ac:chgData name="Geoffrey Savage" userId="dbfb9cc8-4b90-4fee-ab3e-16f5ea4c5341" providerId="ADAL" clId="{AF607236-89A7-2147-B850-D1DE0AE1D514}" dt="2023-11-06T16:12:01.424" v="1926" actId="700"/>
          <ac:spMkLst>
            <pc:docMk/>
            <pc:sldMk cId="2691594384" sldId="297"/>
            <ac:spMk id="6" creationId="{09B915C6-5E47-D2B2-3A96-AF6BE00A6E4C}"/>
          </ac:spMkLst>
        </pc:spChg>
        <pc:spChg chg="add mod ord">
          <ac:chgData name="Geoffrey Savage" userId="dbfb9cc8-4b90-4fee-ab3e-16f5ea4c5341" providerId="ADAL" clId="{AF607236-89A7-2147-B850-D1DE0AE1D514}" dt="2023-11-06T16:17:27.497" v="2418" actId="20577"/>
          <ac:spMkLst>
            <pc:docMk/>
            <pc:sldMk cId="2691594384" sldId="297"/>
            <ac:spMk id="7" creationId="{D705546F-2EF7-3F37-3C71-EE9B1E3B1EFE}"/>
          </ac:spMkLst>
        </pc:spChg>
      </pc:sldChg>
      <pc:sldChg chg="addSp delSp modSp new mod ord">
        <pc:chgData name="Geoffrey Savage" userId="dbfb9cc8-4b90-4fee-ab3e-16f5ea4c5341" providerId="ADAL" clId="{AF607236-89A7-2147-B850-D1DE0AE1D514}" dt="2023-11-06T16:06:01.998" v="1851" actId="14100"/>
        <pc:sldMkLst>
          <pc:docMk/>
          <pc:sldMk cId="2033742647" sldId="298"/>
        </pc:sldMkLst>
        <pc:spChg chg="del">
          <ac:chgData name="Geoffrey Savage" userId="dbfb9cc8-4b90-4fee-ab3e-16f5ea4c5341" providerId="ADAL" clId="{AF607236-89A7-2147-B850-D1DE0AE1D514}" dt="2023-11-06T03:46:24.693" v="556" actId="478"/>
          <ac:spMkLst>
            <pc:docMk/>
            <pc:sldMk cId="2033742647" sldId="298"/>
            <ac:spMk id="2" creationId="{86500951-DBC7-7CAD-F227-BAC6CE2FFC03}"/>
          </ac:spMkLst>
        </pc:spChg>
        <pc:spChg chg="mod">
          <ac:chgData name="Geoffrey Savage" userId="dbfb9cc8-4b90-4fee-ab3e-16f5ea4c5341" providerId="ADAL" clId="{AF607236-89A7-2147-B850-D1DE0AE1D514}" dt="2023-11-06T16:06:01.998" v="1851" actId="14100"/>
          <ac:spMkLst>
            <pc:docMk/>
            <pc:sldMk cId="2033742647" sldId="298"/>
            <ac:spMk id="3" creationId="{7F7D4FDB-DB0B-9E3E-1B87-58CCCC326576}"/>
          </ac:spMkLst>
        </pc:spChg>
        <pc:picChg chg="add mod">
          <ac:chgData name="Geoffrey Savage" userId="dbfb9cc8-4b90-4fee-ab3e-16f5ea4c5341" providerId="ADAL" clId="{AF607236-89A7-2147-B850-D1DE0AE1D514}" dt="2023-11-06T16:05:01.307" v="1798" actId="1076"/>
          <ac:picMkLst>
            <pc:docMk/>
            <pc:sldMk cId="2033742647" sldId="298"/>
            <ac:picMk id="8" creationId="{47FF5B02-43C4-5E14-9955-B4121C23A395}"/>
          </ac:picMkLst>
        </pc:picChg>
        <pc:picChg chg="add del mod">
          <ac:chgData name="Geoffrey Savage" userId="dbfb9cc8-4b90-4fee-ab3e-16f5ea4c5341" providerId="ADAL" clId="{AF607236-89A7-2147-B850-D1DE0AE1D514}" dt="2023-11-06T16:04:53.580" v="1797" actId="478"/>
          <ac:picMkLst>
            <pc:docMk/>
            <pc:sldMk cId="2033742647" sldId="298"/>
            <ac:picMk id="10" creationId="{9E499B41-DA17-D2CE-19DB-3AA534B500FA}"/>
          </ac:picMkLst>
        </pc:picChg>
        <pc:picChg chg="add del mod">
          <ac:chgData name="Geoffrey Savage" userId="dbfb9cc8-4b90-4fee-ab3e-16f5ea4c5341" providerId="ADAL" clId="{AF607236-89A7-2147-B850-D1DE0AE1D514}" dt="2023-11-06T16:04:50.568" v="1796" actId="478"/>
          <ac:picMkLst>
            <pc:docMk/>
            <pc:sldMk cId="2033742647" sldId="298"/>
            <ac:picMk id="12" creationId="{2011CCBB-1808-F66E-897F-5F4B3B04C19D}"/>
          </ac:picMkLst>
        </pc:picChg>
        <pc:picChg chg="add mod">
          <ac:chgData name="Geoffrey Savage" userId="dbfb9cc8-4b90-4fee-ab3e-16f5ea4c5341" providerId="ADAL" clId="{AF607236-89A7-2147-B850-D1DE0AE1D514}" dt="2023-11-06T16:05:14.560" v="1800" actId="1076"/>
          <ac:picMkLst>
            <pc:docMk/>
            <pc:sldMk cId="2033742647" sldId="298"/>
            <ac:picMk id="14" creationId="{F5767F9D-A9F6-B652-3280-DB7F37D03723}"/>
          </ac:picMkLst>
        </pc:picChg>
      </pc:sldChg>
      <pc:sldChg chg="del">
        <pc:chgData name="Geoffrey Savage" userId="dbfb9cc8-4b90-4fee-ab3e-16f5ea4c5341" providerId="ADAL" clId="{AF607236-89A7-2147-B850-D1DE0AE1D514}" dt="2023-11-05T22:42:11.990" v="127" actId="2696"/>
        <pc:sldMkLst>
          <pc:docMk/>
          <pc:sldMk cId="3002322049" sldId="298"/>
        </pc:sldMkLst>
      </pc:sldChg>
      <pc:sldChg chg="addSp delSp modSp new mod ord">
        <pc:chgData name="Geoffrey Savage" userId="dbfb9cc8-4b90-4fee-ab3e-16f5ea4c5341" providerId="ADAL" clId="{AF607236-89A7-2147-B850-D1DE0AE1D514}" dt="2023-11-06T16:37:18.893" v="2837" actId="20578"/>
        <pc:sldMkLst>
          <pc:docMk/>
          <pc:sldMk cId="497565811" sldId="299"/>
        </pc:sldMkLst>
        <pc:spChg chg="del">
          <ac:chgData name="Geoffrey Savage" userId="dbfb9cc8-4b90-4fee-ab3e-16f5ea4c5341" providerId="ADAL" clId="{AF607236-89A7-2147-B850-D1DE0AE1D514}" dt="2023-11-06T03:47:15.181" v="562" actId="478"/>
          <ac:spMkLst>
            <pc:docMk/>
            <pc:sldMk cId="497565811" sldId="299"/>
            <ac:spMk id="2" creationId="{0558CE58-A94F-AE1C-83B9-7D6B90943672}"/>
          </ac:spMkLst>
        </pc:spChg>
        <pc:spChg chg="mod">
          <ac:chgData name="Geoffrey Savage" userId="dbfb9cc8-4b90-4fee-ab3e-16f5ea4c5341" providerId="ADAL" clId="{AF607236-89A7-2147-B850-D1DE0AE1D514}" dt="2023-11-06T16:02:50.464" v="1639" actId="20577"/>
          <ac:spMkLst>
            <pc:docMk/>
            <pc:sldMk cId="497565811" sldId="299"/>
            <ac:spMk id="3" creationId="{066C4885-D61A-617A-ED70-768584067A16}"/>
          </ac:spMkLst>
        </pc:spChg>
        <pc:picChg chg="add mod modCrop">
          <ac:chgData name="Geoffrey Savage" userId="dbfb9cc8-4b90-4fee-ab3e-16f5ea4c5341" providerId="ADAL" clId="{AF607236-89A7-2147-B850-D1DE0AE1D514}" dt="2023-11-06T16:02:42.696" v="1618" actId="1076"/>
          <ac:picMkLst>
            <pc:docMk/>
            <pc:sldMk cId="497565811" sldId="299"/>
            <ac:picMk id="8" creationId="{357F301E-FE60-50C8-2D65-F6EAA18031DE}"/>
          </ac:picMkLst>
        </pc:picChg>
        <pc:picChg chg="add mod modCrop">
          <ac:chgData name="Geoffrey Savage" userId="dbfb9cc8-4b90-4fee-ab3e-16f5ea4c5341" providerId="ADAL" clId="{AF607236-89A7-2147-B850-D1DE0AE1D514}" dt="2023-11-06T16:02:34.528" v="1617" actId="1076"/>
          <ac:picMkLst>
            <pc:docMk/>
            <pc:sldMk cId="497565811" sldId="299"/>
            <ac:picMk id="10" creationId="{40A95284-BBB7-763F-3D6A-B6628CCB8BB6}"/>
          </ac:picMkLst>
        </pc:picChg>
      </pc:sldChg>
      <pc:sldChg chg="del">
        <pc:chgData name="Geoffrey Savage" userId="dbfb9cc8-4b90-4fee-ab3e-16f5ea4c5341" providerId="ADAL" clId="{AF607236-89A7-2147-B850-D1DE0AE1D514}" dt="2023-11-05T22:42:12.990" v="128" actId="2696"/>
        <pc:sldMkLst>
          <pc:docMk/>
          <pc:sldMk cId="963836612" sldId="299"/>
        </pc:sldMkLst>
      </pc:sldChg>
      <pc:sldChg chg="addSp delSp modSp add mod">
        <pc:chgData name="Geoffrey Savage" userId="dbfb9cc8-4b90-4fee-ab3e-16f5ea4c5341" providerId="ADAL" clId="{AF607236-89A7-2147-B850-D1DE0AE1D514}" dt="2023-11-06T16:04:34.237" v="1795" actId="478"/>
        <pc:sldMkLst>
          <pc:docMk/>
          <pc:sldMk cId="974129879" sldId="300"/>
        </pc:sldMkLst>
        <pc:picChg chg="del mod">
          <ac:chgData name="Geoffrey Savage" userId="dbfb9cc8-4b90-4fee-ab3e-16f5ea4c5341" providerId="ADAL" clId="{AF607236-89A7-2147-B850-D1DE0AE1D514}" dt="2023-11-06T16:04:34.237" v="1795" actId="478"/>
          <ac:picMkLst>
            <pc:docMk/>
            <pc:sldMk cId="974129879" sldId="300"/>
            <ac:picMk id="8" creationId="{47FF5B02-43C4-5E14-9955-B4121C23A395}"/>
          </ac:picMkLst>
        </pc:picChg>
        <pc:picChg chg="add del mod">
          <ac:chgData name="Geoffrey Savage" userId="dbfb9cc8-4b90-4fee-ab3e-16f5ea4c5341" providerId="ADAL" clId="{AF607236-89A7-2147-B850-D1DE0AE1D514}" dt="2023-11-06T16:04:31.287" v="1794" actId="478"/>
          <ac:picMkLst>
            <pc:docMk/>
            <pc:sldMk cId="974129879" sldId="300"/>
            <ac:picMk id="10" creationId="{9E499B41-DA17-D2CE-19DB-3AA534B500FA}"/>
          </ac:picMkLst>
        </pc:picChg>
        <pc:picChg chg="mod">
          <ac:chgData name="Geoffrey Savage" userId="dbfb9cc8-4b90-4fee-ab3e-16f5ea4c5341" providerId="ADAL" clId="{AF607236-89A7-2147-B850-D1DE0AE1D514}" dt="2023-11-06T16:03:56.845" v="1696" actId="1037"/>
          <ac:picMkLst>
            <pc:docMk/>
            <pc:sldMk cId="974129879" sldId="300"/>
            <ac:picMk id="12" creationId="{2011CCBB-1808-F66E-897F-5F4B3B04C19D}"/>
          </ac:picMkLst>
        </pc:picChg>
        <pc:picChg chg="del">
          <ac:chgData name="Geoffrey Savage" userId="dbfb9cc8-4b90-4fee-ab3e-16f5ea4c5341" providerId="ADAL" clId="{AF607236-89A7-2147-B850-D1DE0AE1D514}" dt="2023-11-06T16:03:48.077" v="1643" actId="478"/>
          <ac:picMkLst>
            <pc:docMk/>
            <pc:sldMk cId="974129879" sldId="300"/>
            <ac:picMk id="14" creationId="{F5767F9D-A9F6-B652-3280-DB7F37D03723}"/>
          </ac:picMkLst>
        </pc:picChg>
      </pc:sldChg>
      <pc:sldChg chg="del">
        <pc:chgData name="Geoffrey Savage" userId="dbfb9cc8-4b90-4fee-ab3e-16f5ea4c5341" providerId="ADAL" clId="{AF607236-89A7-2147-B850-D1DE0AE1D514}" dt="2023-11-05T22:42:08.991" v="124" actId="2696"/>
        <pc:sldMkLst>
          <pc:docMk/>
          <pc:sldMk cId="2594035655" sldId="300"/>
        </pc:sldMkLst>
      </pc:sldChg>
      <pc:sldChg chg="modSp new mod ord">
        <pc:chgData name="Geoffrey Savage" userId="dbfb9cc8-4b90-4fee-ab3e-16f5ea4c5341" providerId="ADAL" clId="{AF607236-89A7-2147-B850-D1DE0AE1D514}" dt="2023-11-06T16:51:03.440" v="3696" actId="20577"/>
        <pc:sldMkLst>
          <pc:docMk/>
          <pc:sldMk cId="1597694987" sldId="301"/>
        </pc:sldMkLst>
        <pc:spChg chg="mod">
          <ac:chgData name="Geoffrey Savage" userId="dbfb9cc8-4b90-4fee-ab3e-16f5ea4c5341" providerId="ADAL" clId="{AF607236-89A7-2147-B850-D1DE0AE1D514}" dt="2023-11-06T16:51:03.440" v="3696" actId="20577"/>
          <ac:spMkLst>
            <pc:docMk/>
            <pc:sldMk cId="1597694987" sldId="301"/>
            <ac:spMk id="2" creationId="{DE0F5136-5250-FDCA-FFA9-1F122F042874}"/>
          </ac:spMkLst>
        </pc:spChg>
        <pc:spChg chg="mod">
          <ac:chgData name="Geoffrey Savage" userId="dbfb9cc8-4b90-4fee-ab3e-16f5ea4c5341" providerId="ADAL" clId="{AF607236-89A7-2147-B850-D1DE0AE1D514}" dt="2023-11-06T16:30:30.562" v="2459" actId="20577"/>
          <ac:spMkLst>
            <pc:docMk/>
            <pc:sldMk cId="1597694987" sldId="301"/>
            <ac:spMk id="3" creationId="{473C9140-4A56-6B6C-CFD8-AB6EE4C7E843}"/>
          </ac:spMkLst>
        </pc:spChg>
      </pc:sldChg>
      <pc:sldChg chg="new del">
        <pc:chgData name="Geoffrey Savage" userId="dbfb9cc8-4b90-4fee-ab3e-16f5ea4c5341" providerId="ADAL" clId="{AF607236-89A7-2147-B850-D1DE0AE1D514}" dt="2023-11-06T16:11:57.312" v="1925" actId="680"/>
        <pc:sldMkLst>
          <pc:docMk/>
          <pc:sldMk cId="2055003653" sldId="301"/>
        </pc:sldMkLst>
      </pc:sldChg>
      <pc:sldChg chg="del">
        <pc:chgData name="Geoffrey Savage" userId="dbfb9cc8-4b90-4fee-ab3e-16f5ea4c5341" providerId="ADAL" clId="{AF607236-89A7-2147-B850-D1DE0AE1D514}" dt="2023-11-05T22:42:10.178" v="125" actId="2696"/>
        <pc:sldMkLst>
          <pc:docMk/>
          <pc:sldMk cId="2191036097" sldId="301"/>
        </pc:sldMkLst>
      </pc:sldChg>
      <pc:sldChg chg="del">
        <pc:chgData name="Geoffrey Savage" userId="dbfb9cc8-4b90-4fee-ab3e-16f5ea4c5341" providerId="ADAL" clId="{AF607236-89A7-2147-B850-D1DE0AE1D514}" dt="2023-11-05T22:42:15.131" v="129" actId="2696"/>
        <pc:sldMkLst>
          <pc:docMk/>
          <pc:sldMk cId="1235472421" sldId="302"/>
        </pc:sldMkLst>
      </pc:sldChg>
      <pc:sldChg chg="addSp delSp modSp add mod ord">
        <pc:chgData name="Geoffrey Savage" userId="dbfb9cc8-4b90-4fee-ab3e-16f5ea4c5341" providerId="ADAL" clId="{AF607236-89A7-2147-B850-D1DE0AE1D514}" dt="2023-11-06T16:44:07.250" v="2960" actId="14100"/>
        <pc:sldMkLst>
          <pc:docMk/>
          <pc:sldMk cId="3050542871" sldId="302"/>
        </pc:sldMkLst>
        <pc:spChg chg="add mod">
          <ac:chgData name="Geoffrey Savage" userId="dbfb9cc8-4b90-4fee-ab3e-16f5ea4c5341" providerId="ADAL" clId="{AF607236-89A7-2147-B850-D1DE0AE1D514}" dt="2023-11-06T16:41:30.496" v="2929" actId="1076"/>
          <ac:spMkLst>
            <pc:docMk/>
            <pc:sldMk cId="3050542871" sldId="302"/>
            <ac:spMk id="2" creationId="{2814B96A-840B-40F9-02F4-E7D2736CC37C}"/>
          </ac:spMkLst>
        </pc:spChg>
        <pc:picChg chg="mod">
          <ac:chgData name="Geoffrey Savage" userId="dbfb9cc8-4b90-4fee-ab3e-16f5ea4c5341" providerId="ADAL" clId="{AF607236-89A7-2147-B850-D1DE0AE1D514}" dt="2023-11-06T16:40:03.834" v="2906" actId="1076"/>
          <ac:picMkLst>
            <pc:docMk/>
            <pc:sldMk cId="3050542871" sldId="302"/>
            <ac:picMk id="8" creationId="{87389B77-BC76-ED77-C452-35093E275FF4}"/>
          </ac:picMkLst>
        </pc:picChg>
        <pc:cxnChg chg="add mod">
          <ac:chgData name="Geoffrey Savage" userId="dbfb9cc8-4b90-4fee-ab3e-16f5ea4c5341" providerId="ADAL" clId="{AF607236-89A7-2147-B850-D1DE0AE1D514}" dt="2023-11-06T16:41:36.767" v="2930" actId="14100"/>
          <ac:cxnSpMkLst>
            <pc:docMk/>
            <pc:sldMk cId="3050542871" sldId="302"/>
            <ac:cxnSpMk id="9" creationId="{D6427D7C-9DF7-1F2D-D624-F1D9B5052911}"/>
          </ac:cxnSpMkLst>
        </pc:cxnChg>
        <pc:cxnChg chg="add mod">
          <ac:chgData name="Geoffrey Savage" userId="dbfb9cc8-4b90-4fee-ab3e-16f5ea4c5341" providerId="ADAL" clId="{AF607236-89A7-2147-B850-D1DE0AE1D514}" dt="2023-11-06T16:41:52.771" v="2934" actId="1076"/>
          <ac:cxnSpMkLst>
            <pc:docMk/>
            <pc:sldMk cId="3050542871" sldId="302"/>
            <ac:cxnSpMk id="12" creationId="{57826C89-D946-CEC5-3403-8D924530B4A0}"/>
          </ac:cxnSpMkLst>
        </pc:cxnChg>
        <pc:cxnChg chg="add mod">
          <ac:chgData name="Geoffrey Savage" userId="dbfb9cc8-4b90-4fee-ab3e-16f5ea4c5341" providerId="ADAL" clId="{AF607236-89A7-2147-B850-D1DE0AE1D514}" dt="2023-11-06T16:41:47.374" v="2933" actId="14100"/>
          <ac:cxnSpMkLst>
            <pc:docMk/>
            <pc:sldMk cId="3050542871" sldId="302"/>
            <ac:cxnSpMk id="16" creationId="{166A6ADC-565D-9EB8-4378-0828D77D2F82}"/>
          </ac:cxnSpMkLst>
        </pc:cxnChg>
        <pc:cxnChg chg="add mod">
          <ac:chgData name="Geoffrey Savage" userId="dbfb9cc8-4b90-4fee-ab3e-16f5ea4c5341" providerId="ADAL" clId="{AF607236-89A7-2147-B850-D1DE0AE1D514}" dt="2023-11-06T16:43:55.905" v="2957" actId="1076"/>
          <ac:cxnSpMkLst>
            <pc:docMk/>
            <pc:sldMk cId="3050542871" sldId="302"/>
            <ac:cxnSpMk id="19" creationId="{3D8509DC-7FFC-36F4-8894-AAD21397D888}"/>
          </ac:cxnSpMkLst>
        </pc:cxnChg>
        <pc:cxnChg chg="add mod">
          <ac:chgData name="Geoffrey Savage" userId="dbfb9cc8-4b90-4fee-ab3e-16f5ea4c5341" providerId="ADAL" clId="{AF607236-89A7-2147-B850-D1DE0AE1D514}" dt="2023-11-06T16:44:04.583" v="2959" actId="1076"/>
          <ac:cxnSpMkLst>
            <pc:docMk/>
            <pc:sldMk cId="3050542871" sldId="302"/>
            <ac:cxnSpMk id="20" creationId="{D8833D4B-971A-39F4-C237-1AAE6469663A}"/>
          </ac:cxnSpMkLst>
        </pc:cxnChg>
        <pc:cxnChg chg="add del mod">
          <ac:chgData name="Geoffrey Savage" userId="dbfb9cc8-4b90-4fee-ab3e-16f5ea4c5341" providerId="ADAL" clId="{AF607236-89A7-2147-B850-D1DE0AE1D514}" dt="2023-11-06T16:42:56.179" v="2945"/>
          <ac:cxnSpMkLst>
            <pc:docMk/>
            <pc:sldMk cId="3050542871" sldId="302"/>
            <ac:cxnSpMk id="21" creationId="{42486DFF-382F-8180-DA0A-C791D96231AB}"/>
          </ac:cxnSpMkLst>
        </pc:cxnChg>
        <pc:cxnChg chg="add mod">
          <ac:chgData name="Geoffrey Savage" userId="dbfb9cc8-4b90-4fee-ab3e-16f5ea4c5341" providerId="ADAL" clId="{AF607236-89A7-2147-B850-D1DE0AE1D514}" dt="2023-11-06T16:44:07.250" v="2960" actId="14100"/>
          <ac:cxnSpMkLst>
            <pc:docMk/>
            <pc:sldMk cId="3050542871" sldId="302"/>
            <ac:cxnSpMk id="22" creationId="{EBFFACEB-EEEA-661F-054D-18AF98CE8DEF}"/>
          </ac:cxnSpMkLst>
        </pc:cxnChg>
      </pc:sldChg>
      <pc:sldChg chg="modSp new mod">
        <pc:chgData name="Geoffrey Savage" userId="dbfb9cc8-4b90-4fee-ab3e-16f5ea4c5341" providerId="ADAL" clId="{AF607236-89A7-2147-B850-D1DE0AE1D514}" dt="2023-11-06T16:59:26.806" v="3708" actId="20577"/>
        <pc:sldMkLst>
          <pc:docMk/>
          <pc:sldMk cId="895974551" sldId="303"/>
        </pc:sldMkLst>
        <pc:spChg chg="mod">
          <ac:chgData name="Geoffrey Savage" userId="dbfb9cc8-4b90-4fee-ab3e-16f5ea4c5341" providerId="ADAL" clId="{AF607236-89A7-2147-B850-D1DE0AE1D514}" dt="2023-11-06T16:59:26.806" v="3708" actId="20577"/>
          <ac:spMkLst>
            <pc:docMk/>
            <pc:sldMk cId="895974551" sldId="303"/>
            <ac:spMk id="2" creationId="{124E2385-E316-147B-274B-3C84328D81E5}"/>
          </ac:spMkLst>
        </pc:spChg>
        <pc:spChg chg="mod">
          <ac:chgData name="Geoffrey Savage" userId="dbfb9cc8-4b90-4fee-ab3e-16f5ea4c5341" providerId="ADAL" clId="{AF607236-89A7-2147-B850-D1DE0AE1D514}" dt="2023-11-06T16:45:49.301" v="3026" actId="20577"/>
          <ac:spMkLst>
            <pc:docMk/>
            <pc:sldMk cId="895974551" sldId="303"/>
            <ac:spMk id="3" creationId="{98D74D67-1DBB-117F-CBAB-AA272489FCBB}"/>
          </ac:spMkLst>
        </pc:spChg>
      </pc:sldChg>
    </pc:docChg>
  </pc:docChgLst>
  <pc:docChgLst>
    <pc:chgData name="Geoffrey Savage" userId="dbfb9cc8-4b90-4fee-ab3e-16f5ea4c5341" providerId="ADAL" clId="{AEAE0711-3D80-6445-B9BB-FD4E8A5507CF}"/>
    <pc:docChg chg="addSld modSld">
      <pc:chgData name="Geoffrey Savage" userId="dbfb9cc8-4b90-4fee-ab3e-16f5ea4c5341" providerId="ADAL" clId="{AEAE0711-3D80-6445-B9BB-FD4E8A5507CF}" dt="2023-06-28T17:15:57.557" v="136" actId="20577"/>
      <pc:docMkLst>
        <pc:docMk/>
      </pc:docMkLst>
      <pc:sldChg chg="modSp new mod">
        <pc:chgData name="Geoffrey Savage" userId="dbfb9cc8-4b90-4fee-ab3e-16f5ea4c5341" providerId="ADAL" clId="{AEAE0711-3D80-6445-B9BB-FD4E8A5507CF}" dt="2023-06-28T17:15:57.557" v="136" actId="20577"/>
        <pc:sldMkLst>
          <pc:docMk/>
          <pc:sldMk cId="1508500981" sldId="299"/>
        </pc:sldMkLst>
        <pc:spChg chg="mod">
          <ac:chgData name="Geoffrey Savage" userId="dbfb9cc8-4b90-4fee-ab3e-16f5ea4c5341" providerId="ADAL" clId="{AEAE0711-3D80-6445-B9BB-FD4E8A5507CF}" dt="2023-06-28T17:15:43.912" v="115" actId="20577"/>
          <ac:spMkLst>
            <pc:docMk/>
            <pc:sldMk cId="1508500981" sldId="299"/>
            <ac:spMk id="2" creationId="{9D08AD74-D22D-80D4-18B4-2DEFFC9E7B82}"/>
          </ac:spMkLst>
        </pc:spChg>
        <pc:spChg chg="mod">
          <ac:chgData name="Geoffrey Savage" userId="dbfb9cc8-4b90-4fee-ab3e-16f5ea4c5341" providerId="ADAL" clId="{AEAE0711-3D80-6445-B9BB-FD4E8A5507CF}" dt="2023-06-28T17:15:57.557" v="136" actId="20577"/>
          <ac:spMkLst>
            <pc:docMk/>
            <pc:sldMk cId="1508500981" sldId="299"/>
            <ac:spMk id="3" creationId="{CE135BA1-F7FC-96B9-E257-55FEFBBAF83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3317" y="5357833"/>
            <a:ext cx="6546884" cy="1143325"/>
          </a:xfrm>
        </p:spPr>
        <p:txBody>
          <a:bodyPr/>
          <a:lstStyle/>
          <a:p>
            <a:r>
              <a:rPr lang="en-US" dirty="0"/>
              <a:t>Geoff Savage</a:t>
            </a:r>
          </a:p>
          <a:p>
            <a:r>
              <a:rPr lang="en-US" dirty="0"/>
              <a:t>05 November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776818"/>
            <a:ext cx="8567184" cy="97360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Accelerator Events and RWM Signals </a:t>
            </a:r>
          </a:p>
          <a:p>
            <a:pPr algn="ctr"/>
            <a:r>
              <a:rPr lang="en-US" sz="2800" dirty="0"/>
              <a:t>for </a:t>
            </a:r>
            <a:r>
              <a:rPr lang="en-US" sz="2800" dirty="0" err="1"/>
              <a:t>ArgonCub</a:t>
            </a:r>
            <a:r>
              <a:rPr lang="en-US" sz="2800" dirty="0"/>
              <a:t> 2x2 Demonstrator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E9312-8389-4302-B545-69709330A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525" y="5554650"/>
            <a:ext cx="1429880" cy="1059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E20DA2-98EC-E544-8E27-4EA2EAE2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054" y="4641007"/>
            <a:ext cx="1304294" cy="83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4E2385-E316-147B-274B-3C84328D8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RWM signals</a:t>
            </a:r>
          </a:p>
          <a:p>
            <a:pPr lvl="1"/>
            <a:r>
              <a:rPr lang="en-US" dirty="0"/>
              <a:t>MI12 (BNB)</a:t>
            </a:r>
          </a:p>
          <a:p>
            <a:pPr lvl="1"/>
            <a:r>
              <a:rPr lang="en-US" dirty="0"/>
              <a:t>MI60 (NUMI)</a:t>
            </a:r>
          </a:p>
          <a:p>
            <a:pPr lvl="1"/>
            <a:r>
              <a:rPr lang="en-US" dirty="0"/>
              <a:t>Fiber connection </a:t>
            </a:r>
            <a:r>
              <a:rPr lang="en-US"/>
              <a:t>through fiber trunks and fiber </a:t>
            </a:r>
            <a:r>
              <a:rPr lang="en-US" dirty="0"/>
              <a:t>jumpers</a:t>
            </a:r>
          </a:p>
          <a:p>
            <a:r>
              <a:rPr lang="en-US" dirty="0"/>
              <a:t>Fiber trunks go between locations</a:t>
            </a:r>
          </a:p>
          <a:p>
            <a:pPr lvl="1"/>
            <a:r>
              <a:rPr lang="en-US" dirty="0"/>
              <a:t>Need to verify the continuity</a:t>
            </a:r>
          </a:p>
          <a:p>
            <a:pPr lvl="1"/>
            <a:r>
              <a:rPr lang="en-US" dirty="0"/>
              <a:t>MI60 to ???</a:t>
            </a:r>
          </a:p>
          <a:p>
            <a:pPr lvl="1"/>
            <a:r>
              <a:rPr lang="en-US" dirty="0"/>
              <a:t>??? to Minos surface</a:t>
            </a:r>
          </a:p>
          <a:p>
            <a:pPr lvl="1"/>
            <a:r>
              <a:rPr lang="en-US" dirty="0"/>
              <a:t>Minos surface to Minos racks</a:t>
            </a:r>
          </a:p>
          <a:p>
            <a:pPr lvl="1"/>
            <a:r>
              <a:rPr lang="en-US" dirty="0"/>
              <a:t>Minos racks to 2x2 Network rack</a:t>
            </a:r>
          </a:p>
          <a:p>
            <a:pPr lvl="1"/>
            <a:r>
              <a:rPr lang="en-US" dirty="0"/>
              <a:t>2x2 Network rack to Light ADC rack</a:t>
            </a:r>
          </a:p>
          <a:p>
            <a:pPr lvl="1"/>
            <a:r>
              <a:rPr lang="en-US" dirty="0"/>
              <a:t>Light ADC rack to …</a:t>
            </a:r>
          </a:p>
          <a:p>
            <a:r>
              <a:rPr lang="en-US" dirty="0"/>
              <a:t>If two Fiber to TTL Receivers are used then two sets of fibers from each location are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D74D67-1DBB-117F-CBAB-AA272489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RWM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687E8-5F9A-40F0-B603-0E3926D50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9C08F-4289-1817-63EA-29D15B4B9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A4D3E-CE4C-F552-15A2-0DC24A583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74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D2DD36-B93A-0E6F-2575-594374FCA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Events from the Accelerator come from building ground</a:t>
            </a:r>
          </a:p>
          <a:p>
            <a:pPr lvl="1"/>
            <a:r>
              <a:rPr lang="en-US" dirty="0"/>
              <a:t>Events control the operations of the accelerators</a:t>
            </a:r>
          </a:p>
          <a:p>
            <a:pPr lvl="1"/>
            <a:r>
              <a:rPr lang="en-US" dirty="0"/>
              <a:t>CAMAC crate in Minos cavern</a:t>
            </a:r>
          </a:p>
          <a:p>
            <a:pPr lvl="1"/>
            <a:r>
              <a:rPr lang="en-US" dirty="0"/>
              <a:t>Beam early warning goes to Minerva</a:t>
            </a:r>
          </a:p>
          <a:p>
            <a:pPr lvl="2"/>
            <a:r>
              <a:rPr lang="en-US" dirty="0"/>
              <a:t>Minerva is also on building ground</a:t>
            </a:r>
          </a:p>
          <a:p>
            <a:pPr lvl="2"/>
            <a:r>
              <a:rPr lang="en-US" dirty="0"/>
              <a:t>Long copper coaxial cable from AD rack to </a:t>
            </a:r>
            <a:r>
              <a:rPr lang="en-US" dirty="0" err="1"/>
              <a:t>Minerv</a:t>
            </a:r>
            <a:r>
              <a:rPr lang="en-US" dirty="0"/>
              <a:t> readout rack</a:t>
            </a:r>
          </a:p>
          <a:p>
            <a:r>
              <a:rPr lang="en-US" dirty="0"/>
              <a:t>Resistive Wall Monitor signals arrive via fiber</a:t>
            </a:r>
          </a:p>
          <a:p>
            <a:pPr lvl="1"/>
            <a:r>
              <a:rPr lang="en-US" dirty="0"/>
              <a:t>Signal generated when protons pass the RWM device</a:t>
            </a:r>
          </a:p>
          <a:p>
            <a:pPr lvl="1"/>
            <a:r>
              <a:rPr lang="en-US" dirty="0"/>
              <a:t>One for NUMI and one for BNB</a:t>
            </a:r>
          </a:p>
          <a:p>
            <a:pPr lvl="1"/>
            <a:r>
              <a:rPr lang="en-US" dirty="0"/>
              <a:t>Converted to fiber in MI12 and MI60</a:t>
            </a:r>
          </a:p>
          <a:p>
            <a:r>
              <a:rPr lang="en-US" dirty="0"/>
              <a:t>Grounds</a:t>
            </a:r>
          </a:p>
          <a:p>
            <a:pPr lvl="1"/>
            <a:r>
              <a:rPr lang="en-US" dirty="0"/>
              <a:t>2x2 electronics is on detector low-noise ground</a:t>
            </a:r>
          </a:p>
          <a:p>
            <a:pPr lvl="1"/>
            <a:r>
              <a:rPr lang="en-US" dirty="0"/>
              <a:t>Minerva is on quiet building ground</a:t>
            </a:r>
          </a:p>
          <a:p>
            <a:pPr lvl="1"/>
            <a:r>
              <a:rPr lang="en-US" dirty="0"/>
              <a:t>Building ground is used by noisy devices – pumps, </a:t>
            </a:r>
            <a:r>
              <a:rPr lang="en-US" dirty="0" err="1"/>
              <a:t>vfds</a:t>
            </a:r>
            <a:r>
              <a:rPr lang="en-US" dirty="0"/>
              <a:t>, 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C343AE-987B-80B9-87B4-C32705DD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Signals and RWM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14AB9-3DB5-F252-DB47-901CCFCF91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931E0-0EA6-D10C-1B2C-C57815374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666E1-45BF-2A2D-D9D4-D4222C913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01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05546F-2EF7-3F37-3C71-EE9B1E3B1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Warning Event</a:t>
            </a:r>
          </a:p>
          <a:p>
            <a:pPr lvl="1"/>
            <a:r>
              <a:rPr lang="en-US" dirty="0"/>
              <a:t>Used by Minerva top open readout gate</a:t>
            </a:r>
          </a:p>
          <a:p>
            <a:pPr lvl="2"/>
            <a:r>
              <a:rPr lang="en-US" dirty="0"/>
              <a:t>quiet building to quiet building</a:t>
            </a:r>
          </a:p>
          <a:p>
            <a:pPr lvl="1"/>
            <a:r>
              <a:rPr lang="en-US" dirty="0"/>
              <a:t>Used by 2x2 to synchronize data</a:t>
            </a:r>
          </a:p>
          <a:p>
            <a:pPr lvl="2"/>
            <a:r>
              <a:rPr lang="en-US" dirty="0"/>
              <a:t>quiet building to detector low-noise</a:t>
            </a:r>
          </a:p>
          <a:p>
            <a:r>
              <a:rPr lang="en-US" dirty="0"/>
              <a:t>RWM – NUMI and BNB</a:t>
            </a:r>
          </a:p>
          <a:p>
            <a:pPr lvl="1"/>
            <a:r>
              <a:rPr lang="en-US" dirty="0"/>
              <a:t>Used by 2x2 for more precise timing</a:t>
            </a:r>
          </a:p>
          <a:p>
            <a:pPr lvl="2"/>
            <a:r>
              <a:rPr lang="en-US" dirty="0"/>
              <a:t>fiber to detector low-noise (x2)</a:t>
            </a:r>
          </a:p>
          <a:p>
            <a:pPr lvl="1"/>
            <a:r>
              <a:rPr lang="en-US" dirty="0"/>
              <a:t>Use for Minerva for more precise timing?</a:t>
            </a:r>
          </a:p>
          <a:p>
            <a:pPr lvl="2"/>
            <a:r>
              <a:rPr lang="en-US" dirty="0"/>
              <a:t>Use veto wall readout board to insert signal</a:t>
            </a:r>
          </a:p>
          <a:p>
            <a:pPr lvl="2"/>
            <a:r>
              <a:rPr lang="en-US" dirty="0"/>
              <a:t>fiber to quiet building (x2)</a:t>
            </a:r>
          </a:p>
          <a:p>
            <a:pPr lvl="2"/>
            <a:r>
              <a:rPr lang="en-US" dirty="0"/>
              <a:t>Still under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BA8B40-CB1F-EA2C-3D44-F7F72F95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Signals and Events from Accelerators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2B319-18D2-51D0-CD5D-2073F96FAB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4C807-BD16-0999-EA4D-579406B67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915C6-5E47-D2B2-3A96-AF6BE00A6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21FEEF-59F4-3EBA-6FB5-FD4816C4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43321-B8AF-D98B-3FBC-FFD07CE271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EBD59-D989-32AF-A00E-F34B7EB96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0D296-7279-D0EA-4D20-7260AA8DF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 descr="A diagram of a computer scheme&#10;&#10;Description automatically generated with medium confidence">
            <a:extLst>
              <a:ext uri="{FF2B5EF4-FFF2-40B4-BE49-F238E27FC236}">
                <a16:creationId xmlns:a16="http://schemas.microsoft.com/office/drawing/2014/main" id="{87389B77-BC76-ED77-C452-35093E275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615"/>
            <a:ext cx="9133372" cy="49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7D4FDB-DB0B-9E3E-1B87-58CCCC32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251752"/>
            <a:ext cx="4914900" cy="891248"/>
          </a:xfrm>
        </p:spPr>
        <p:txBody>
          <a:bodyPr/>
          <a:lstStyle/>
          <a:p>
            <a:r>
              <a:rPr lang="en-US" dirty="0"/>
              <a:t>AD CAMAC Crate</a:t>
            </a:r>
            <a:br>
              <a:rPr lang="en-US" dirty="0"/>
            </a:br>
            <a:r>
              <a:rPr lang="en-US" dirty="0"/>
              <a:t>for Event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F0A9D-78C4-523A-4258-A2EE8F080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063E9-2F4F-9901-D8A3-FE58DCB18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10D9-4FDB-1B1B-18A6-95E54925C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47FF5B02-43C4-5E14-9955-B4121C23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pic>
        <p:nvPicPr>
          <p:cNvPr id="14" name="Picture 13" descr="A close-up of a machine&#10;&#10;Description automatically generated">
            <a:extLst>
              <a:ext uri="{FF2B5EF4-FFF2-40B4-BE49-F238E27FC236}">
                <a16:creationId xmlns:a16="http://schemas.microsoft.com/office/drawing/2014/main" id="{F5767F9D-A9F6-B652-3280-DB7F37D03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654"/>
            <a:ext cx="6016336" cy="33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4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7D4FDB-DB0B-9E3E-1B87-58CCCC32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F0A9D-78C4-523A-4258-A2EE8F080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063E9-2F4F-9901-D8A3-FE58DCB18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10D9-4FDB-1B1B-18A6-95E54925C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Picture 9" descr="A yellow machine with a green screen and a green screen&#10;&#10;Description automatically generated">
            <a:extLst>
              <a:ext uri="{FF2B5EF4-FFF2-40B4-BE49-F238E27FC236}">
                <a16:creationId xmlns:a16="http://schemas.microsoft.com/office/drawing/2014/main" id="{9E499B41-DA17-D2CE-19DB-3AA534B50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828" y="0"/>
            <a:ext cx="3857625" cy="6858000"/>
          </a:xfrm>
          <a:prstGeom prst="rect">
            <a:avLst/>
          </a:prstGeom>
        </p:spPr>
      </p:pic>
      <p:pic>
        <p:nvPicPr>
          <p:cNvPr id="12" name="Picture 11" descr="A close-up of a control panel&#10;&#10;Description automatically generated">
            <a:extLst>
              <a:ext uri="{FF2B5EF4-FFF2-40B4-BE49-F238E27FC236}">
                <a16:creationId xmlns:a16="http://schemas.microsoft.com/office/drawing/2014/main" id="{2011CCBB-1808-F66E-897F-5F4B3B04C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2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6C4885-D61A-617A-ED70-76858406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to TTL Receiver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8BB73-5B62-4327-E51D-2D6BA7B389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BAEB3-BF3D-3375-538C-A401EEDC0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71BDF-DA70-64F0-21F1-894CF8AE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Picture 9" descr="A close-up of a device&#10;&#10;Description automatically generated">
            <a:extLst>
              <a:ext uri="{FF2B5EF4-FFF2-40B4-BE49-F238E27FC236}">
                <a16:creationId xmlns:a16="http://schemas.microsoft.com/office/drawing/2014/main" id="{40A95284-BBB7-763F-3D6A-B6628CCB8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07"/>
          <a:stretch/>
        </p:blipFill>
        <p:spPr>
          <a:xfrm>
            <a:off x="0" y="679629"/>
            <a:ext cx="7772400" cy="3965107"/>
          </a:xfrm>
          <a:prstGeom prst="rect">
            <a:avLst/>
          </a:prstGeom>
        </p:spPr>
      </p:pic>
      <p:pic>
        <p:nvPicPr>
          <p:cNvPr id="8" name="Picture 7" descr="A hand holding a black device&#10;&#10;Description automatically generated">
            <a:extLst>
              <a:ext uri="{FF2B5EF4-FFF2-40B4-BE49-F238E27FC236}">
                <a16:creationId xmlns:a16="http://schemas.microsoft.com/office/drawing/2014/main" id="{357F301E-FE60-50C8-2D65-F6EAA1803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3" r="38903" b="13131"/>
          <a:stretch/>
        </p:blipFill>
        <p:spPr>
          <a:xfrm rot="10800000">
            <a:off x="6972300" y="2380494"/>
            <a:ext cx="2036619" cy="379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6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0F5136-5250-FDCA-FFA9-1F122F042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options to handle these signals, both used by Icarus</a:t>
            </a:r>
          </a:p>
          <a:p>
            <a:pPr lvl="1"/>
            <a:r>
              <a:rPr lang="en-US" dirty="0"/>
              <a:t>Fiber to TTL Receiver Unit (built by AD)</a:t>
            </a:r>
          </a:p>
          <a:p>
            <a:pPr lvl="2"/>
            <a:r>
              <a:rPr lang="en-US" dirty="0"/>
              <a:t>handles 4 signals (channels) with 6 outputs per channel</a:t>
            </a:r>
          </a:p>
          <a:p>
            <a:pPr lvl="2"/>
            <a:r>
              <a:rPr lang="en-US" dirty="0"/>
              <a:t>fiber to copper for RWM</a:t>
            </a:r>
          </a:p>
          <a:p>
            <a:pPr lvl="2"/>
            <a:r>
              <a:rPr lang="en-US" dirty="0"/>
              <a:t>$1.6k</a:t>
            </a:r>
          </a:p>
          <a:p>
            <a:pPr lvl="1"/>
            <a:r>
              <a:rPr lang="en-US" dirty="0"/>
              <a:t>Commercial converters</a:t>
            </a:r>
          </a:p>
          <a:p>
            <a:pPr lvl="2"/>
            <a:r>
              <a:rPr lang="en-US" dirty="0"/>
              <a:t>copper-to-fiber then fiber-to-copper for accelerator events</a:t>
            </a:r>
          </a:p>
          <a:p>
            <a:pPr lvl="2"/>
            <a:r>
              <a:rPr lang="en-US" dirty="0"/>
              <a:t>$1k per signal + spare</a:t>
            </a:r>
          </a:p>
          <a:p>
            <a:r>
              <a:rPr lang="en-US" dirty="0"/>
              <a:t>Early Warning Event - used by 2x2 to synchronize data</a:t>
            </a:r>
          </a:p>
          <a:p>
            <a:pPr lvl="1"/>
            <a:r>
              <a:rPr lang="en-US" dirty="0"/>
              <a:t>quiet building to detector low-noise - commercial converters</a:t>
            </a:r>
          </a:p>
          <a:p>
            <a:r>
              <a:rPr lang="en-US" dirty="0"/>
              <a:t>RWM – NUMI and BNB</a:t>
            </a:r>
          </a:p>
          <a:p>
            <a:pPr lvl="1"/>
            <a:r>
              <a:rPr lang="en-US" dirty="0"/>
              <a:t>Used by 2x2 for more precise timing</a:t>
            </a:r>
          </a:p>
          <a:p>
            <a:pPr lvl="2"/>
            <a:r>
              <a:rPr lang="en-US" dirty="0"/>
              <a:t>fiber to detector low-noise (x2) – fiber to </a:t>
            </a:r>
            <a:r>
              <a:rPr lang="en-US" dirty="0" err="1"/>
              <a:t>ttl</a:t>
            </a:r>
            <a:r>
              <a:rPr lang="en-US" dirty="0"/>
              <a:t> </a:t>
            </a:r>
            <a:r>
              <a:rPr lang="en-US" dirty="0" err="1"/>
              <a:t>reciever</a:t>
            </a:r>
            <a:endParaRPr lang="en-US" dirty="0"/>
          </a:p>
          <a:p>
            <a:pPr lvl="1"/>
            <a:r>
              <a:rPr lang="en-US" dirty="0"/>
              <a:t>Use for Minerva for more precise timing?</a:t>
            </a:r>
          </a:p>
          <a:p>
            <a:pPr lvl="2"/>
            <a:r>
              <a:rPr lang="en-US" dirty="0"/>
              <a:t>fiber to detector low noise to quiet building - commercial converters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3C9140-4A56-6B6C-CFD8-AB6EE4C7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A2B53-5B87-3995-94D0-AF311A6308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DAFF-C985-8FFD-95C3-5EAB2BC01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42569-30A8-88F4-69F4-166F50785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9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21FEEF-59F4-3EBA-6FB5-FD4816C4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43321-B8AF-D98B-3FBC-FFD07CE271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06Nov23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EBD59-D989-32AF-A00E-F34B7EB96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Acclerator and RWM Signals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0D296-7279-D0EA-4D20-7260AA8DF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 descr="A diagram of a computer scheme&#10;&#10;Description automatically generated with medium confidence">
            <a:extLst>
              <a:ext uri="{FF2B5EF4-FFF2-40B4-BE49-F238E27FC236}">
                <a16:creationId xmlns:a16="http://schemas.microsoft.com/office/drawing/2014/main" id="{87389B77-BC76-ED77-C452-35093E275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615"/>
            <a:ext cx="9133372" cy="49310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14B96A-840B-40F9-02F4-E7D2736CC37C}"/>
              </a:ext>
            </a:extLst>
          </p:cNvPr>
          <p:cNvSpPr/>
          <p:nvPr/>
        </p:nvSpPr>
        <p:spPr>
          <a:xfrm>
            <a:off x="6910645" y="5464939"/>
            <a:ext cx="1485900" cy="6134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fiber to </a:t>
            </a:r>
            <a:r>
              <a:rPr lang="en-US" sz="2000" dirty="0" err="1"/>
              <a:t>ttl</a:t>
            </a:r>
            <a:endParaRPr lang="en-US" sz="2000" dirty="0"/>
          </a:p>
          <a:p>
            <a:pPr algn="ctr"/>
            <a:r>
              <a:rPr lang="en-US" sz="2000" dirty="0"/>
              <a:t>(4 channels)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427D7C-9DF7-1F2D-D624-F1D9B5052911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747455" y="5735560"/>
            <a:ext cx="6163190" cy="36126"/>
          </a:xfrm>
          <a:prstGeom prst="line">
            <a:avLst/>
          </a:prstGeom>
          <a:ln w="635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826C89-D946-CEC5-3403-8D924530B4A0}"/>
              </a:ext>
            </a:extLst>
          </p:cNvPr>
          <p:cNvCxnSpPr>
            <a:cxnSpLocks/>
          </p:cNvCxnSpPr>
          <p:nvPr/>
        </p:nvCxnSpPr>
        <p:spPr>
          <a:xfrm>
            <a:off x="4276670" y="5948573"/>
            <a:ext cx="2633975" cy="6100"/>
          </a:xfrm>
          <a:prstGeom prst="line">
            <a:avLst/>
          </a:prstGeom>
          <a:ln w="63500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6A6ADC-565D-9EB8-4378-0828D77D2F82}"/>
              </a:ext>
            </a:extLst>
          </p:cNvPr>
          <p:cNvCxnSpPr>
            <a:cxnSpLocks/>
          </p:cNvCxnSpPr>
          <p:nvPr/>
        </p:nvCxnSpPr>
        <p:spPr>
          <a:xfrm>
            <a:off x="747455" y="5137851"/>
            <a:ext cx="0" cy="617614"/>
          </a:xfrm>
          <a:prstGeom prst="line">
            <a:avLst/>
          </a:prstGeom>
          <a:ln w="635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8509DC-7FFC-36F4-8894-AAD21397D888}"/>
              </a:ext>
            </a:extLst>
          </p:cNvPr>
          <p:cNvCxnSpPr>
            <a:cxnSpLocks/>
          </p:cNvCxnSpPr>
          <p:nvPr/>
        </p:nvCxnSpPr>
        <p:spPr>
          <a:xfrm>
            <a:off x="7653595" y="5156132"/>
            <a:ext cx="0" cy="308807"/>
          </a:xfrm>
          <a:prstGeom prst="line">
            <a:avLst/>
          </a:prstGeom>
          <a:ln w="63500">
            <a:solidFill>
              <a:schemeClr val="accent3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833D4B-971A-39F4-C237-1AAE6469663A}"/>
              </a:ext>
            </a:extLst>
          </p:cNvPr>
          <p:cNvCxnSpPr>
            <a:cxnSpLocks/>
          </p:cNvCxnSpPr>
          <p:nvPr/>
        </p:nvCxnSpPr>
        <p:spPr>
          <a:xfrm>
            <a:off x="8486611" y="3678382"/>
            <a:ext cx="0" cy="366048"/>
          </a:xfrm>
          <a:prstGeom prst="line">
            <a:avLst/>
          </a:prstGeom>
          <a:ln w="63500">
            <a:solidFill>
              <a:schemeClr val="accent3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FFACEB-EEEA-661F-054D-18AF98CE8DEF}"/>
              </a:ext>
            </a:extLst>
          </p:cNvPr>
          <p:cNvCxnSpPr>
            <a:cxnSpLocks/>
          </p:cNvCxnSpPr>
          <p:nvPr/>
        </p:nvCxnSpPr>
        <p:spPr>
          <a:xfrm flipH="1">
            <a:off x="7653595" y="4044430"/>
            <a:ext cx="833016" cy="1139523"/>
          </a:xfrm>
          <a:prstGeom prst="line">
            <a:avLst/>
          </a:prstGeom>
          <a:ln w="63500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4287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ArgonCubeCollaborationMeeting-MJK-Cryo.pptx</Template>
  <TotalTime>35580</TotalTime>
  <Words>468</Words>
  <Application>Microsoft Macintosh PowerPoint</Application>
  <PresentationFormat>On-screen Show (4:3)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</vt:lpstr>
      <vt:lpstr>Fermilab_PPT_090815</vt:lpstr>
      <vt:lpstr>PowerPoint Presentation</vt:lpstr>
      <vt:lpstr>Accelerator Signals and RWM</vt:lpstr>
      <vt:lpstr>2x2 Signals and Events from Accelerators</vt:lpstr>
      <vt:lpstr>PowerPoint Presentation</vt:lpstr>
      <vt:lpstr>AD CAMAC Crate for Event Signals</vt:lpstr>
      <vt:lpstr>PowerPoint Presentation</vt:lpstr>
      <vt:lpstr>Fiber to TTL Receiver</vt:lpstr>
      <vt:lpstr>Solutions</vt:lpstr>
      <vt:lpstr>PowerPoint Presentation</vt:lpstr>
      <vt:lpstr>RWM Signals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 Jeong Kim</dc:creator>
  <cp:lastModifiedBy>Geoffrey Savage</cp:lastModifiedBy>
  <cp:revision>250</cp:revision>
  <cp:lastPrinted>2014-01-20T19:40:21Z</cp:lastPrinted>
  <dcterms:created xsi:type="dcterms:W3CDTF">2019-02-25T19:06:59Z</dcterms:created>
  <dcterms:modified xsi:type="dcterms:W3CDTF">2023-11-06T16:59:28Z</dcterms:modified>
</cp:coreProperties>
</file>