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38" r:id="rId3"/>
    <p:sldId id="356" r:id="rId4"/>
    <p:sldId id="358" r:id="rId5"/>
    <p:sldId id="359" r:id="rId6"/>
    <p:sldId id="3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iaki" initials="c" lastIdx="1" clrIdx="0">
    <p:extLst>
      <p:ext uri="{19B8F6BF-5375-455C-9EA6-DF929625EA0E}">
        <p15:presenceInfo xmlns:p15="http://schemas.microsoft.com/office/powerpoint/2012/main" userId="chiaki" providerId="None"/>
      </p:ext>
    </p:extLst>
  </p:cmAuthor>
  <p:cmAuthor id="2" name="chiakiwindows@gmail.com" initials="" lastIdx="1" clrIdx="1">
    <p:extLst>
      <p:ext uri="{19B8F6BF-5375-455C-9EA6-DF929625EA0E}">
        <p15:presenceInfo xmlns:p15="http://schemas.microsoft.com/office/powerpoint/2012/main" userId="d5a5f38f1de6bc4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EDE"/>
    <a:srgbClr val="021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AF3E3-17B5-4BE0-8968-7986BA82193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52100-E141-4399-8983-6DB07A7E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8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4E3AB-AC13-4A03-BD65-79CA84CF9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3B6100-AF59-4E98-BF7E-3A95E3361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EFA95-45E6-48C1-A31E-9B17D388C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85C9-2C50-4C48-AABA-B9E858E8FE7A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B3A6C-5966-4C82-8062-88400192C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FD9BA-ECF5-475D-BA11-F732B930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6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4D258-8470-4A04-B843-FD1A81CEC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078315-A599-4C98-A7AE-0E9FD171F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D00E8-8F03-407A-A918-EBAE89F75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481E-7F24-4CD0-A387-7AA18D008521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99DCC-FA23-4AEF-AFD8-04EB7B002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7725F-E632-4D86-ACA8-0662DC6C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4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96EA19-8EDA-43B4-A88D-E72415BB0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CC1E0-3E67-41FB-8D23-53519112B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EF5DB-1D39-4BE2-B36B-F898EF9BD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B1C1-C566-4F45-90D8-9E336AF4F237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856B2-1AF6-4E90-B9CF-9B3D17B57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49201-7C49-462E-A8F0-1C7DD689D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5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1B40F-0CA4-4A9B-ABD4-1159CE34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3C551-B1FA-48FE-B255-A9AE1C0C4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4F7A0-C722-4FDF-8756-48E3A265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989C-C43E-471F-ACAF-82FD380BF610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02414-C9BF-4764-8E9D-E4A00CD42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A933-0253-45DC-9711-FCAD67B26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3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7DCB2-F374-4675-8704-F4A74792E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00000-BB06-4D46-8D53-564CFDA2E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F6497-7E4E-4221-8F2E-FF35E64D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F3B1-5DE4-46C6-A80E-540E0213CE25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76A54-FD62-4FBC-9B5C-FB1EC936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FCF02-E006-4D11-9AD2-0BEDA3DF7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7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147F-DD5A-4AF7-8E7B-6A23F9B3C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A295D-703E-4B9A-9ED6-5DD3A57D30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F7008-222B-4901-8FF8-F5CE99413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E0F67-7986-4265-885A-D16DA92B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35DE-0E7D-49F0-9FD0-E2A2AA0BFF28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AE361-7F7E-40BC-8D42-8B25C5531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E44E1-9C52-4814-B8D3-687DE3686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AAA97-C935-4BFA-870D-2E5A41B5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827A8-C6F3-4B9B-99BB-E719CD866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CC13E-4D5F-4075-82B5-197272D72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EAFE3-22FE-4371-A4E0-B698A0BA9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C51329-0B97-4B31-ADAF-BB483A7A1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44D1E3-02DD-49B9-BA19-65F33049A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FBF7-DB47-441B-A257-59C7E0713FD4}" type="datetime1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AEA49A-78AA-459F-8586-3D1A07E50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C3AF58-7609-4D0D-A62D-52DB268C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3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0579D-44C6-45DA-860D-C5585B40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D81FF4-65D3-4784-879E-299E6976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4ABE-1A5C-4AC6-95D0-A230396DB367}" type="datetime1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2E1AB-A077-4699-8D90-5A1521E67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8CA2F-F08A-4370-9524-F8A33501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3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71D5BD-60BD-4F81-B334-2D35655A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D37C-C7C7-442C-B54F-71FAF2047F79}" type="datetime1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C6D449-92E3-4115-A05C-F16DBCC8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93081-D125-4B4B-A477-0B938260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9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9971E-8267-430C-9832-724FE1EB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D5521-AFBD-40F6-9C60-80C1004A0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7D4F5-50EA-4443-90A5-B6BBEBC4E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CF519-B431-48E9-8CFD-3D6626F51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C3B2-7656-4741-BC93-0F73952953BE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F498C-B3AA-45B3-89F2-9235F800D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413EB-C1E7-44BD-9668-BF184A56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2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B802C-C73E-4EA1-A17B-8DBF4FDB5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CBDD9D-EAE8-42DC-B66C-2A6928989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CBE4C-5837-4DDB-9EA0-E7843BC69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402F6-B4AE-4A25-9A44-4A412DDB0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9FC-2D55-425C-A342-F8FF86911AD0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29307-C6E0-4D4B-92CC-897561FB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D34AB-DE0B-4EA3-8BD8-755458060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59824-F1A5-42BA-B14A-03D0B999D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B0192-D731-41CE-8B23-8645C11D9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194A6-DE6A-4DC2-A56E-19B3E2B0B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160EA-6650-4576-A0C2-50ADA4E74E9D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0936E-8B1C-4E1C-9E2D-CE13CF331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DF32E-B0DD-4146-8EFB-8E1D61142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5A76C-11A7-4B78-8538-16E6CF2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2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BF405-8A73-46E8-9AB1-AFC3AC88B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527" y="1183906"/>
            <a:ext cx="10816683" cy="1241659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Very Near Future Plan to Check Translation and Rotation for ND2FD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D8894C-0768-49F9-B60D-4B98087569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Chiaki Yanagisawa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N2FD Meeting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11/03/2023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BD36A-7328-B845-4FD1-748A90CE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4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D106E-BCFF-4A70-BD76-61A6B0D6B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Data to Be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6D722-2FCA-44FA-8789-50C4E2308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7" y="1509931"/>
            <a:ext cx="11360728" cy="5090654"/>
          </a:xfrm>
        </p:spPr>
        <p:txBody>
          <a:bodyPr>
            <a:noAutofit/>
          </a:bodyPr>
          <a:lstStyle/>
          <a:p>
            <a:pPr marL="571500" indent="-3429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Hit/Deposit Information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7CE51-FB20-9AA8-126E-075C3311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B6CE1B-B5E9-E485-2FFF-001E5669CF96}"/>
              </a:ext>
            </a:extLst>
          </p:cNvPr>
          <p:cNvSpPr txBox="1"/>
          <p:nvPr/>
        </p:nvSpPr>
        <p:spPr>
          <a:xfrm>
            <a:off x="991111" y="2069432"/>
            <a:ext cx="38022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larbath_vtx_cm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larbath_deps_start_x_cm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larbath_deps_start_y_cm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larbath_deps_start_z_cm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stop_x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stop_y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stop_z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nd_vtx_nd_cm_nonecc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nd_deps_start_x_cm_nonecc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nd_deps_start_y_cm_nonecc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nd_deps_start_z_cm_nonecc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stop_x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stop_y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stop_z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9E349D-EFEC-12F9-A777-F7E507131BD5}"/>
              </a:ext>
            </a:extLst>
          </p:cNvPr>
          <p:cNvSpPr txBox="1"/>
          <p:nvPr/>
        </p:nvSpPr>
        <p:spPr>
          <a:xfrm>
            <a:off x="4360244" y="2183333"/>
            <a:ext cx="41276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fd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_vtx_cm_pair_nd_nonecc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fd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_deps_start_x_cm_pair_nd_nonecc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fd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_deps_start_y_cm_pair_nd_nonecc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fd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_deps_start_z_cm_pair_nd_nonecc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stop_x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stop_y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stop_z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8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D106E-BCFF-4A70-BD76-61A6B0D6B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Sanity Check with Coordinate Transformations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F6D722-2FCA-44FA-8789-50C4E2308E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2727" y="1509931"/>
                <a:ext cx="11360728" cy="5090654"/>
              </a:xfrm>
            </p:spPr>
            <p:txBody>
              <a:bodyPr>
                <a:noAutofit/>
              </a:bodyPr>
              <a:lstStyle/>
              <a:p>
                <a:pPr marL="571500" indent="-342900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Idea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-	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Basically all the operations are either translations or rotations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𝑹𝑻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e>
                    </m:acc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𝑣</m:t>
                            </m:r>
                          </m:e>
                        </m:acc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where 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are the matrix for the translation and rotation,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𝑣</m:t>
                            </m:r>
                          </m:e>
                        </m:acc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 the initial and final coordinates of energy deposits, namely, 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before and after the operations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 column vector of the coordinates).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   Let’s define 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 = RT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Then 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e>
                    </m:acc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𝑣</m:t>
                            </m:r>
                          </m:e>
                        </m:acc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has 3 x 3 elements/parameters,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𝑣</m:t>
                            </m:r>
                          </m:e>
                        </m:acc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each has 3 elements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e>
                    </m:acc>
                    <m: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y</m:t>
                            </m:r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z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)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          3 deposit locations needed to solve 3 x 3 = 9 equations.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𝑀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𝑂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𝑂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𝑀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𝑂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𝑂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𝑀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  Compare the solutions from every three points in an event in a sliding window of length 3.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[ x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,x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,x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,x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,x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,x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,x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6,…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] Then compare all the values of the elements of M.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F6D722-2FCA-44FA-8789-50C4E2308E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2727" y="1509931"/>
                <a:ext cx="11360728" cy="5090654"/>
              </a:xfrm>
              <a:blipFill>
                <a:blip r:embed="rId2"/>
                <a:stretch>
                  <a:fillRect t="-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7CE51-FB20-9AA8-126E-075C3311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3</a:t>
            </a:fld>
            <a:endParaRPr lang="en-US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BA4700C6-4F75-1328-4905-769EAA9E12EB}"/>
              </a:ext>
            </a:extLst>
          </p:cNvPr>
          <p:cNvSpPr/>
          <p:nvPr/>
        </p:nvSpPr>
        <p:spPr>
          <a:xfrm rot="16200000">
            <a:off x="2093090" y="5944364"/>
            <a:ext cx="136525" cy="740785"/>
          </a:xfrm>
          <a:prstGeom prst="leftBrace">
            <a:avLst/>
          </a:prstGeom>
          <a:ln w="19050">
            <a:solidFill>
              <a:srgbClr val="042E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CFEA5A9B-14F7-CBAB-E12F-9E60E7E8F774}"/>
              </a:ext>
            </a:extLst>
          </p:cNvPr>
          <p:cNvSpPr/>
          <p:nvPr/>
        </p:nvSpPr>
        <p:spPr>
          <a:xfrm rot="16200000">
            <a:off x="2397890" y="6086604"/>
            <a:ext cx="136525" cy="740785"/>
          </a:xfrm>
          <a:prstGeom prst="leftBrace">
            <a:avLst/>
          </a:prstGeom>
          <a:ln w="19050">
            <a:solidFill>
              <a:srgbClr val="042E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7778BB08-8961-2F19-B4CD-1ABC96F23B10}"/>
              </a:ext>
            </a:extLst>
          </p:cNvPr>
          <p:cNvSpPr/>
          <p:nvPr/>
        </p:nvSpPr>
        <p:spPr>
          <a:xfrm rot="16200000">
            <a:off x="2692530" y="6239004"/>
            <a:ext cx="136525" cy="740785"/>
          </a:xfrm>
          <a:prstGeom prst="leftBrace">
            <a:avLst/>
          </a:prstGeom>
          <a:ln w="19050">
            <a:solidFill>
              <a:srgbClr val="042E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0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D106E-BCFF-4A70-BD76-61A6B0D6B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Solution for 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F6D722-2FCA-44FA-8789-50C4E2308E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9075" y="1538807"/>
                <a:ext cx="11834380" cy="5090654"/>
              </a:xfrm>
            </p:spPr>
            <p:txBody>
              <a:bodyPr>
                <a:noAutofit/>
              </a:bodyPr>
              <a:lstStyle/>
              <a:p>
                <a:pPr marL="571500" indent="-342900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How to solve for 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with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 To solve for M, rewrite the equation on the left as: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acc>
                      <m:accPr>
                        <m:chr m:val="⃗"/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acc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𝑋</m:t>
                            </m:r>
                          </m:e>
                        </m:acc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000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acc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𝑌</m:t>
                            </m:r>
                          </m:e>
                        </m:acc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000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acc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𝑍</m:t>
                            </m:r>
                          </m:e>
                        </m:acc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: 9 equations for 9 unknowns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F6D722-2FCA-44FA-8789-50C4E2308E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9075" y="1538807"/>
                <a:ext cx="11834380" cy="5090654"/>
              </a:xfrm>
              <a:blipFill>
                <a:blip r:embed="rId2"/>
                <a:stretch>
                  <a:fillRect t="-837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7CE51-FB20-9AA8-126E-075C3311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5DC587-17A5-B4A8-5096-D70765B83B73}"/>
              </a:ext>
            </a:extLst>
          </p:cNvPr>
          <p:cNvSpPr/>
          <p:nvPr/>
        </p:nvSpPr>
        <p:spPr>
          <a:xfrm>
            <a:off x="1438275" y="2257425"/>
            <a:ext cx="2190750" cy="4191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5DAF83-6379-FDAD-4D81-EDD9DB55DCB2}"/>
              </a:ext>
            </a:extLst>
          </p:cNvPr>
          <p:cNvSpPr/>
          <p:nvPr/>
        </p:nvSpPr>
        <p:spPr>
          <a:xfrm>
            <a:off x="4419600" y="2042160"/>
            <a:ext cx="660400" cy="5308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2EBBA5-F998-12E3-84DD-AE5EA4FE485F}"/>
              </a:ext>
            </a:extLst>
          </p:cNvPr>
          <p:cNvSpPr/>
          <p:nvPr/>
        </p:nvSpPr>
        <p:spPr>
          <a:xfrm>
            <a:off x="1270000" y="5425440"/>
            <a:ext cx="396240" cy="5308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E57CDD-7E52-F2F2-4039-875E2E0E65F1}"/>
              </a:ext>
            </a:extLst>
          </p:cNvPr>
          <p:cNvSpPr/>
          <p:nvPr/>
        </p:nvSpPr>
        <p:spPr>
          <a:xfrm>
            <a:off x="6010275" y="2655569"/>
            <a:ext cx="342900" cy="36512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7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D106E-BCFF-4A70-BD76-61A6B0D6B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Solution for 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F6D722-2FCA-44FA-8789-50C4E2308E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9075" y="1538807"/>
                <a:ext cx="11834380" cy="5090654"/>
              </a:xfrm>
            </p:spPr>
            <p:txBody>
              <a:bodyPr>
                <a:noAutofit/>
              </a:bodyPr>
              <a:lstStyle/>
              <a:p>
                <a:pPr marL="571500" indent="-342900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How to solve for 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with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 To solve for M, rewrite the equation on the left as: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acc>
                      <m:accPr>
                        <m:chr m:val="⃗"/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acc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𝑋</m:t>
                            </m:r>
                          </m:e>
                        </m:acc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000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acc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𝑌</m:t>
                            </m:r>
                          </m:e>
                        </m:acc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000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acc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𝑍</m:t>
                            </m:r>
                          </m:e>
                        </m:acc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: 9 equations for 9 unknowns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F6D722-2FCA-44FA-8789-50C4E2308E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9075" y="1538807"/>
                <a:ext cx="11834380" cy="5090654"/>
              </a:xfrm>
              <a:blipFill>
                <a:blip r:embed="rId2"/>
                <a:stretch>
                  <a:fillRect t="-837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7CE51-FB20-9AA8-126E-075C3311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5DC587-17A5-B4A8-5096-D70765B83B73}"/>
              </a:ext>
            </a:extLst>
          </p:cNvPr>
          <p:cNvSpPr/>
          <p:nvPr/>
        </p:nvSpPr>
        <p:spPr>
          <a:xfrm>
            <a:off x="1438275" y="2613025"/>
            <a:ext cx="2190750" cy="4191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5DAF83-6379-FDAD-4D81-EDD9DB55DCB2}"/>
              </a:ext>
            </a:extLst>
          </p:cNvPr>
          <p:cNvSpPr/>
          <p:nvPr/>
        </p:nvSpPr>
        <p:spPr>
          <a:xfrm>
            <a:off x="4419600" y="2590800"/>
            <a:ext cx="660400" cy="5308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D41FA6-E35C-FA90-2A05-EFFE77447828}"/>
              </a:ext>
            </a:extLst>
          </p:cNvPr>
          <p:cNvSpPr/>
          <p:nvPr/>
        </p:nvSpPr>
        <p:spPr>
          <a:xfrm>
            <a:off x="3982720" y="5516880"/>
            <a:ext cx="518160" cy="4191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4B3A25-8EF7-6C23-53F6-E16F284C2A19}"/>
              </a:ext>
            </a:extLst>
          </p:cNvPr>
          <p:cNvSpPr/>
          <p:nvPr/>
        </p:nvSpPr>
        <p:spPr>
          <a:xfrm>
            <a:off x="7496175" y="2638425"/>
            <a:ext cx="488950" cy="3784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7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D106E-BCFF-4A70-BD76-61A6B0D6B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Solution for 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F6D722-2FCA-44FA-8789-50C4E2308E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9075" y="1538807"/>
                <a:ext cx="11834380" cy="5090654"/>
              </a:xfrm>
            </p:spPr>
            <p:txBody>
              <a:bodyPr>
                <a:noAutofit/>
              </a:bodyPr>
              <a:lstStyle/>
              <a:p>
                <a:pPr marL="571500" indent="-342900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How to solve for 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with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 To solve for M, rewrite the equation on the left as:</a:t>
                </a:r>
              </a:p>
              <a:p>
                <a:pPr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acc>
                      <m:accPr>
                        <m:chr m:val="⃗"/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acc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𝑋</m:t>
                            </m:r>
                          </m:e>
                        </m:acc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000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acc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𝑌</m:t>
                            </m:r>
                          </m:e>
                        </m:acc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  <a:sym typeface="Wingdings" panose="05000000000000000000" pitchFamily="2" charset="2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000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acc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  <m:t>𝑍</m:t>
                            </m:r>
                          </m:e>
                        </m:acc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: 9 equations for 9 unknowns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F6D722-2FCA-44FA-8789-50C4E2308E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9075" y="1538807"/>
                <a:ext cx="11834380" cy="5090654"/>
              </a:xfrm>
              <a:blipFill>
                <a:blip r:embed="rId2"/>
                <a:stretch>
                  <a:fillRect t="-837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7CE51-FB20-9AA8-126E-075C3311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A76C-11A7-4B78-8538-16E6CF2B15C9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5DC587-17A5-B4A8-5096-D70765B83B73}"/>
              </a:ext>
            </a:extLst>
          </p:cNvPr>
          <p:cNvSpPr/>
          <p:nvPr/>
        </p:nvSpPr>
        <p:spPr>
          <a:xfrm>
            <a:off x="1438275" y="3029585"/>
            <a:ext cx="2190750" cy="4191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5DAF83-6379-FDAD-4D81-EDD9DB55DCB2}"/>
              </a:ext>
            </a:extLst>
          </p:cNvPr>
          <p:cNvSpPr/>
          <p:nvPr/>
        </p:nvSpPr>
        <p:spPr>
          <a:xfrm>
            <a:off x="4419600" y="3048000"/>
            <a:ext cx="660400" cy="5308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AF4BA9-4ADC-A504-4128-958AC7A48F79}"/>
              </a:ext>
            </a:extLst>
          </p:cNvPr>
          <p:cNvSpPr/>
          <p:nvPr/>
        </p:nvSpPr>
        <p:spPr>
          <a:xfrm>
            <a:off x="6725920" y="5476240"/>
            <a:ext cx="46736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9C96CE-8A9D-950B-029D-4FF40E4BDA53}"/>
              </a:ext>
            </a:extLst>
          </p:cNvPr>
          <p:cNvSpPr/>
          <p:nvPr/>
        </p:nvSpPr>
        <p:spPr>
          <a:xfrm>
            <a:off x="9088120" y="2609215"/>
            <a:ext cx="46736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35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32184</TotalTime>
  <Words>581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Very Near Future Plan to Check Translation and Rotation for ND2FD</vt:lpstr>
      <vt:lpstr>Data to Be Used</vt:lpstr>
      <vt:lpstr>Sanity Check with Coordinate Transformations</vt:lpstr>
      <vt:lpstr>Solution for M</vt:lpstr>
      <vt:lpstr>Solution for M</vt:lpstr>
      <vt:lpstr>Solution for 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Stage</dc:title>
  <dc:creator>chiaki</dc:creator>
  <cp:lastModifiedBy>chiakiwindows@gmail.com</cp:lastModifiedBy>
  <cp:revision>218</cp:revision>
  <dcterms:created xsi:type="dcterms:W3CDTF">2022-02-07T23:48:40Z</dcterms:created>
  <dcterms:modified xsi:type="dcterms:W3CDTF">2023-11-03T04:30:05Z</dcterms:modified>
</cp:coreProperties>
</file>