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1"/>
    <p:sldMasterId id="2147484129" r:id="rId2"/>
  </p:sldMasterIdLst>
  <p:notesMasterIdLst>
    <p:notesMasterId r:id="rId9"/>
  </p:notesMasterIdLst>
  <p:handoutMasterIdLst>
    <p:handoutMasterId r:id="rId10"/>
  </p:handoutMasterIdLst>
  <p:sldIdLst>
    <p:sldId id="346" r:id="rId3"/>
    <p:sldId id="347" r:id="rId4"/>
    <p:sldId id="348" r:id="rId5"/>
    <p:sldId id="352" r:id="rId6"/>
    <p:sldId id="353" r:id="rId7"/>
    <p:sldId id="351" r:id="rId8"/>
  </p:sldIdLst>
  <p:sldSz cx="9144000" cy="5143500" type="screen16x9"/>
  <p:notesSz cx="6858000" cy="9144000"/>
  <p:defaultTex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3107">
          <p15:clr>
            <a:srgbClr val="A4A3A4"/>
          </p15:clr>
        </p15:guide>
        <p15:guide id="2" orient="horz" pos="1274">
          <p15:clr>
            <a:srgbClr val="A4A3A4"/>
          </p15:clr>
        </p15:guide>
        <p15:guide id="3" orient="horz" pos="114">
          <p15:clr>
            <a:srgbClr val="A4A3A4"/>
          </p15:clr>
        </p15:guide>
        <p15:guide id="4" orient="horz" pos="2093">
          <p15:clr>
            <a:srgbClr val="A4A3A4"/>
          </p15:clr>
        </p15:guide>
        <p15:guide id="5" orient="horz" pos="453">
          <p15:clr>
            <a:srgbClr val="A4A3A4"/>
          </p15:clr>
        </p15:guide>
        <p15:guide id="6" orient="horz" pos="3001">
          <p15:clr>
            <a:srgbClr val="A4A3A4"/>
          </p15:clr>
        </p15:guide>
        <p15:guide id="7" pos="5616">
          <p15:clr>
            <a:srgbClr val="A4A3A4"/>
          </p15:clr>
        </p15:guide>
        <p15:guide id="8" pos="136">
          <p15:clr>
            <a:srgbClr val="A4A3A4"/>
          </p15:clr>
        </p15:guide>
        <p15:guide id="9" pos="3562">
          <p15:clr>
            <a:srgbClr val="A4A3A4"/>
          </p15:clr>
        </p15:guide>
        <p15:guide id="10" pos="4453">
          <p15:clr>
            <a:srgbClr val="A4A3A4"/>
          </p15:clr>
        </p15:guide>
        <p15:guide id="11" pos="5163">
          <p15:clr>
            <a:srgbClr val="A4A3A4"/>
          </p15:clr>
        </p15:guide>
        <p15:guide id="12" pos="4632">
          <p15:clr>
            <a:srgbClr val="A4A3A4"/>
          </p15:clr>
        </p15:guide>
        <p15:guide id="13" pos="58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70C0"/>
    <a:srgbClr val="00FFFF"/>
    <a:srgbClr val="00FF00"/>
    <a:srgbClr val="4472C4"/>
    <a:srgbClr val="458DCC"/>
    <a:srgbClr val="50504E"/>
    <a:srgbClr val="4E4E4E"/>
    <a:srgbClr val="404040"/>
    <a:srgbClr val="004C97"/>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8" autoAdjust="0"/>
    <p:restoredTop sz="94663"/>
  </p:normalViewPr>
  <p:slideViewPr>
    <p:cSldViewPr snapToGrid="0" snapToObjects="1" showGuides="1">
      <p:cViewPr varScale="1">
        <p:scale>
          <a:sx n="113" d="100"/>
          <a:sy n="113" d="100"/>
        </p:scale>
        <p:origin x="510" y="102"/>
      </p:cViewPr>
      <p:guideLst>
        <p:guide orient="horz" pos="3107"/>
        <p:guide orient="horz" pos="1274"/>
        <p:guide orient="horz" pos="114"/>
        <p:guide orient="horz" pos="2093"/>
        <p:guide orient="horz" pos="453"/>
        <p:guide orient="horz" pos="3001"/>
        <p:guide pos="5616"/>
        <p:guide pos="136"/>
        <p:guide pos="3562"/>
        <p:guide pos="4453"/>
        <p:guide pos="5163"/>
        <p:guide pos="4632"/>
        <p:guide pos="589"/>
      </p:guideLst>
    </p:cSldViewPr>
  </p:slideViewPr>
  <p:notesTextViewPr>
    <p:cViewPr>
      <p:scale>
        <a:sx n="100" d="100"/>
        <a:sy n="100" d="100"/>
      </p:scale>
      <p:origin x="0" y="0"/>
    </p:cViewPr>
  </p:notesText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DBB872F3-6144-3148-BC13-C063BA20AE80}" type="datetimeFigureOut">
              <a:rPr lang="en-US"/>
              <a:pPr>
                <a:defRPr/>
              </a:pPr>
              <a:t>11/3/2023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0ACDB0ED-0BEE-9846-B9EA-5C7BFF06289F}" type="slidenum">
              <a:rPr lang="en-US"/>
              <a:pPr>
                <a:defRPr/>
              </a:pPr>
              <a:t>‹#›</a:t>
            </a:fld>
            <a:endParaRPr lang="en-US"/>
          </a:p>
        </p:txBody>
      </p:sp>
    </p:spTree>
    <p:extLst>
      <p:ext uri="{BB962C8B-B14F-4D97-AF65-F5344CB8AC3E}">
        <p14:creationId xmlns:p14="http://schemas.microsoft.com/office/powerpoint/2010/main" val="14231645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531CFD29-8380-B24A-89EC-384D8B8A981B}" type="datetimeFigureOut">
              <a:rPr lang="en-US"/>
              <a:pPr>
                <a:defRPr/>
              </a:pPr>
              <a:t>11/3/2023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CAD08E57-B576-F641-BEA6-C3D752DF7F66}" type="slidenum">
              <a:rPr lang="en-US"/>
              <a:pPr>
                <a:defRPr/>
              </a:pPr>
              <a:t>‹#›</a:t>
            </a:fld>
            <a:endParaRPr lang="en-US"/>
          </a:p>
        </p:txBody>
      </p:sp>
    </p:spTree>
    <p:extLst>
      <p:ext uri="{BB962C8B-B14F-4D97-AF65-F5344CB8AC3E}">
        <p14:creationId xmlns:p14="http://schemas.microsoft.com/office/powerpoint/2010/main" val="160064002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go Bottom: Title &amp;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3" y="796397"/>
            <a:ext cx="8672513" cy="3794522"/>
          </a:xfrm>
          <a:prstGeom prst="rect">
            <a:avLst/>
          </a:prstGeom>
        </p:spPr>
        <p:txBody>
          <a:bodyPr lIns="0" tIns="0" rIns="0" bIns="0"/>
          <a:lstStyle>
            <a:lvl1pPr marL="230188" indent="-230188">
              <a:spcBef>
                <a:spcPts val="984"/>
              </a:spcBef>
              <a:defRPr sz="1800">
                <a:solidFill>
                  <a:srgbClr val="505050"/>
                </a:solidFill>
              </a:defRPr>
            </a:lvl1pPr>
            <a:lvl2pPr marL="512763" indent="-230188">
              <a:spcBef>
                <a:spcPts val="984"/>
              </a:spcBef>
              <a:defRPr sz="1600">
                <a:solidFill>
                  <a:srgbClr val="505050"/>
                </a:solidFill>
              </a:defRPr>
            </a:lvl2pPr>
            <a:lvl3pPr marL="803275" indent="-230188">
              <a:spcBef>
                <a:spcPts val="984"/>
              </a:spcBef>
              <a:defRPr sz="1500">
                <a:solidFill>
                  <a:srgbClr val="505050"/>
                </a:solidFill>
              </a:defRPr>
            </a:lvl3pPr>
            <a:lvl4pPr marL="1085850" indent="-228600">
              <a:spcBef>
                <a:spcPts val="984"/>
              </a:spcBef>
              <a:defRPr sz="1400">
                <a:solidFill>
                  <a:srgbClr val="505050"/>
                </a:solidFill>
              </a:defRPr>
            </a:lvl4pPr>
            <a:lvl5pPr marL="1370013" indent="-230188">
              <a:spcBef>
                <a:spcPts val="984"/>
              </a:spcBef>
              <a:buFont typeface="Arial"/>
              <a:buChar char="•"/>
              <a:defRPr sz="1400">
                <a:solidFill>
                  <a:srgbClr val="50505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92524"/>
            <a:ext cx="8686800" cy="320908"/>
          </a:xfrm>
          <a:prstGeom prst="rect">
            <a:avLst/>
          </a:prstGeom>
        </p:spPr>
        <p:txBody>
          <a:bodyPr lIns="0" tIns="0" rIns="0" bIns="0" anchor="b" anchorCtr="0"/>
          <a:lstStyle>
            <a:lvl1pPr>
              <a:defRPr sz="2200">
                <a:solidFill>
                  <a:srgbClr val="004C97"/>
                </a:solidFill>
              </a:defRPr>
            </a:lvl1pPr>
          </a:lstStyle>
          <a:p>
            <a:r>
              <a:rPr lang="en-US" dirty="0"/>
              <a:t>Click to edit Master title style</a:t>
            </a:r>
          </a:p>
        </p:txBody>
      </p:sp>
      <p:sp>
        <p:nvSpPr>
          <p:cNvPr id="8" name="Date Placeholder 3"/>
          <p:cNvSpPr>
            <a:spLocks noGrp="1"/>
          </p:cNvSpPr>
          <p:nvPr>
            <p:ph type="dt" sz="half" idx="2"/>
          </p:nvPr>
        </p:nvSpPr>
        <p:spPr>
          <a:xfrm>
            <a:off x="736827" y="4878161"/>
            <a:ext cx="675368" cy="180975"/>
          </a:xfrm>
          <a:prstGeom prst="rect">
            <a:avLst/>
          </a:prstGeom>
        </p:spPr>
        <p:txBody>
          <a:bodyPr vert="horz" wrap="square" lIns="0" tIns="0" rIns="0" bIns="0" numCol="1" anchor="t" anchorCtr="0" compatLnSpc="1">
            <a:prstTxWarp prst="textNoShape">
              <a:avLst/>
            </a:prstTxWarp>
          </a:bodyPr>
          <a:lstStyle>
            <a:lvl1pPr algn="l">
              <a:defRPr sz="900" smtClean="0">
                <a:solidFill>
                  <a:srgbClr val="004C97"/>
                </a:solidFill>
                <a:latin typeface="Helvetica" charset="0"/>
                <a:cs typeface="ＭＳ Ｐゴシック" charset="0"/>
              </a:defRPr>
            </a:lvl1pPr>
          </a:lstStyle>
          <a:p>
            <a:pPr>
              <a:defRPr/>
            </a:pPr>
            <a:endParaRPr lang="en-US" dirty="0"/>
          </a:p>
        </p:txBody>
      </p:sp>
      <p:sp>
        <p:nvSpPr>
          <p:cNvPr id="9" name="Footer Placeholder 4"/>
          <p:cNvSpPr>
            <a:spLocks noGrp="1"/>
          </p:cNvSpPr>
          <p:nvPr>
            <p:ph type="ftr" sz="quarter" idx="3"/>
          </p:nvPr>
        </p:nvSpPr>
        <p:spPr>
          <a:xfrm>
            <a:off x="1530603" y="4878161"/>
            <a:ext cx="6262118" cy="182155"/>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endParaRPr lang="en-US" b="1" dirty="0"/>
          </a:p>
        </p:txBody>
      </p:sp>
      <p:sp>
        <p:nvSpPr>
          <p:cNvPr id="10" name="Slide Number Placeholder 5"/>
          <p:cNvSpPr>
            <a:spLocks noGrp="1"/>
          </p:cNvSpPr>
          <p:nvPr>
            <p:ph type="sldNum" sz="quarter" idx="4"/>
          </p:nvPr>
        </p:nvSpPr>
        <p:spPr>
          <a:xfrm>
            <a:off x="222250" y="4878161"/>
            <a:ext cx="414338" cy="177964"/>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Tree>
    <p:extLst>
      <p:ext uri="{BB962C8B-B14F-4D97-AF65-F5344CB8AC3E}">
        <p14:creationId xmlns:p14="http://schemas.microsoft.com/office/powerpoint/2010/main" val="343922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 Bottom: 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719138"/>
            <a:ext cx="3027894" cy="3767007"/>
          </a:xfrm>
          <a:prstGeom prst="rect">
            <a:avLst/>
          </a:prstGeom>
        </p:spPr>
        <p:txBody>
          <a:bodyPr lIns="0" tIns="0" rIns="0" bIns="0"/>
          <a:lstStyle>
            <a:lvl1pPr marL="0" indent="0">
              <a:buNone/>
              <a:defRPr sz="13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542715" y="719139"/>
            <a:ext cx="5347605" cy="3767006"/>
          </a:xfrm>
          <a:prstGeom prst="rect">
            <a:avLst/>
          </a:prstGeom>
        </p:spPr>
        <p:txBody>
          <a:bodyPr lIns="0" tIns="0" rIns="0" bIns="0"/>
          <a:lstStyle>
            <a:lvl1pPr marL="230188" marR="0" indent="-230188" algn="l" defTabSz="457200" rtl="0" eaLnBrk="1" fontAlgn="base" latinLnBrk="0" hangingPunct="1">
              <a:lnSpc>
                <a:spcPct val="100000"/>
              </a:lnSpc>
              <a:spcBef>
                <a:spcPts val="984"/>
              </a:spcBef>
              <a:spcAft>
                <a:spcPct val="0"/>
              </a:spcAft>
              <a:buClrTx/>
              <a:buSzTx/>
              <a:buFont typeface="Arial" charset="0"/>
              <a:buChar char="•"/>
              <a:tabLst/>
              <a:defRPr sz="1800">
                <a:solidFill>
                  <a:srgbClr val="505050"/>
                </a:solidFill>
              </a:defRPr>
            </a:lvl1pPr>
            <a:lvl2pPr marL="514350" indent="-230188">
              <a:spcBef>
                <a:spcPts val="984"/>
              </a:spcBef>
              <a:defRPr sz="1600">
                <a:solidFill>
                  <a:srgbClr val="505050"/>
                </a:solidFill>
              </a:defRPr>
            </a:lvl2pPr>
            <a:lvl3pPr marL="806450" indent="-228600">
              <a:spcBef>
                <a:spcPts val="984"/>
              </a:spcBef>
              <a:defRPr sz="1500">
                <a:solidFill>
                  <a:srgbClr val="505050"/>
                </a:solidFill>
              </a:defRPr>
            </a:lvl3pPr>
            <a:lvl4pPr marL="1087438" indent="-228600">
              <a:spcBef>
                <a:spcPts val="984"/>
              </a:spcBef>
              <a:defRPr sz="1400">
                <a:solidFill>
                  <a:srgbClr val="505050"/>
                </a:solidFill>
              </a:defRPr>
            </a:lvl4pPr>
            <a:lvl5pPr marL="1370013" indent="-228600">
              <a:spcBef>
                <a:spcPts val="984"/>
              </a:spcBef>
              <a:buFont typeface="Arial"/>
              <a:buChar char="•"/>
              <a:defRPr sz="1400">
                <a:solidFill>
                  <a:srgbClr val="505050"/>
                </a:solidFill>
              </a:defRPr>
            </a:lvl5pPr>
            <a:lvl6pPr>
              <a:defRPr sz="1800"/>
            </a:lvl6pPr>
            <a:lvl7pPr>
              <a:defRPr sz="1800"/>
            </a:lvl7pPr>
            <a:lvl8pPr>
              <a:defRPr sz="1800"/>
            </a:lvl8pPr>
            <a:lvl9pPr>
              <a:defRPr sz="1800"/>
            </a:lvl9pPr>
          </a:lstStyle>
          <a:p>
            <a:pPr marL="230188" marR="0" lvl="0"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Click to edit Master text styles</a:t>
            </a:r>
          </a:p>
          <a:p>
            <a:pPr marL="230188" marR="0" lvl="1"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Second level</a:t>
            </a:r>
          </a:p>
          <a:p>
            <a:pPr marL="230188" marR="0" lvl="2"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Third level</a:t>
            </a:r>
          </a:p>
          <a:p>
            <a:pPr marL="230188" marR="0" lvl="3"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Fourth level</a:t>
            </a:r>
          </a:p>
          <a:p>
            <a:pPr marL="230188" marR="0" lvl="4"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Fifth level</a:t>
            </a:r>
            <a:endParaRPr lang="en-US" dirty="0"/>
          </a:p>
        </p:txBody>
      </p:sp>
      <p:sp>
        <p:nvSpPr>
          <p:cNvPr id="5" name="Date Placeholder 3"/>
          <p:cNvSpPr>
            <a:spLocks noGrp="1"/>
          </p:cNvSpPr>
          <p:nvPr>
            <p:ph type="dt" sz="half" idx="16"/>
          </p:nvPr>
        </p:nvSpPr>
        <p:spPr>
          <a:xfrm>
            <a:off x="736827" y="4878161"/>
            <a:ext cx="675368" cy="180975"/>
          </a:xfrm>
        </p:spPr>
        <p:txBody>
          <a:bodyPr/>
          <a:lstStyle>
            <a:lvl1pPr>
              <a:defRPr sz="900" smtClean="0"/>
            </a:lvl1pPr>
          </a:lstStyle>
          <a:p>
            <a:pPr>
              <a:defRPr/>
            </a:pPr>
            <a:endParaRPr lang="en-US" dirty="0"/>
          </a:p>
        </p:txBody>
      </p:sp>
      <p:sp>
        <p:nvSpPr>
          <p:cNvPr id="6" name="Footer Placeholder 4"/>
          <p:cNvSpPr>
            <a:spLocks noGrp="1"/>
          </p:cNvSpPr>
          <p:nvPr>
            <p:ph type="ftr" sz="quarter" idx="17"/>
          </p:nvPr>
        </p:nvSpPr>
        <p:spPr>
          <a:xfrm>
            <a:off x="1530604" y="4878161"/>
            <a:ext cx="6262119" cy="187523"/>
          </a:xfrm>
        </p:spPr>
        <p:txBody>
          <a:bodyPr/>
          <a:lstStyle>
            <a:lvl1pPr>
              <a:defRPr sz="900" dirty="0" smtClean="0"/>
            </a:lvl1pPr>
          </a:lstStyle>
          <a:p>
            <a:pPr>
              <a:defRPr/>
            </a:pPr>
            <a:endParaRPr lang="en-US" b="1"/>
          </a:p>
        </p:txBody>
      </p:sp>
      <p:sp>
        <p:nvSpPr>
          <p:cNvPr id="7" name="Slide Number Placeholder 5"/>
          <p:cNvSpPr>
            <a:spLocks noGrp="1"/>
          </p:cNvSpPr>
          <p:nvPr>
            <p:ph type="sldNum" sz="quarter" idx="18"/>
          </p:nvPr>
        </p:nvSpPr>
        <p:spPr/>
        <p:txBody>
          <a:bodyPr/>
          <a:lstStyle>
            <a:lvl1pPr>
              <a:defRPr sz="900" smtClean="0"/>
            </a:lvl1pPr>
          </a:lstStyle>
          <a:p>
            <a:pPr>
              <a:defRPr/>
            </a:pPr>
            <a:fld id="{979A04A2-726F-2143-A443-7788AF27176E}" type="slidenum">
              <a:rPr lang="en-US" smtClean="0"/>
              <a:pPr>
                <a:defRPr/>
              </a:pPr>
              <a:t>‹#›</a:t>
            </a:fld>
            <a:endParaRPr lang="en-US" dirty="0"/>
          </a:p>
        </p:txBody>
      </p:sp>
      <p:sp>
        <p:nvSpPr>
          <p:cNvPr id="12" name="Title 1"/>
          <p:cNvSpPr>
            <a:spLocks noGrp="1"/>
          </p:cNvSpPr>
          <p:nvPr>
            <p:ph type="title"/>
          </p:nvPr>
        </p:nvSpPr>
        <p:spPr>
          <a:xfrm>
            <a:off x="228600" y="190520"/>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pic>
        <p:nvPicPr>
          <p:cNvPr id="9" name="Picture 8" descr="A picture containing icon&#10;&#10;Description automatically generated">
            <a:extLst>
              <a:ext uri="{FF2B5EF4-FFF2-40B4-BE49-F238E27FC236}">
                <a16:creationId xmlns:a16="http://schemas.microsoft.com/office/drawing/2014/main" id="{8EAC481F-6EA8-8842-9A2B-BC4C4B79ABD0}"/>
              </a:ext>
            </a:extLst>
          </p:cNvPr>
          <p:cNvPicPr>
            <a:picLocks noChangeAspect="1"/>
          </p:cNvPicPr>
          <p:nvPr userDrawn="1"/>
        </p:nvPicPr>
        <p:blipFill>
          <a:blip r:embed="rId2"/>
          <a:stretch>
            <a:fillRect/>
          </a:stretch>
        </p:blipFill>
        <p:spPr>
          <a:xfrm>
            <a:off x="7816531" y="4671986"/>
            <a:ext cx="1108394" cy="199149"/>
          </a:xfrm>
          <a:prstGeom prst="rect">
            <a:avLst/>
          </a:prstGeom>
        </p:spPr>
      </p:pic>
      <p:sp>
        <p:nvSpPr>
          <p:cNvPr id="11" name="Rectangle 10">
            <a:extLst>
              <a:ext uri="{FF2B5EF4-FFF2-40B4-BE49-F238E27FC236}">
                <a16:creationId xmlns:a16="http://schemas.microsoft.com/office/drawing/2014/main" id="{CF7C8AC5-6610-6C44-BBA1-96C0000A5F19}"/>
              </a:ext>
            </a:extLst>
          </p:cNvPr>
          <p:cNvSpPr/>
          <p:nvPr userDrawn="1"/>
        </p:nvSpPr>
        <p:spPr>
          <a:xfrm>
            <a:off x="219075" y="4737100"/>
            <a:ext cx="7531101" cy="73025"/>
          </a:xfrm>
          <a:prstGeom prst="rect">
            <a:avLst/>
          </a:prstGeom>
          <a:solidFill>
            <a:srgbClr val="97D7E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6991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Logo Bottom: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728664"/>
            <a:ext cx="8686800" cy="2795038"/>
          </a:xfrm>
          <a:prstGeom prst="rect">
            <a:avLst/>
          </a:prstGeom>
        </p:spPr>
        <p:txBody>
          <a:bodyPr lIns="0" tIns="0" rIns="0" bIns="0" rtlCol="0">
            <a:normAutofit/>
          </a:bodyPr>
          <a:lstStyle>
            <a:lvl1pPr marL="0" indent="0">
              <a:buNone/>
              <a:defRPr sz="13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0" name="Text Placeholder 3"/>
          <p:cNvSpPr>
            <a:spLocks noGrp="1"/>
          </p:cNvSpPr>
          <p:nvPr>
            <p:ph type="body" sz="half" idx="2"/>
          </p:nvPr>
        </p:nvSpPr>
        <p:spPr>
          <a:xfrm>
            <a:off x="224073" y="3707254"/>
            <a:ext cx="8686800" cy="818444"/>
          </a:xfrm>
          <a:prstGeom prst="rect">
            <a:avLst/>
          </a:prstGeom>
        </p:spPr>
        <p:txBody>
          <a:bodyPr lIns="0" tIns="0" rIns="0" bIns="0"/>
          <a:lstStyle>
            <a:lvl1pPr marL="0" indent="0">
              <a:buNone/>
              <a:defRPr sz="13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p:cNvSpPr>
            <a:spLocks noGrp="1"/>
          </p:cNvSpPr>
          <p:nvPr>
            <p:ph type="dt" sz="half" idx="14"/>
          </p:nvPr>
        </p:nvSpPr>
        <p:spPr>
          <a:xfrm>
            <a:off x="736827" y="4878161"/>
            <a:ext cx="675368" cy="180975"/>
          </a:xfrm>
          <a:prstGeom prst="rect">
            <a:avLst/>
          </a:prstGeom>
        </p:spPr>
        <p:txBody>
          <a:bodyPr vert="horz" wrap="square" lIns="0" tIns="0" rIns="0" bIns="0" numCol="1" anchor="t" anchorCtr="0" compatLnSpc="1">
            <a:prstTxWarp prst="textNoShape">
              <a:avLst/>
            </a:prstTxWarp>
          </a:bodyPr>
          <a:lstStyle>
            <a:lvl1pPr algn="l">
              <a:defRPr sz="900" smtClean="0">
                <a:solidFill>
                  <a:srgbClr val="004C97"/>
                </a:solidFill>
                <a:latin typeface="Helvetica" charset="0"/>
                <a:cs typeface="ＭＳ Ｐゴシック" charset="0"/>
              </a:defRPr>
            </a:lvl1pPr>
          </a:lstStyle>
          <a:p>
            <a:pPr>
              <a:defRPr/>
            </a:pPr>
            <a:endParaRPr lang="en-US" dirty="0"/>
          </a:p>
        </p:txBody>
      </p:sp>
      <p:sp>
        <p:nvSpPr>
          <p:cNvPr id="9" name="Footer Placeholder 4"/>
          <p:cNvSpPr>
            <a:spLocks noGrp="1"/>
          </p:cNvSpPr>
          <p:nvPr>
            <p:ph type="ftr" sz="quarter" idx="3"/>
          </p:nvPr>
        </p:nvSpPr>
        <p:spPr>
          <a:xfrm>
            <a:off x="1530603" y="4878161"/>
            <a:ext cx="6251958" cy="182155"/>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endParaRPr lang="en-US" b="1" dirty="0"/>
          </a:p>
        </p:txBody>
      </p:sp>
      <p:sp>
        <p:nvSpPr>
          <p:cNvPr id="11" name="Slide Number Placeholder 5"/>
          <p:cNvSpPr>
            <a:spLocks noGrp="1"/>
          </p:cNvSpPr>
          <p:nvPr>
            <p:ph type="sldNum" sz="quarter" idx="4"/>
          </p:nvPr>
        </p:nvSpPr>
        <p:spPr>
          <a:xfrm>
            <a:off x="222250" y="4878161"/>
            <a:ext cx="414338" cy="177964"/>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12" name="Title 1"/>
          <p:cNvSpPr>
            <a:spLocks noGrp="1"/>
          </p:cNvSpPr>
          <p:nvPr>
            <p:ph type="title"/>
          </p:nvPr>
        </p:nvSpPr>
        <p:spPr>
          <a:xfrm>
            <a:off x="228600" y="188814"/>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pic>
        <p:nvPicPr>
          <p:cNvPr id="13" name="Picture 12" descr="A picture containing icon&#10;&#10;Description automatically generated">
            <a:extLst>
              <a:ext uri="{FF2B5EF4-FFF2-40B4-BE49-F238E27FC236}">
                <a16:creationId xmlns:a16="http://schemas.microsoft.com/office/drawing/2014/main" id="{5C62C411-78B7-E24A-910B-DB22279E203F}"/>
              </a:ext>
            </a:extLst>
          </p:cNvPr>
          <p:cNvPicPr>
            <a:picLocks noChangeAspect="1"/>
          </p:cNvPicPr>
          <p:nvPr userDrawn="1"/>
        </p:nvPicPr>
        <p:blipFill>
          <a:blip r:embed="rId2"/>
          <a:stretch>
            <a:fillRect/>
          </a:stretch>
        </p:blipFill>
        <p:spPr>
          <a:xfrm>
            <a:off x="7816531" y="4671986"/>
            <a:ext cx="1108394" cy="199149"/>
          </a:xfrm>
          <a:prstGeom prst="rect">
            <a:avLst/>
          </a:prstGeom>
        </p:spPr>
      </p:pic>
      <p:sp>
        <p:nvSpPr>
          <p:cNvPr id="15" name="Rectangle 14">
            <a:extLst>
              <a:ext uri="{FF2B5EF4-FFF2-40B4-BE49-F238E27FC236}">
                <a16:creationId xmlns:a16="http://schemas.microsoft.com/office/drawing/2014/main" id="{CA7D9CF0-9F7A-8149-A2E0-1D1F97884E19}"/>
              </a:ext>
            </a:extLst>
          </p:cNvPr>
          <p:cNvSpPr/>
          <p:nvPr userDrawn="1"/>
        </p:nvSpPr>
        <p:spPr>
          <a:xfrm>
            <a:off x="219075" y="4737100"/>
            <a:ext cx="7531101" cy="73025"/>
          </a:xfrm>
          <a:prstGeom prst="rect">
            <a:avLst/>
          </a:prstGeom>
          <a:solidFill>
            <a:srgbClr val="97D7E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17998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Picture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36827" y="4878161"/>
            <a:ext cx="675368" cy="180975"/>
          </a:xfrm>
        </p:spPr>
        <p:txBody>
          <a:bodyPr/>
          <a:lstStyle>
            <a:lvl1pPr>
              <a:defRPr sz="900"/>
            </a:lvl1pPr>
          </a:lstStyle>
          <a:p>
            <a:pPr>
              <a:defRPr/>
            </a:pPr>
            <a:endParaRPr lang="en-US" dirty="0"/>
          </a:p>
        </p:txBody>
      </p:sp>
      <p:sp>
        <p:nvSpPr>
          <p:cNvPr id="4" name="Footer Placeholder 3"/>
          <p:cNvSpPr>
            <a:spLocks noGrp="1"/>
          </p:cNvSpPr>
          <p:nvPr>
            <p:ph type="ftr" sz="quarter" idx="11"/>
          </p:nvPr>
        </p:nvSpPr>
        <p:spPr>
          <a:xfrm>
            <a:off x="1530605" y="4878161"/>
            <a:ext cx="6260399" cy="182155"/>
          </a:xfrm>
        </p:spPr>
        <p:txBody>
          <a:bodyPr/>
          <a:lstStyle>
            <a:lvl1pPr>
              <a:defRPr sz="900"/>
            </a:lvl1pPr>
          </a:lstStyle>
          <a:p>
            <a:pPr>
              <a:defRPr/>
            </a:pPr>
            <a:endParaRPr lang="en-US" b="1" dirty="0"/>
          </a:p>
        </p:txBody>
      </p:sp>
      <p:sp>
        <p:nvSpPr>
          <p:cNvPr id="5" name="Slide Number Placeholder 4"/>
          <p:cNvSpPr>
            <a:spLocks noGrp="1"/>
          </p:cNvSpPr>
          <p:nvPr>
            <p:ph type="sldNum" sz="quarter" idx="12"/>
          </p:nvPr>
        </p:nvSpPr>
        <p:spPr/>
        <p:txBody>
          <a:bodyPr/>
          <a:lstStyle>
            <a:lvl1pPr>
              <a:defRPr sz="900"/>
            </a:lvl1pPr>
          </a:lstStyle>
          <a:p>
            <a:pPr>
              <a:defRPr/>
            </a:pPr>
            <a:fld id="{148C009B-CB69-E04A-B9B3-34B26D69E9CF}" type="slidenum">
              <a:rPr lang="en-US" smtClean="0"/>
              <a:pPr>
                <a:defRPr/>
              </a:pPr>
              <a:t>‹#›</a:t>
            </a:fld>
            <a:endParaRPr lang="en-US" dirty="0"/>
          </a:p>
        </p:txBody>
      </p:sp>
      <p:sp>
        <p:nvSpPr>
          <p:cNvPr id="7" name="Picture Placeholder 6"/>
          <p:cNvSpPr>
            <a:spLocks noGrp="1"/>
          </p:cNvSpPr>
          <p:nvPr>
            <p:ph type="pic" sz="quarter" idx="13"/>
          </p:nvPr>
        </p:nvSpPr>
        <p:spPr>
          <a:xfrm>
            <a:off x="222250" y="190501"/>
            <a:ext cx="8675688" cy="4352192"/>
          </a:xfrm>
          <a:prstGeom prst="rect">
            <a:avLst/>
          </a:prstGeom>
        </p:spPr>
        <p:txBody>
          <a:bodyPr vert="horz"/>
          <a:lstStyle>
            <a:lvl1pPr marL="230188" indent="-230188">
              <a:defRPr sz="1400">
                <a:solidFill>
                  <a:srgbClr val="505050"/>
                </a:solidFill>
              </a:defRPr>
            </a:lvl1pPr>
          </a:lstStyle>
          <a:p>
            <a:r>
              <a:rPr lang="en-US"/>
              <a:t>Click icon to add picture</a:t>
            </a:r>
            <a:endParaRPr lang="en-US" dirty="0"/>
          </a:p>
        </p:txBody>
      </p:sp>
      <p:pic>
        <p:nvPicPr>
          <p:cNvPr id="6" name="Picture 5" descr="A picture containing icon&#10;&#10;Description automatically generated">
            <a:extLst>
              <a:ext uri="{FF2B5EF4-FFF2-40B4-BE49-F238E27FC236}">
                <a16:creationId xmlns:a16="http://schemas.microsoft.com/office/drawing/2014/main" id="{CA34DB5F-D82E-A04F-9A90-7E062B9F5CA5}"/>
              </a:ext>
            </a:extLst>
          </p:cNvPr>
          <p:cNvPicPr>
            <a:picLocks noChangeAspect="1"/>
          </p:cNvPicPr>
          <p:nvPr userDrawn="1"/>
        </p:nvPicPr>
        <p:blipFill>
          <a:blip r:embed="rId2"/>
          <a:stretch>
            <a:fillRect/>
          </a:stretch>
        </p:blipFill>
        <p:spPr>
          <a:xfrm>
            <a:off x="7816531" y="4671986"/>
            <a:ext cx="1108394" cy="199149"/>
          </a:xfrm>
          <a:prstGeom prst="rect">
            <a:avLst/>
          </a:prstGeom>
        </p:spPr>
      </p:pic>
      <p:sp>
        <p:nvSpPr>
          <p:cNvPr id="8" name="Rectangle 7">
            <a:extLst>
              <a:ext uri="{FF2B5EF4-FFF2-40B4-BE49-F238E27FC236}">
                <a16:creationId xmlns:a16="http://schemas.microsoft.com/office/drawing/2014/main" id="{BA273D8B-1721-BE4B-B1B9-EA445027C472}"/>
              </a:ext>
            </a:extLst>
          </p:cNvPr>
          <p:cNvSpPr/>
          <p:nvPr userDrawn="1"/>
        </p:nvSpPr>
        <p:spPr>
          <a:xfrm>
            <a:off x="219075" y="4737100"/>
            <a:ext cx="7531101" cy="73025"/>
          </a:xfrm>
          <a:prstGeom prst="rect">
            <a:avLst/>
          </a:prstGeom>
          <a:solidFill>
            <a:srgbClr val="97D7E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83096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Logo Bottom: Extra Logo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a:xfrm>
            <a:off x="1530603" y="4878161"/>
            <a:ext cx="6272278" cy="182155"/>
          </a:xfrm>
        </p:spPr>
        <p:txBody>
          <a:bodyPr/>
          <a:lstStyle/>
          <a:p>
            <a:pPr>
              <a:defRPr/>
            </a:pPr>
            <a:endParaRPr lang="en-US" b="1" dirty="0"/>
          </a:p>
        </p:txBody>
      </p:sp>
      <p:sp>
        <p:nvSpPr>
          <p:cNvPr id="5" name="Slide Number Placeholder 4"/>
          <p:cNvSpPr>
            <a:spLocks noGrp="1"/>
          </p:cNvSpPr>
          <p:nvPr>
            <p:ph type="sldNum" sz="quarter" idx="12"/>
          </p:nvPr>
        </p:nvSpPr>
        <p:spPr/>
        <p:txBody>
          <a:bodyPr/>
          <a:lstStyle/>
          <a:p>
            <a:pPr>
              <a:defRPr/>
            </a:pPr>
            <a:fld id="{148C009B-CB69-E04A-B9B3-34B26D69E9CF}" type="slidenum">
              <a:rPr lang="en-US" smtClean="0"/>
              <a:pPr>
                <a:defRPr/>
              </a:pPr>
              <a:t>‹#›</a:t>
            </a:fld>
            <a:endParaRPr lang="en-US" dirty="0"/>
          </a:p>
        </p:txBody>
      </p:sp>
      <p:sp>
        <p:nvSpPr>
          <p:cNvPr id="11" name="Title 1"/>
          <p:cNvSpPr>
            <a:spLocks noGrp="1"/>
          </p:cNvSpPr>
          <p:nvPr>
            <p:ph type="title"/>
          </p:nvPr>
        </p:nvSpPr>
        <p:spPr>
          <a:xfrm>
            <a:off x="228600" y="188814"/>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sp>
        <p:nvSpPr>
          <p:cNvPr id="24" name="Picture Placeholder 14"/>
          <p:cNvSpPr>
            <a:spLocks noGrp="1"/>
          </p:cNvSpPr>
          <p:nvPr>
            <p:ph type="pic" sz="quarter" idx="19"/>
          </p:nvPr>
        </p:nvSpPr>
        <p:spPr>
          <a:xfrm>
            <a:off x="205694" y="203667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5" name="Picture Placeholder 14"/>
          <p:cNvSpPr>
            <a:spLocks noGrp="1"/>
          </p:cNvSpPr>
          <p:nvPr>
            <p:ph type="pic" sz="quarter" idx="20"/>
          </p:nvPr>
        </p:nvSpPr>
        <p:spPr>
          <a:xfrm>
            <a:off x="1979425" y="203667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6" name="Picture Placeholder 14"/>
          <p:cNvSpPr>
            <a:spLocks noGrp="1"/>
          </p:cNvSpPr>
          <p:nvPr>
            <p:ph type="pic" sz="quarter" idx="21"/>
          </p:nvPr>
        </p:nvSpPr>
        <p:spPr>
          <a:xfrm>
            <a:off x="3753205" y="203667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7" name="Picture Placeholder 14"/>
          <p:cNvSpPr>
            <a:spLocks noGrp="1"/>
          </p:cNvSpPr>
          <p:nvPr>
            <p:ph type="pic" sz="quarter" idx="22"/>
          </p:nvPr>
        </p:nvSpPr>
        <p:spPr>
          <a:xfrm>
            <a:off x="5534456" y="203667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8" name="Picture Placeholder 14"/>
          <p:cNvSpPr>
            <a:spLocks noGrp="1"/>
          </p:cNvSpPr>
          <p:nvPr>
            <p:ph type="pic" sz="quarter" idx="23"/>
          </p:nvPr>
        </p:nvSpPr>
        <p:spPr>
          <a:xfrm>
            <a:off x="7300765" y="203667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9" name="Picture Placeholder 14"/>
          <p:cNvSpPr>
            <a:spLocks noGrp="1"/>
          </p:cNvSpPr>
          <p:nvPr>
            <p:ph type="pic" sz="quarter" idx="14"/>
          </p:nvPr>
        </p:nvSpPr>
        <p:spPr>
          <a:xfrm>
            <a:off x="205694" y="729132"/>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0" name="Picture Placeholder 14"/>
          <p:cNvSpPr>
            <a:spLocks noGrp="1"/>
          </p:cNvSpPr>
          <p:nvPr>
            <p:ph type="pic" sz="quarter" idx="15"/>
          </p:nvPr>
        </p:nvSpPr>
        <p:spPr>
          <a:xfrm>
            <a:off x="1979425" y="729132"/>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1" name="Picture Placeholder 14"/>
          <p:cNvSpPr>
            <a:spLocks noGrp="1"/>
          </p:cNvSpPr>
          <p:nvPr>
            <p:ph type="pic" sz="quarter" idx="16"/>
          </p:nvPr>
        </p:nvSpPr>
        <p:spPr>
          <a:xfrm>
            <a:off x="3753205" y="729132"/>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2" name="Picture Placeholder 14"/>
          <p:cNvSpPr>
            <a:spLocks noGrp="1"/>
          </p:cNvSpPr>
          <p:nvPr>
            <p:ph type="pic" sz="quarter" idx="17"/>
          </p:nvPr>
        </p:nvSpPr>
        <p:spPr>
          <a:xfrm>
            <a:off x="5534456" y="729132"/>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3" name="Picture Placeholder 14"/>
          <p:cNvSpPr>
            <a:spLocks noGrp="1"/>
          </p:cNvSpPr>
          <p:nvPr>
            <p:ph type="pic" sz="quarter" idx="18"/>
          </p:nvPr>
        </p:nvSpPr>
        <p:spPr>
          <a:xfrm>
            <a:off x="7300765" y="729132"/>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4" name="Picture Placeholder 14"/>
          <p:cNvSpPr>
            <a:spLocks noGrp="1"/>
          </p:cNvSpPr>
          <p:nvPr>
            <p:ph type="pic" sz="quarter" idx="24"/>
          </p:nvPr>
        </p:nvSpPr>
        <p:spPr>
          <a:xfrm>
            <a:off x="205694" y="333660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5" name="Picture Placeholder 14"/>
          <p:cNvSpPr>
            <a:spLocks noGrp="1"/>
          </p:cNvSpPr>
          <p:nvPr>
            <p:ph type="pic" sz="quarter" idx="25"/>
          </p:nvPr>
        </p:nvSpPr>
        <p:spPr>
          <a:xfrm>
            <a:off x="1979425" y="333660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6" name="Picture Placeholder 14"/>
          <p:cNvSpPr>
            <a:spLocks noGrp="1"/>
          </p:cNvSpPr>
          <p:nvPr>
            <p:ph type="pic" sz="quarter" idx="26"/>
          </p:nvPr>
        </p:nvSpPr>
        <p:spPr>
          <a:xfrm>
            <a:off x="3753205" y="333660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7" name="Picture Placeholder 14"/>
          <p:cNvSpPr>
            <a:spLocks noGrp="1"/>
          </p:cNvSpPr>
          <p:nvPr>
            <p:ph type="pic" sz="quarter" idx="27"/>
          </p:nvPr>
        </p:nvSpPr>
        <p:spPr>
          <a:xfrm>
            <a:off x="5534456" y="333660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8" name="Picture Placeholder 14"/>
          <p:cNvSpPr>
            <a:spLocks noGrp="1"/>
          </p:cNvSpPr>
          <p:nvPr>
            <p:ph type="pic" sz="quarter" idx="28"/>
          </p:nvPr>
        </p:nvSpPr>
        <p:spPr>
          <a:xfrm>
            <a:off x="7300765" y="3336601"/>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pic>
        <p:nvPicPr>
          <p:cNvPr id="23" name="Picture 22" descr="A picture containing icon&#10;&#10;Description automatically generated">
            <a:extLst>
              <a:ext uri="{FF2B5EF4-FFF2-40B4-BE49-F238E27FC236}">
                <a16:creationId xmlns:a16="http://schemas.microsoft.com/office/drawing/2014/main" id="{9F7A0E67-CA0E-AE4B-9410-E2429A756B20}"/>
              </a:ext>
            </a:extLst>
          </p:cNvPr>
          <p:cNvPicPr>
            <a:picLocks noChangeAspect="1"/>
          </p:cNvPicPr>
          <p:nvPr userDrawn="1"/>
        </p:nvPicPr>
        <p:blipFill>
          <a:blip r:embed="rId2"/>
          <a:stretch>
            <a:fillRect/>
          </a:stretch>
        </p:blipFill>
        <p:spPr>
          <a:xfrm>
            <a:off x="7816531" y="4671986"/>
            <a:ext cx="1108394" cy="199149"/>
          </a:xfrm>
          <a:prstGeom prst="rect">
            <a:avLst/>
          </a:prstGeom>
        </p:spPr>
      </p:pic>
      <p:sp>
        <p:nvSpPr>
          <p:cNvPr id="39" name="Rectangle 38">
            <a:extLst>
              <a:ext uri="{FF2B5EF4-FFF2-40B4-BE49-F238E27FC236}">
                <a16:creationId xmlns:a16="http://schemas.microsoft.com/office/drawing/2014/main" id="{65FF897D-868E-3049-8124-0434F375E4DD}"/>
              </a:ext>
            </a:extLst>
          </p:cNvPr>
          <p:cNvSpPr/>
          <p:nvPr userDrawn="1"/>
        </p:nvSpPr>
        <p:spPr>
          <a:xfrm>
            <a:off x="219075" y="4737100"/>
            <a:ext cx="7531101" cy="73025"/>
          </a:xfrm>
          <a:prstGeom prst="rect">
            <a:avLst/>
          </a:prstGeom>
          <a:solidFill>
            <a:srgbClr val="97D7E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75423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go Bottom: Comparison">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796397"/>
            <a:ext cx="4206240" cy="2725341"/>
          </a:xfrm>
          <a:prstGeom prst="rect">
            <a:avLst/>
          </a:prstGeom>
        </p:spPr>
        <p:txBody>
          <a:bodyPr lIns="0" tIns="0" rIns="0" bIns="0"/>
          <a:lstStyle>
            <a:lvl1pPr marL="230188" indent="-230188">
              <a:spcBef>
                <a:spcPts val="984"/>
              </a:spcBef>
              <a:defRPr sz="1800">
                <a:solidFill>
                  <a:srgbClr val="505050"/>
                </a:solidFill>
              </a:defRPr>
            </a:lvl1pPr>
            <a:lvl2pPr marL="512763" indent="-230188">
              <a:spcBef>
                <a:spcPts val="984"/>
              </a:spcBef>
              <a:defRPr sz="1600">
                <a:solidFill>
                  <a:srgbClr val="505050"/>
                </a:solidFill>
              </a:defRPr>
            </a:lvl2pPr>
            <a:lvl3pPr marL="803275" indent="-230188">
              <a:spcBef>
                <a:spcPts val="984"/>
              </a:spcBef>
              <a:defRPr sz="1500">
                <a:solidFill>
                  <a:srgbClr val="505050"/>
                </a:solidFill>
              </a:defRPr>
            </a:lvl3pPr>
            <a:lvl4pPr marL="1085850" indent="-228600">
              <a:spcBef>
                <a:spcPts val="984"/>
              </a:spcBef>
              <a:defRPr sz="1400">
                <a:solidFill>
                  <a:srgbClr val="505050"/>
                </a:solidFill>
              </a:defRPr>
            </a:lvl4pPr>
            <a:lvl5pPr marL="1370013" indent="-230188">
              <a:spcBef>
                <a:spcPts val="984"/>
              </a:spcBef>
              <a:buFont typeface="Arial"/>
              <a:buChar char="•"/>
              <a:defRPr sz="14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5"/>
          </p:nvPr>
        </p:nvSpPr>
        <p:spPr>
          <a:xfrm>
            <a:off x="4692455" y="796397"/>
            <a:ext cx="4215383" cy="2725341"/>
          </a:xfrm>
          <a:prstGeom prst="rect">
            <a:avLst/>
          </a:prstGeom>
        </p:spPr>
        <p:txBody>
          <a:bodyPr lIns="0" tIns="0" rIns="0" bIns="0"/>
          <a:lstStyle>
            <a:lvl1pPr marL="230188" indent="-230188">
              <a:spcBef>
                <a:spcPts val="984"/>
              </a:spcBef>
              <a:defRPr sz="1800">
                <a:solidFill>
                  <a:srgbClr val="505050"/>
                </a:solidFill>
              </a:defRPr>
            </a:lvl1pPr>
            <a:lvl2pPr marL="512763" indent="-230188">
              <a:spcBef>
                <a:spcPts val="984"/>
              </a:spcBef>
              <a:defRPr sz="1600">
                <a:solidFill>
                  <a:srgbClr val="505050"/>
                </a:solidFill>
              </a:defRPr>
            </a:lvl2pPr>
            <a:lvl3pPr marL="806450" indent="-228600">
              <a:spcBef>
                <a:spcPts val="984"/>
              </a:spcBef>
              <a:defRPr sz="1500">
                <a:solidFill>
                  <a:srgbClr val="505050"/>
                </a:solidFill>
              </a:defRPr>
            </a:lvl3pPr>
            <a:lvl4pPr marL="1087438" indent="-228600">
              <a:spcBef>
                <a:spcPts val="984"/>
              </a:spcBef>
              <a:defRPr sz="1400">
                <a:solidFill>
                  <a:srgbClr val="505050"/>
                </a:solidFill>
              </a:defRPr>
            </a:lvl4pPr>
            <a:lvl5pPr marL="1370013" indent="-228600">
              <a:spcBef>
                <a:spcPts val="984"/>
              </a:spcBef>
              <a:buFont typeface="Arial"/>
              <a:buChar char="•"/>
              <a:defRPr sz="14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3"/>
          <p:cNvSpPr>
            <a:spLocks noGrp="1"/>
          </p:cNvSpPr>
          <p:nvPr>
            <p:ph type="body" sz="half" idx="16"/>
          </p:nvPr>
        </p:nvSpPr>
        <p:spPr>
          <a:xfrm>
            <a:off x="229365" y="3641561"/>
            <a:ext cx="4205476" cy="949359"/>
          </a:xfrm>
          <a:prstGeom prst="rect">
            <a:avLst/>
          </a:prstGeom>
        </p:spPr>
        <p:txBody>
          <a:bodyPr lIns="0" tIns="0" rIns="0" bIns="0"/>
          <a:lstStyle>
            <a:lvl1pPr marL="0" indent="0">
              <a:buNone/>
              <a:defRPr sz="13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19"/>
          </p:nvPr>
        </p:nvSpPr>
        <p:spPr>
          <a:xfrm>
            <a:off x="4692452" y="3641561"/>
            <a:ext cx="4206239" cy="949359"/>
          </a:xfrm>
          <a:prstGeom prst="rect">
            <a:avLst/>
          </a:prstGeom>
        </p:spPr>
        <p:txBody>
          <a:bodyPr lIns="0" tIns="0" rIns="0" bIns="0"/>
          <a:lstStyle>
            <a:lvl1pPr marL="0" indent="0">
              <a:buNone/>
              <a:defRPr sz="13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Date Placeholder 3"/>
          <p:cNvSpPr>
            <a:spLocks noGrp="1"/>
          </p:cNvSpPr>
          <p:nvPr>
            <p:ph type="dt" sz="half" idx="2"/>
          </p:nvPr>
        </p:nvSpPr>
        <p:spPr>
          <a:xfrm>
            <a:off x="736827" y="4878161"/>
            <a:ext cx="675368" cy="180975"/>
          </a:xfrm>
          <a:prstGeom prst="rect">
            <a:avLst/>
          </a:prstGeom>
        </p:spPr>
        <p:txBody>
          <a:bodyPr vert="horz" wrap="square" lIns="0" tIns="0" rIns="0" bIns="0" numCol="1" anchor="t" anchorCtr="0" compatLnSpc="1">
            <a:prstTxWarp prst="textNoShape">
              <a:avLst/>
            </a:prstTxWarp>
          </a:bodyPr>
          <a:lstStyle>
            <a:lvl1pPr algn="l">
              <a:defRPr sz="900" smtClean="0">
                <a:solidFill>
                  <a:srgbClr val="004C97"/>
                </a:solidFill>
                <a:latin typeface="Helvetica" charset="0"/>
                <a:cs typeface="ＭＳ Ｐゴシック" charset="0"/>
              </a:defRPr>
            </a:lvl1pPr>
          </a:lstStyle>
          <a:p>
            <a:pPr>
              <a:defRPr/>
            </a:pPr>
            <a:endParaRPr lang="en-US" dirty="0"/>
          </a:p>
        </p:txBody>
      </p:sp>
      <p:sp>
        <p:nvSpPr>
          <p:cNvPr id="12" name="Footer Placeholder 4"/>
          <p:cNvSpPr>
            <a:spLocks noGrp="1"/>
          </p:cNvSpPr>
          <p:nvPr>
            <p:ph type="ftr" sz="quarter" idx="3"/>
          </p:nvPr>
        </p:nvSpPr>
        <p:spPr>
          <a:xfrm>
            <a:off x="1530602" y="4878161"/>
            <a:ext cx="6262118" cy="182155"/>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endParaRPr lang="en-US" b="1" dirty="0"/>
          </a:p>
        </p:txBody>
      </p:sp>
      <p:sp>
        <p:nvSpPr>
          <p:cNvPr id="13" name="Slide Number Placeholder 5"/>
          <p:cNvSpPr>
            <a:spLocks noGrp="1"/>
          </p:cNvSpPr>
          <p:nvPr>
            <p:ph type="sldNum" sz="quarter" idx="4"/>
          </p:nvPr>
        </p:nvSpPr>
        <p:spPr>
          <a:xfrm>
            <a:off x="222250" y="4878161"/>
            <a:ext cx="414338" cy="177964"/>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14" name="Title 1"/>
          <p:cNvSpPr>
            <a:spLocks noGrp="1"/>
          </p:cNvSpPr>
          <p:nvPr>
            <p:ph type="title"/>
          </p:nvPr>
        </p:nvSpPr>
        <p:spPr>
          <a:xfrm>
            <a:off x="228600" y="349268"/>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spTree>
    <p:extLst>
      <p:ext uri="{BB962C8B-B14F-4D97-AF65-F5344CB8AC3E}">
        <p14:creationId xmlns:p14="http://schemas.microsoft.com/office/powerpoint/2010/main" val="4139580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go Bottom: 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795338"/>
            <a:ext cx="3027894" cy="3767007"/>
          </a:xfrm>
          <a:prstGeom prst="rect">
            <a:avLst/>
          </a:prstGeom>
        </p:spPr>
        <p:txBody>
          <a:bodyPr lIns="0" tIns="0" rIns="0" bIns="0"/>
          <a:lstStyle>
            <a:lvl1pPr marL="0" indent="0">
              <a:buNone/>
              <a:defRPr sz="13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542715" y="795339"/>
            <a:ext cx="5347605" cy="3767006"/>
          </a:xfrm>
          <a:prstGeom prst="rect">
            <a:avLst/>
          </a:prstGeom>
        </p:spPr>
        <p:txBody>
          <a:bodyPr lIns="0" tIns="0" rIns="0" bIns="0"/>
          <a:lstStyle>
            <a:lvl1pPr marL="230188" indent="-230188">
              <a:spcBef>
                <a:spcPts val="984"/>
              </a:spcBef>
              <a:defRPr sz="1800">
                <a:solidFill>
                  <a:srgbClr val="505050"/>
                </a:solidFill>
              </a:defRPr>
            </a:lvl1pPr>
            <a:lvl2pPr marL="514350" indent="-230188">
              <a:spcBef>
                <a:spcPts val="984"/>
              </a:spcBef>
              <a:defRPr sz="1600">
                <a:solidFill>
                  <a:srgbClr val="505050"/>
                </a:solidFill>
              </a:defRPr>
            </a:lvl2pPr>
            <a:lvl3pPr marL="806450" indent="-228600">
              <a:spcBef>
                <a:spcPts val="984"/>
              </a:spcBef>
              <a:defRPr sz="1500">
                <a:solidFill>
                  <a:srgbClr val="505050"/>
                </a:solidFill>
              </a:defRPr>
            </a:lvl3pPr>
            <a:lvl4pPr marL="1087438" indent="-228600">
              <a:spcBef>
                <a:spcPts val="984"/>
              </a:spcBef>
              <a:defRPr sz="1400">
                <a:solidFill>
                  <a:srgbClr val="505050"/>
                </a:solidFill>
              </a:defRPr>
            </a:lvl4pPr>
            <a:lvl5pPr marL="1370013" indent="-228600">
              <a:spcBef>
                <a:spcPts val="984"/>
              </a:spcBef>
              <a:buFont typeface="Arial"/>
              <a:buChar char="•"/>
              <a:defRPr sz="14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6"/>
          </p:nvPr>
        </p:nvSpPr>
        <p:spPr>
          <a:xfrm>
            <a:off x="736827" y="4878161"/>
            <a:ext cx="675368" cy="180975"/>
          </a:xfrm>
        </p:spPr>
        <p:txBody>
          <a:bodyPr/>
          <a:lstStyle>
            <a:lvl1pPr>
              <a:defRPr sz="900" smtClean="0"/>
            </a:lvl1pPr>
          </a:lstStyle>
          <a:p>
            <a:pPr>
              <a:defRPr/>
            </a:pPr>
            <a:endParaRPr lang="en-US" dirty="0"/>
          </a:p>
        </p:txBody>
      </p:sp>
      <p:sp>
        <p:nvSpPr>
          <p:cNvPr id="6" name="Footer Placeholder 4"/>
          <p:cNvSpPr>
            <a:spLocks noGrp="1"/>
          </p:cNvSpPr>
          <p:nvPr>
            <p:ph type="ftr" sz="quarter" idx="17"/>
          </p:nvPr>
        </p:nvSpPr>
        <p:spPr>
          <a:xfrm>
            <a:off x="1530604" y="4878161"/>
            <a:ext cx="6262119" cy="187523"/>
          </a:xfrm>
        </p:spPr>
        <p:txBody>
          <a:bodyPr/>
          <a:lstStyle>
            <a:lvl1pPr>
              <a:defRPr sz="900" dirty="0" smtClean="0"/>
            </a:lvl1pPr>
          </a:lstStyle>
          <a:p>
            <a:pPr>
              <a:defRPr/>
            </a:pPr>
            <a:endParaRPr lang="en-US" b="1"/>
          </a:p>
        </p:txBody>
      </p:sp>
      <p:sp>
        <p:nvSpPr>
          <p:cNvPr id="7" name="Slide Number Placeholder 5"/>
          <p:cNvSpPr>
            <a:spLocks noGrp="1"/>
          </p:cNvSpPr>
          <p:nvPr>
            <p:ph type="sldNum" sz="quarter" idx="18"/>
          </p:nvPr>
        </p:nvSpPr>
        <p:spPr/>
        <p:txBody>
          <a:bodyPr/>
          <a:lstStyle>
            <a:lvl1pPr>
              <a:defRPr sz="900" smtClean="0"/>
            </a:lvl1pPr>
          </a:lstStyle>
          <a:p>
            <a:pPr>
              <a:defRPr/>
            </a:pPr>
            <a:fld id="{979A04A2-726F-2143-A443-7788AF27176E}" type="slidenum">
              <a:rPr lang="en-US" smtClean="0"/>
              <a:pPr>
                <a:defRPr/>
              </a:pPr>
              <a:t>‹#›</a:t>
            </a:fld>
            <a:endParaRPr lang="en-US" dirty="0"/>
          </a:p>
        </p:txBody>
      </p:sp>
      <p:sp>
        <p:nvSpPr>
          <p:cNvPr id="12" name="Title 1"/>
          <p:cNvSpPr>
            <a:spLocks noGrp="1"/>
          </p:cNvSpPr>
          <p:nvPr>
            <p:ph type="title"/>
          </p:nvPr>
        </p:nvSpPr>
        <p:spPr>
          <a:xfrm>
            <a:off x="228600" y="350974"/>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spTree>
    <p:extLst>
      <p:ext uri="{BB962C8B-B14F-4D97-AF65-F5344CB8AC3E}">
        <p14:creationId xmlns:p14="http://schemas.microsoft.com/office/powerpoint/2010/main" val="2011836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ogo Bottom: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796397"/>
            <a:ext cx="8686800" cy="2795038"/>
          </a:xfrm>
          <a:prstGeom prst="rect">
            <a:avLst/>
          </a:prstGeom>
        </p:spPr>
        <p:txBody>
          <a:bodyPr lIns="0" tIns="0" rIns="0" bIns="0" rtlCol="0">
            <a:normAutofit/>
          </a:bodyPr>
          <a:lstStyle>
            <a:lvl1pPr marL="0" indent="0">
              <a:buNone/>
              <a:defRPr sz="13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0" name="Text Placeholder 3"/>
          <p:cNvSpPr>
            <a:spLocks noGrp="1"/>
          </p:cNvSpPr>
          <p:nvPr>
            <p:ph type="body" sz="half" idx="2"/>
          </p:nvPr>
        </p:nvSpPr>
        <p:spPr>
          <a:xfrm>
            <a:off x="224073" y="3774987"/>
            <a:ext cx="8686800" cy="818444"/>
          </a:xfrm>
          <a:prstGeom prst="rect">
            <a:avLst/>
          </a:prstGeom>
        </p:spPr>
        <p:txBody>
          <a:bodyPr lIns="0" tIns="0" rIns="0" bIns="0"/>
          <a:lstStyle>
            <a:lvl1pPr marL="0" indent="0">
              <a:buNone/>
              <a:defRPr sz="13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p:cNvSpPr>
            <a:spLocks noGrp="1"/>
          </p:cNvSpPr>
          <p:nvPr>
            <p:ph type="dt" sz="half" idx="14"/>
          </p:nvPr>
        </p:nvSpPr>
        <p:spPr>
          <a:xfrm>
            <a:off x="736827" y="4878161"/>
            <a:ext cx="675368" cy="180975"/>
          </a:xfrm>
          <a:prstGeom prst="rect">
            <a:avLst/>
          </a:prstGeom>
        </p:spPr>
        <p:txBody>
          <a:bodyPr vert="horz" wrap="square" lIns="0" tIns="0" rIns="0" bIns="0" numCol="1" anchor="t" anchorCtr="0" compatLnSpc="1">
            <a:prstTxWarp prst="textNoShape">
              <a:avLst/>
            </a:prstTxWarp>
          </a:bodyPr>
          <a:lstStyle>
            <a:lvl1pPr algn="l">
              <a:defRPr sz="900" smtClean="0">
                <a:solidFill>
                  <a:srgbClr val="004C97"/>
                </a:solidFill>
                <a:latin typeface="Helvetica" charset="0"/>
                <a:cs typeface="ＭＳ Ｐゴシック" charset="0"/>
              </a:defRPr>
            </a:lvl1pPr>
          </a:lstStyle>
          <a:p>
            <a:pPr>
              <a:defRPr/>
            </a:pPr>
            <a:endParaRPr lang="en-US" dirty="0"/>
          </a:p>
        </p:txBody>
      </p:sp>
      <p:sp>
        <p:nvSpPr>
          <p:cNvPr id="9" name="Footer Placeholder 4"/>
          <p:cNvSpPr>
            <a:spLocks noGrp="1"/>
          </p:cNvSpPr>
          <p:nvPr>
            <p:ph type="ftr" sz="quarter" idx="3"/>
          </p:nvPr>
        </p:nvSpPr>
        <p:spPr>
          <a:xfrm>
            <a:off x="1530603" y="4878161"/>
            <a:ext cx="6251958" cy="182155"/>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endParaRPr lang="en-US" b="1" dirty="0"/>
          </a:p>
        </p:txBody>
      </p:sp>
      <p:sp>
        <p:nvSpPr>
          <p:cNvPr id="11" name="Slide Number Placeholder 5"/>
          <p:cNvSpPr>
            <a:spLocks noGrp="1"/>
          </p:cNvSpPr>
          <p:nvPr>
            <p:ph type="sldNum" sz="quarter" idx="4"/>
          </p:nvPr>
        </p:nvSpPr>
        <p:spPr>
          <a:xfrm>
            <a:off x="222250" y="4878161"/>
            <a:ext cx="414338" cy="177964"/>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12" name="Title 1"/>
          <p:cNvSpPr>
            <a:spLocks noGrp="1"/>
          </p:cNvSpPr>
          <p:nvPr>
            <p:ph type="title"/>
          </p:nvPr>
        </p:nvSpPr>
        <p:spPr>
          <a:xfrm>
            <a:off x="228600" y="349268"/>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spTree>
    <p:extLst>
      <p:ext uri="{BB962C8B-B14F-4D97-AF65-F5344CB8AC3E}">
        <p14:creationId xmlns:p14="http://schemas.microsoft.com/office/powerpoint/2010/main" val="2811915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36827" y="4878161"/>
            <a:ext cx="675368" cy="180975"/>
          </a:xfrm>
        </p:spPr>
        <p:txBody>
          <a:bodyPr/>
          <a:lstStyle>
            <a:lvl1pPr>
              <a:defRPr sz="900"/>
            </a:lvl1pPr>
          </a:lstStyle>
          <a:p>
            <a:pPr>
              <a:defRPr/>
            </a:pPr>
            <a:endParaRPr lang="en-US" dirty="0"/>
          </a:p>
        </p:txBody>
      </p:sp>
      <p:sp>
        <p:nvSpPr>
          <p:cNvPr id="4" name="Footer Placeholder 3"/>
          <p:cNvSpPr>
            <a:spLocks noGrp="1"/>
          </p:cNvSpPr>
          <p:nvPr>
            <p:ph type="ftr" sz="quarter" idx="11"/>
          </p:nvPr>
        </p:nvSpPr>
        <p:spPr>
          <a:xfrm>
            <a:off x="1530605" y="4878161"/>
            <a:ext cx="6260399" cy="182155"/>
          </a:xfrm>
        </p:spPr>
        <p:txBody>
          <a:bodyPr/>
          <a:lstStyle>
            <a:lvl1pPr>
              <a:defRPr sz="900"/>
            </a:lvl1pPr>
          </a:lstStyle>
          <a:p>
            <a:pPr>
              <a:defRPr/>
            </a:pPr>
            <a:endParaRPr lang="en-US" b="1" dirty="0"/>
          </a:p>
        </p:txBody>
      </p:sp>
      <p:sp>
        <p:nvSpPr>
          <p:cNvPr id="5" name="Slide Number Placeholder 4"/>
          <p:cNvSpPr>
            <a:spLocks noGrp="1"/>
          </p:cNvSpPr>
          <p:nvPr>
            <p:ph type="sldNum" sz="quarter" idx="12"/>
          </p:nvPr>
        </p:nvSpPr>
        <p:spPr/>
        <p:txBody>
          <a:bodyPr/>
          <a:lstStyle>
            <a:lvl1pPr>
              <a:defRPr sz="900"/>
            </a:lvl1pPr>
          </a:lstStyle>
          <a:p>
            <a:pPr>
              <a:defRPr/>
            </a:pPr>
            <a:fld id="{148C009B-CB69-E04A-B9B3-34B26D69E9CF}" type="slidenum">
              <a:rPr lang="en-US" smtClean="0"/>
              <a:pPr>
                <a:defRPr/>
              </a:pPr>
              <a:t>‹#›</a:t>
            </a:fld>
            <a:endParaRPr lang="en-US" dirty="0"/>
          </a:p>
        </p:txBody>
      </p:sp>
      <p:sp>
        <p:nvSpPr>
          <p:cNvPr id="7" name="Picture Placeholder 6"/>
          <p:cNvSpPr>
            <a:spLocks noGrp="1"/>
          </p:cNvSpPr>
          <p:nvPr>
            <p:ph type="pic" sz="quarter" idx="13"/>
          </p:nvPr>
        </p:nvSpPr>
        <p:spPr>
          <a:xfrm>
            <a:off x="222250" y="355599"/>
            <a:ext cx="8675688" cy="4263293"/>
          </a:xfrm>
          <a:prstGeom prst="rect">
            <a:avLst/>
          </a:prstGeom>
        </p:spPr>
        <p:txBody>
          <a:bodyPr vert="horz"/>
          <a:lstStyle>
            <a:lvl1pPr marL="230188" indent="-230188">
              <a:defRPr sz="1400">
                <a:solidFill>
                  <a:srgbClr val="505050"/>
                </a:solidFill>
              </a:defRPr>
            </a:lvl1pPr>
          </a:lstStyle>
          <a:p>
            <a:r>
              <a:rPr lang="en-US"/>
              <a:t>Click icon to add picture</a:t>
            </a:r>
            <a:endParaRPr lang="en-US" dirty="0"/>
          </a:p>
        </p:txBody>
      </p:sp>
    </p:spTree>
    <p:extLst>
      <p:ext uri="{BB962C8B-B14F-4D97-AF65-F5344CB8AC3E}">
        <p14:creationId xmlns:p14="http://schemas.microsoft.com/office/powerpoint/2010/main" val="288222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 Bottom: Extra Logo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a:xfrm>
            <a:off x="1530603" y="4878161"/>
            <a:ext cx="6272278" cy="182155"/>
          </a:xfrm>
        </p:spPr>
        <p:txBody>
          <a:bodyPr/>
          <a:lstStyle/>
          <a:p>
            <a:pPr>
              <a:defRPr/>
            </a:pPr>
            <a:endParaRPr lang="en-US" b="1" dirty="0"/>
          </a:p>
        </p:txBody>
      </p:sp>
      <p:sp>
        <p:nvSpPr>
          <p:cNvPr id="5" name="Slide Number Placeholder 4"/>
          <p:cNvSpPr>
            <a:spLocks noGrp="1"/>
          </p:cNvSpPr>
          <p:nvPr>
            <p:ph type="sldNum" sz="quarter" idx="12"/>
          </p:nvPr>
        </p:nvSpPr>
        <p:spPr/>
        <p:txBody>
          <a:bodyPr/>
          <a:lstStyle/>
          <a:p>
            <a:pPr>
              <a:defRPr/>
            </a:pPr>
            <a:fld id="{148C009B-CB69-E04A-B9B3-34B26D69E9CF}" type="slidenum">
              <a:rPr lang="en-US" smtClean="0"/>
              <a:pPr>
                <a:defRPr/>
              </a:pPr>
              <a:t>‹#›</a:t>
            </a:fld>
            <a:endParaRPr lang="en-US" dirty="0"/>
          </a:p>
        </p:txBody>
      </p:sp>
      <p:sp>
        <p:nvSpPr>
          <p:cNvPr id="11" name="Title 1"/>
          <p:cNvSpPr>
            <a:spLocks noGrp="1"/>
          </p:cNvSpPr>
          <p:nvPr>
            <p:ph type="title"/>
          </p:nvPr>
        </p:nvSpPr>
        <p:spPr>
          <a:xfrm>
            <a:off x="228600" y="349268"/>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sp>
        <p:nvSpPr>
          <p:cNvPr id="24" name="Picture Placeholder 14"/>
          <p:cNvSpPr>
            <a:spLocks noGrp="1"/>
          </p:cNvSpPr>
          <p:nvPr>
            <p:ph type="pic" sz="quarter" idx="19"/>
          </p:nvPr>
        </p:nvSpPr>
        <p:spPr>
          <a:xfrm>
            <a:off x="228600" y="209593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5" name="Picture Placeholder 14"/>
          <p:cNvSpPr>
            <a:spLocks noGrp="1"/>
          </p:cNvSpPr>
          <p:nvPr>
            <p:ph type="pic" sz="quarter" idx="20"/>
          </p:nvPr>
        </p:nvSpPr>
        <p:spPr>
          <a:xfrm>
            <a:off x="2002331" y="209593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6" name="Picture Placeholder 14"/>
          <p:cNvSpPr>
            <a:spLocks noGrp="1"/>
          </p:cNvSpPr>
          <p:nvPr>
            <p:ph type="pic" sz="quarter" idx="21"/>
          </p:nvPr>
        </p:nvSpPr>
        <p:spPr>
          <a:xfrm>
            <a:off x="3776111" y="209593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7" name="Picture Placeholder 14"/>
          <p:cNvSpPr>
            <a:spLocks noGrp="1"/>
          </p:cNvSpPr>
          <p:nvPr>
            <p:ph type="pic" sz="quarter" idx="22"/>
          </p:nvPr>
        </p:nvSpPr>
        <p:spPr>
          <a:xfrm>
            <a:off x="5557362" y="209593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8" name="Picture Placeholder 14"/>
          <p:cNvSpPr>
            <a:spLocks noGrp="1"/>
          </p:cNvSpPr>
          <p:nvPr>
            <p:ph type="pic" sz="quarter" idx="23"/>
          </p:nvPr>
        </p:nvSpPr>
        <p:spPr>
          <a:xfrm>
            <a:off x="7323671" y="209593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29" name="Picture Placeholder 14"/>
          <p:cNvSpPr>
            <a:spLocks noGrp="1"/>
          </p:cNvSpPr>
          <p:nvPr>
            <p:ph type="pic" sz="quarter" idx="14"/>
          </p:nvPr>
        </p:nvSpPr>
        <p:spPr>
          <a:xfrm>
            <a:off x="228600" y="788399"/>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0" name="Picture Placeholder 14"/>
          <p:cNvSpPr>
            <a:spLocks noGrp="1"/>
          </p:cNvSpPr>
          <p:nvPr>
            <p:ph type="pic" sz="quarter" idx="15"/>
          </p:nvPr>
        </p:nvSpPr>
        <p:spPr>
          <a:xfrm>
            <a:off x="2002331" y="788399"/>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1" name="Picture Placeholder 14"/>
          <p:cNvSpPr>
            <a:spLocks noGrp="1"/>
          </p:cNvSpPr>
          <p:nvPr>
            <p:ph type="pic" sz="quarter" idx="16"/>
          </p:nvPr>
        </p:nvSpPr>
        <p:spPr>
          <a:xfrm>
            <a:off x="3776111" y="788399"/>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2" name="Picture Placeholder 14"/>
          <p:cNvSpPr>
            <a:spLocks noGrp="1"/>
          </p:cNvSpPr>
          <p:nvPr>
            <p:ph type="pic" sz="quarter" idx="17"/>
          </p:nvPr>
        </p:nvSpPr>
        <p:spPr>
          <a:xfrm>
            <a:off x="5557362" y="788399"/>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3" name="Picture Placeholder 14"/>
          <p:cNvSpPr>
            <a:spLocks noGrp="1"/>
          </p:cNvSpPr>
          <p:nvPr>
            <p:ph type="pic" sz="quarter" idx="18"/>
          </p:nvPr>
        </p:nvSpPr>
        <p:spPr>
          <a:xfrm>
            <a:off x="7323671" y="788399"/>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4" name="Picture Placeholder 14"/>
          <p:cNvSpPr>
            <a:spLocks noGrp="1"/>
          </p:cNvSpPr>
          <p:nvPr>
            <p:ph type="pic" sz="quarter" idx="24"/>
          </p:nvPr>
        </p:nvSpPr>
        <p:spPr>
          <a:xfrm>
            <a:off x="228600" y="339586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5" name="Picture Placeholder 14"/>
          <p:cNvSpPr>
            <a:spLocks noGrp="1"/>
          </p:cNvSpPr>
          <p:nvPr>
            <p:ph type="pic" sz="quarter" idx="25"/>
          </p:nvPr>
        </p:nvSpPr>
        <p:spPr>
          <a:xfrm>
            <a:off x="2002331" y="339586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6" name="Picture Placeholder 14"/>
          <p:cNvSpPr>
            <a:spLocks noGrp="1"/>
          </p:cNvSpPr>
          <p:nvPr>
            <p:ph type="pic" sz="quarter" idx="26"/>
          </p:nvPr>
        </p:nvSpPr>
        <p:spPr>
          <a:xfrm>
            <a:off x="3776111" y="339586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7" name="Picture Placeholder 14"/>
          <p:cNvSpPr>
            <a:spLocks noGrp="1"/>
          </p:cNvSpPr>
          <p:nvPr>
            <p:ph type="pic" sz="quarter" idx="27"/>
          </p:nvPr>
        </p:nvSpPr>
        <p:spPr>
          <a:xfrm>
            <a:off x="5557362" y="339586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
        <p:nvSpPr>
          <p:cNvPr id="38" name="Picture Placeholder 14"/>
          <p:cNvSpPr>
            <a:spLocks noGrp="1"/>
          </p:cNvSpPr>
          <p:nvPr>
            <p:ph type="pic" sz="quarter" idx="28"/>
          </p:nvPr>
        </p:nvSpPr>
        <p:spPr>
          <a:xfrm>
            <a:off x="7323671" y="3395868"/>
            <a:ext cx="1600200" cy="1200150"/>
          </a:xfrm>
          <a:prstGeom prst="rect">
            <a:avLst/>
          </a:prstGeom>
        </p:spPr>
        <p:txBody>
          <a:bodyPr vert="horz"/>
          <a:lstStyle>
            <a:lvl1pPr marL="0" indent="0">
              <a:buFontTx/>
              <a:buNone/>
              <a:defRPr sz="1100">
                <a:solidFill>
                  <a:srgbClr val="505050"/>
                </a:solidFill>
              </a:defRPr>
            </a:lvl1pPr>
          </a:lstStyle>
          <a:p>
            <a:r>
              <a:rPr lang="en-US"/>
              <a:t>Click icon to add picture</a:t>
            </a:r>
            <a:endParaRPr lang="en-US" dirty="0"/>
          </a:p>
        </p:txBody>
      </p:sp>
    </p:spTree>
    <p:extLst>
      <p:ext uri="{BB962C8B-B14F-4D97-AF65-F5344CB8AC3E}">
        <p14:creationId xmlns:p14="http://schemas.microsoft.com/office/powerpoint/2010/main" val="830161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_Title Slide">
    <p:bg>
      <p:bgPr>
        <a:solidFill>
          <a:schemeClr val="bg1">
            <a:alpha val="0"/>
          </a:schemeClr>
        </a:solidFill>
        <a:effectLst/>
      </p:bgPr>
    </p:bg>
    <p:spTree>
      <p:nvGrpSpPr>
        <p:cNvPr id="1" name=""/>
        <p:cNvGrpSpPr/>
        <p:nvPr/>
      </p:nvGrpSpPr>
      <p:grpSpPr>
        <a:xfrm>
          <a:off x="0" y="0"/>
          <a:ext cx="0" cy="0"/>
          <a:chOff x="0" y="0"/>
          <a:chExt cx="0" cy="0"/>
        </a:xfrm>
      </p:grpSpPr>
      <p:sp>
        <p:nvSpPr>
          <p:cNvPr id="7" name="Text Placeholder 23"/>
          <p:cNvSpPr>
            <a:spLocks noGrp="1"/>
          </p:cNvSpPr>
          <p:nvPr>
            <p:ph type="body" sz="quarter" idx="10"/>
          </p:nvPr>
        </p:nvSpPr>
        <p:spPr>
          <a:xfrm>
            <a:off x="341927" y="3996570"/>
            <a:ext cx="8499231" cy="935794"/>
          </a:xfrm>
          <a:prstGeom prst="rect">
            <a:avLst/>
          </a:prstGeom>
        </p:spPr>
        <p:txBody>
          <a:bodyPr lIns="0" tIns="45720" rIns="0" bIns="45720">
            <a:noAutofit/>
          </a:bodyPr>
          <a:lstStyle>
            <a:lvl1pPr marL="0" indent="0">
              <a:buFontTx/>
              <a:buNone/>
              <a:defRPr sz="16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
        <p:nvSpPr>
          <p:cNvPr id="8" name="Rectangle 7"/>
          <p:cNvSpPr/>
          <p:nvPr userDrawn="1"/>
        </p:nvSpPr>
        <p:spPr>
          <a:xfrm>
            <a:off x="-17762" y="-1"/>
            <a:ext cx="9189720" cy="672702"/>
          </a:xfrm>
          <a:prstGeom prst="rect">
            <a:avLst/>
          </a:prstGeom>
          <a:solidFill>
            <a:srgbClr val="004C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24"/>
          <p:cNvSpPr>
            <a:spLocks noGrp="1"/>
          </p:cNvSpPr>
          <p:nvPr>
            <p:ph type="body" sz="quarter" idx="11"/>
          </p:nvPr>
        </p:nvSpPr>
        <p:spPr>
          <a:xfrm>
            <a:off x="341924" y="3237621"/>
            <a:ext cx="8499232" cy="752287"/>
          </a:xfrm>
          <a:prstGeom prst="rect">
            <a:avLst/>
          </a:prstGeom>
        </p:spPr>
        <p:txBody>
          <a:bodyPr vert="horz" wrap="square" lIns="0" tIns="45720" anchor="ctr" anchorCtr="0">
            <a:normAutofit/>
          </a:bodyPr>
          <a:lstStyle>
            <a:lvl1pPr marL="0" indent="0" algn="l">
              <a:lnSpc>
                <a:spcPct val="100000"/>
              </a:lnSpc>
              <a:spcBef>
                <a:spcPts val="700"/>
              </a:spcBef>
              <a:spcAft>
                <a:spcPts val="0"/>
              </a:spcAft>
              <a:buFontTx/>
              <a:buNone/>
              <a:defRPr sz="2400" b="1" i="0">
                <a:solidFill>
                  <a:srgbClr val="004C97"/>
                </a:solidFill>
              </a:defRPr>
            </a:lvl1pPr>
            <a:lvl2pPr marL="0" indent="0">
              <a:buFontTx/>
              <a:buNone/>
              <a:defRPr sz="2800" b="1" i="0">
                <a:solidFill>
                  <a:srgbClr val="004C97"/>
                </a:solidFill>
              </a:defRPr>
            </a:lvl2pPr>
            <a:lvl3pPr marL="0" indent="0">
              <a:buFontTx/>
              <a:buNone/>
              <a:defRPr sz="2800" b="1" i="0">
                <a:solidFill>
                  <a:srgbClr val="004C97"/>
                </a:solidFill>
              </a:defRPr>
            </a:lvl3pPr>
            <a:lvl4pPr marL="0" indent="0">
              <a:buFontTx/>
              <a:buNone/>
              <a:defRPr sz="2800" b="1" i="0">
                <a:solidFill>
                  <a:srgbClr val="004C97"/>
                </a:solidFill>
              </a:defRPr>
            </a:lvl4pPr>
            <a:lvl5pPr marL="0" indent="0">
              <a:buFontTx/>
              <a:buNone/>
              <a:defRPr sz="2800" b="1" i="0">
                <a:solidFill>
                  <a:srgbClr val="004C97"/>
                </a:solidFill>
              </a:defRPr>
            </a:lvl5pPr>
          </a:lstStyle>
          <a:p>
            <a:pPr lvl="0"/>
            <a:r>
              <a:rPr lang="en-US"/>
              <a:t>Click to edit Master text styles</a:t>
            </a:r>
          </a:p>
        </p:txBody>
      </p:sp>
      <p:pic>
        <p:nvPicPr>
          <p:cNvPr id="13" name="Picture 12"/>
          <p:cNvPicPr>
            <a:picLocks noChangeAspect="1"/>
          </p:cNvPicPr>
          <p:nvPr userDrawn="1"/>
        </p:nvPicPr>
        <p:blipFill rotWithShape="1">
          <a:blip r:embed="rId2"/>
          <a:srcRect t="14644" b="44456"/>
          <a:stretch/>
        </p:blipFill>
        <p:spPr>
          <a:xfrm>
            <a:off x="-17762" y="612759"/>
            <a:ext cx="9189720" cy="2508919"/>
          </a:xfrm>
          <a:prstGeom prst="rect">
            <a:avLst/>
          </a:prstGeom>
        </p:spPr>
      </p:pic>
      <p:pic>
        <p:nvPicPr>
          <p:cNvPr id="11" name="Picture 10" descr="title_header_16x9.pdf"/>
          <p:cNvPicPr>
            <a:picLocks noChangeAspect="1"/>
          </p:cNvPicPr>
          <p:nvPr userDrawn="1"/>
        </p:nvPicPr>
        <p:blipFill rotWithShape="1">
          <a:blip r:embed="rId3">
            <a:extLst>
              <a:ext uri="{28A0092B-C50C-407E-A947-70E740481C1C}">
                <a14:useLocalDpi xmlns:a14="http://schemas.microsoft.com/office/drawing/2010/main" val="0"/>
              </a:ext>
            </a:extLst>
          </a:blip>
          <a:srcRect l="1456"/>
          <a:stretch/>
        </p:blipFill>
        <p:spPr>
          <a:xfrm>
            <a:off x="-17761" y="187384"/>
            <a:ext cx="9010786" cy="233162"/>
          </a:xfrm>
          <a:prstGeom prst="rect">
            <a:avLst/>
          </a:prstGeom>
        </p:spPr>
      </p:pic>
    </p:spTree>
    <p:extLst>
      <p:ext uri="{BB962C8B-B14F-4D97-AF65-F5344CB8AC3E}">
        <p14:creationId xmlns:p14="http://schemas.microsoft.com/office/powerpoint/2010/main" val="1039701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ogo Bottom: Title &amp;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228603" y="728664"/>
            <a:ext cx="8672513" cy="3794522"/>
          </a:xfrm>
          <a:prstGeom prst="rect">
            <a:avLst/>
          </a:prstGeom>
        </p:spPr>
        <p:txBody>
          <a:bodyPr lIns="0" tIns="0" rIns="0" bIns="0"/>
          <a:lstStyle>
            <a:lvl1pPr marL="230188" indent="-230188">
              <a:spcBef>
                <a:spcPts val="984"/>
              </a:spcBef>
              <a:defRPr sz="1800">
                <a:solidFill>
                  <a:srgbClr val="505050"/>
                </a:solidFill>
              </a:defRPr>
            </a:lvl1pPr>
            <a:lvl2pPr marL="282575" marR="0" indent="0" algn="l" defTabSz="457200" rtl="0" eaLnBrk="1" fontAlgn="base" latinLnBrk="0" hangingPunct="1">
              <a:lnSpc>
                <a:spcPct val="100000"/>
              </a:lnSpc>
              <a:spcBef>
                <a:spcPts val="984"/>
              </a:spcBef>
              <a:spcAft>
                <a:spcPct val="0"/>
              </a:spcAft>
              <a:buClrTx/>
              <a:buSzTx/>
              <a:buFont typeface="Arial" charset="0"/>
              <a:buNone/>
              <a:tabLst/>
              <a:defRPr sz="1600">
                <a:solidFill>
                  <a:srgbClr val="505050"/>
                </a:solidFill>
              </a:defRPr>
            </a:lvl2pPr>
            <a:lvl3pPr marL="573087" marR="0" indent="0" algn="l" defTabSz="457200" rtl="0" eaLnBrk="1" fontAlgn="base" latinLnBrk="0" hangingPunct="1">
              <a:lnSpc>
                <a:spcPct val="100000"/>
              </a:lnSpc>
              <a:spcBef>
                <a:spcPts val="984"/>
              </a:spcBef>
              <a:spcAft>
                <a:spcPct val="0"/>
              </a:spcAft>
              <a:buClrTx/>
              <a:buSzTx/>
              <a:buFont typeface="Arial" charset="0"/>
              <a:buNone/>
              <a:tabLst/>
              <a:defRPr sz="1500">
                <a:solidFill>
                  <a:srgbClr val="505050"/>
                </a:solidFill>
              </a:defRPr>
            </a:lvl3pPr>
            <a:lvl4pPr marL="857250" marR="0" indent="0" algn="l" defTabSz="457200" rtl="0" eaLnBrk="1" fontAlgn="base" latinLnBrk="0" hangingPunct="1">
              <a:lnSpc>
                <a:spcPct val="100000"/>
              </a:lnSpc>
              <a:spcBef>
                <a:spcPts val="984"/>
              </a:spcBef>
              <a:spcAft>
                <a:spcPct val="0"/>
              </a:spcAft>
              <a:buClrTx/>
              <a:buSzTx/>
              <a:buFont typeface="Arial" charset="0"/>
              <a:buNone/>
              <a:tabLst/>
              <a:defRPr sz="1400">
                <a:solidFill>
                  <a:srgbClr val="505050"/>
                </a:solidFill>
              </a:defRPr>
            </a:lvl4pPr>
            <a:lvl5pPr marL="1139825" marR="0" indent="0" algn="l" defTabSz="457200" rtl="0" eaLnBrk="1" fontAlgn="base" latinLnBrk="0" hangingPunct="1">
              <a:lnSpc>
                <a:spcPct val="100000"/>
              </a:lnSpc>
              <a:spcBef>
                <a:spcPts val="984"/>
              </a:spcBef>
              <a:spcAft>
                <a:spcPct val="0"/>
              </a:spcAft>
              <a:buClrTx/>
              <a:buSzTx/>
              <a:buFont typeface="Arial"/>
              <a:buNone/>
              <a:tabLst/>
              <a:defRPr sz="1400">
                <a:solidFill>
                  <a:srgbClr val="505050"/>
                </a:solidFill>
              </a:defRPr>
            </a:lvl5pPr>
          </a:lstStyle>
          <a:p>
            <a:pPr lvl="0"/>
            <a:r>
              <a:rPr lang="en-US" dirty="0"/>
              <a:t>Click to edit Master text styles.</a:t>
            </a:r>
          </a:p>
          <a:p>
            <a:pPr marL="512763" marR="0" lvl="1" indent="-230188" algn="l" defTabSz="457200" rtl="0" eaLnBrk="1" fontAlgn="base" latinLnBrk="0" hangingPunct="1">
              <a:lnSpc>
                <a:spcPct val="100000"/>
              </a:lnSpc>
              <a:spcBef>
                <a:spcPts val="984"/>
              </a:spcBef>
              <a:spcAft>
                <a:spcPct val="0"/>
              </a:spcAft>
              <a:buClrTx/>
              <a:buSzTx/>
              <a:buFont typeface="Arial" charset="0"/>
              <a:buChar char="–"/>
              <a:tabLst/>
              <a:defRPr/>
            </a:pPr>
            <a:r>
              <a:rPr lang="en-US" dirty="0"/>
              <a:t>Second level</a:t>
            </a:r>
          </a:p>
          <a:p>
            <a:pPr marL="803275" marR="0" lvl="2" indent="-230188" algn="l" defTabSz="457200" rtl="0" eaLnBrk="1" fontAlgn="base" latinLnBrk="0" hangingPunct="1">
              <a:lnSpc>
                <a:spcPct val="100000"/>
              </a:lnSpc>
              <a:spcBef>
                <a:spcPts val="984"/>
              </a:spcBef>
              <a:spcAft>
                <a:spcPct val="0"/>
              </a:spcAft>
              <a:buClrTx/>
              <a:buSzTx/>
              <a:buFont typeface="Arial" charset="0"/>
              <a:buChar char="•"/>
              <a:tabLst/>
              <a:defRPr/>
            </a:pPr>
            <a:r>
              <a:rPr lang="en-US" dirty="0"/>
              <a:t>Third level</a:t>
            </a:r>
          </a:p>
          <a:p>
            <a:pPr marL="1085850" marR="0" lvl="3" indent="-228600" algn="l" defTabSz="457200" rtl="0" eaLnBrk="1" fontAlgn="base" latinLnBrk="0" hangingPunct="1">
              <a:lnSpc>
                <a:spcPct val="100000"/>
              </a:lnSpc>
              <a:spcBef>
                <a:spcPts val="984"/>
              </a:spcBef>
              <a:spcAft>
                <a:spcPct val="0"/>
              </a:spcAft>
              <a:buClrTx/>
              <a:buSzTx/>
              <a:buFont typeface="Arial" charset="0"/>
              <a:buChar char="–"/>
              <a:tabLst/>
              <a:defRPr/>
            </a:pPr>
            <a:r>
              <a:rPr lang="en-US" dirty="0"/>
              <a:t>Fourth level</a:t>
            </a:r>
          </a:p>
          <a:p>
            <a:pPr marL="1370013" marR="0" lvl="4" indent="-230188" algn="l" defTabSz="457200" rtl="0" eaLnBrk="1" fontAlgn="base" latinLnBrk="0" hangingPunct="1">
              <a:lnSpc>
                <a:spcPct val="100000"/>
              </a:lnSpc>
              <a:spcBef>
                <a:spcPts val="984"/>
              </a:spcBef>
              <a:spcAft>
                <a:spcPct val="0"/>
              </a:spcAft>
              <a:buClrTx/>
              <a:buSzTx/>
              <a:buFont typeface="Arial"/>
              <a:buChar char="•"/>
              <a:tabLst/>
              <a:defRPr/>
            </a:pPr>
            <a:r>
              <a:rPr lang="en-US" dirty="0"/>
              <a:t>Fifth level</a:t>
            </a:r>
          </a:p>
        </p:txBody>
      </p:sp>
      <p:sp>
        <p:nvSpPr>
          <p:cNvPr id="17" name="Title 1"/>
          <p:cNvSpPr>
            <a:spLocks noGrp="1"/>
          </p:cNvSpPr>
          <p:nvPr>
            <p:ph type="title"/>
          </p:nvPr>
        </p:nvSpPr>
        <p:spPr>
          <a:xfrm>
            <a:off x="228600" y="188814"/>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sp>
        <p:nvSpPr>
          <p:cNvPr id="8" name="Date Placeholder 3"/>
          <p:cNvSpPr>
            <a:spLocks noGrp="1"/>
          </p:cNvSpPr>
          <p:nvPr>
            <p:ph type="dt" sz="half" idx="2"/>
          </p:nvPr>
        </p:nvSpPr>
        <p:spPr>
          <a:xfrm>
            <a:off x="736827" y="4878161"/>
            <a:ext cx="675368" cy="180975"/>
          </a:xfrm>
          <a:prstGeom prst="rect">
            <a:avLst/>
          </a:prstGeom>
        </p:spPr>
        <p:txBody>
          <a:bodyPr vert="horz" wrap="square" lIns="0" tIns="0" rIns="0" bIns="0" numCol="1" anchor="t" anchorCtr="0" compatLnSpc="1">
            <a:prstTxWarp prst="textNoShape">
              <a:avLst/>
            </a:prstTxWarp>
          </a:bodyPr>
          <a:lstStyle>
            <a:lvl1pPr algn="l">
              <a:defRPr sz="900" smtClean="0">
                <a:solidFill>
                  <a:srgbClr val="004C97"/>
                </a:solidFill>
                <a:latin typeface="Helvetica" charset="0"/>
                <a:cs typeface="ＭＳ Ｐゴシック" charset="0"/>
              </a:defRPr>
            </a:lvl1pPr>
          </a:lstStyle>
          <a:p>
            <a:pPr>
              <a:defRPr/>
            </a:pPr>
            <a:endParaRPr lang="en-US" dirty="0"/>
          </a:p>
        </p:txBody>
      </p:sp>
      <p:sp>
        <p:nvSpPr>
          <p:cNvPr id="9" name="Footer Placeholder 4"/>
          <p:cNvSpPr>
            <a:spLocks noGrp="1"/>
          </p:cNvSpPr>
          <p:nvPr>
            <p:ph type="ftr" sz="quarter" idx="3"/>
          </p:nvPr>
        </p:nvSpPr>
        <p:spPr>
          <a:xfrm>
            <a:off x="1530603" y="4878161"/>
            <a:ext cx="6262118" cy="182155"/>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endParaRPr lang="en-US" b="1" dirty="0"/>
          </a:p>
        </p:txBody>
      </p:sp>
      <p:sp>
        <p:nvSpPr>
          <p:cNvPr id="10" name="Slide Number Placeholder 5"/>
          <p:cNvSpPr>
            <a:spLocks noGrp="1"/>
          </p:cNvSpPr>
          <p:nvPr>
            <p:ph type="sldNum" sz="quarter" idx="4"/>
          </p:nvPr>
        </p:nvSpPr>
        <p:spPr>
          <a:xfrm>
            <a:off x="222250" y="4878161"/>
            <a:ext cx="414338" cy="177964"/>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pic>
        <p:nvPicPr>
          <p:cNvPr id="4" name="Picture 3" descr="A picture containing icon&#10;&#10;Description automatically generated">
            <a:extLst>
              <a:ext uri="{FF2B5EF4-FFF2-40B4-BE49-F238E27FC236}">
                <a16:creationId xmlns:a16="http://schemas.microsoft.com/office/drawing/2014/main" id="{AA69CF24-F572-1D4A-841D-0D6930238C04}"/>
              </a:ext>
            </a:extLst>
          </p:cNvPr>
          <p:cNvPicPr>
            <a:picLocks noChangeAspect="1"/>
          </p:cNvPicPr>
          <p:nvPr userDrawn="1"/>
        </p:nvPicPr>
        <p:blipFill>
          <a:blip r:embed="rId2"/>
          <a:stretch>
            <a:fillRect/>
          </a:stretch>
        </p:blipFill>
        <p:spPr>
          <a:xfrm>
            <a:off x="7816531" y="4671986"/>
            <a:ext cx="1108394" cy="199149"/>
          </a:xfrm>
          <a:prstGeom prst="rect">
            <a:avLst/>
          </a:prstGeom>
        </p:spPr>
      </p:pic>
      <p:sp>
        <p:nvSpPr>
          <p:cNvPr id="5" name="Rectangle 4">
            <a:extLst>
              <a:ext uri="{FF2B5EF4-FFF2-40B4-BE49-F238E27FC236}">
                <a16:creationId xmlns:a16="http://schemas.microsoft.com/office/drawing/2014/main" id="{CE809BEC-FF0E-7C47-ACC3-F2E5E0425E29}"/>
              </a:ext>
            </a:extLst>
          </p:cNvPr>
          <p:cNvSpPr/>
          <p:nvPr userDrawn="1"/>
        </p:nvSpPr>
        <p:spPr>
          <a:xfrm>
            <a:off x="219075" y="4737100"/>
            <a:ext cx="7531101" cy="73025"/>
          </a:xfrm>
          <a:prstGeom prst="rect">
            <a:avLst/>
          </a:prstGeom>
          <a:solidFill>
            <a:srgbClr val="97D7E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5051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ogo Bottom: Comparison">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728663"/>
            <a:ext cx="4206240" cy="2725341"/>
          </a:xfrm>
          <a:prstGeom prst="rect">
            <a:avLst/>
          </a:prstGeom>
        </p:spPr>
        <p:txBody>
          <a:bodyPr lIns="0" tIns="0" rIns="0" bIns="0"/>
          <a:lstStyle>
            <a:lvl1pPr marL="0" marR="0" indent="0" algn="l" defTabSz="457200" rtl="0" eaLnBrk="1" fontAlgn="base" latinLnBrk="0" hangingPunct="1">
              <a:lnSpc>
                <a:spcPct val="100000"/>
              </a:lnSpc>
              <a:spcBef>
                <a:spcPts val="984"/>
              </a:spcBef>
              <a:spcAft>
                <a:spcPct val="0"/>
              </a:spcAft>
              <a:buClrTx/>
              <a:buSzTx/>
              <a:buFont typeface="Arial" charset="0"/>
              <a:buNone/>
              <a:tabLst/>
              <a:defRPr sz="1800">
                <a:solidFill>
                  <a:srgbClr val="505050"/>
                </a:solidFill>
              </a:defRPr>
            </a:lvl1pPr>
            <a:lvl2pPr marL="512763" indent="-230188">
              <a:spcBef>
                <a:spcPts val="984"/>
              </a:spcBef>
              <a:defRPr sz="1600">
                <a:solidFill>
                  <a:srgbClr val="505050"/>
                </a:solidFill>
              </a:defRPr>
            </a:lvl2pPr>
            <a:lvl3pPr marL="803275" indent="-230188">
              <a:spcBef>
                <a:spcPts val="984"/>
              </a:spcBef>
              <a:defRPr sz="1500">
                <a:solidFill>
                  <a:srgbClr val="505050"/>
                </a:solidFill>
              </a:defRPr>
            </a:lvl3pPr>
            <a:lvl4pPr marL="1085850" indent="-228600">
              <a:spcBef>
                <a:spcPts val="984"/>
              </a:spcBef>
              <a:defRPr sz="1400">
                <a:solidFill>
                  <a:srgbClr val="505050"/>
                </a:solidFill>
              </a:defRPr>
            </a:lvl4pPr>
            <a:lvl5pPr marL="1370013" indent="-230188">
              <a:spcBef>
                <a:spcPts val="984"/>
              </a:spcBef>
              <a:buFont typeface="Arial"/>
              <a:buChar char="•"/>
              <a:defRPr sz="1400">
                <a:solidFill>
                  <a:srgbClr val="505050"/>
                </a:solidFill>
              </a:defRPr>
            </a:lvl5pPr>
            <a:lvl6pPr>
              <a:defRPr sz="1800"/>
            </a:lvl6pPr>
            <a:lvl7pPr>
              <a:defRPr sz="1800"/>
            </a:lvl7pPr>
            <a:lvl8pPr>
              <a:defRPr sz="1800"/>
            </a:lvl8pPr>
            <a:lvl9pPr>
              <a:defRPr sz="1800"/>
            </a:lvl9pPr>
          </a:lstStyle>
          <a:p>
            <a:pPr marL="230188" marR="0" lvl="0"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Click to edit Master text styles</a:t>
            </a:r>
          </a:p>
          <a:p>
            <a:pPr marL="230188" marR="0" lvl="1"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Second level</a:t>
            </a:r>
          </a:p>
          <a:p>
            <a:pPr marL="230188" marR="0" lvl="2"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Third level</a:t>
            </a:r>
          </a:p>
          <a:p>
            <a:pPr marL="230188" marR="0" lvl="3"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Fourth level</a:t>
            </a:r>
          </a:p>
          <a:p>
            <a:pPr marL="230188" marR="0" lvl="4"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Fifth level</a:t>
            </a:r>
            <a:endParaRPr lang="en-US" dirty="0"/>
          </a:p>
        </p:txBody>
      </p:sp>
      <p:sp>
        <p:nvSpPr>
          <p:cNvPr id="8" name="Content Placeholder 2"/>
          <p:cNvSpPr>
            <a:spLocks noGrp="1"/>
          </p:cNvSpPr>
          <p:nvPr>
            <p:ph sz="half" idx="15"/>
          </p:nvPr>
        </p:nvSpPr>
        <p:spPr>
          <a:xfrm>
            <a:off x="4692455" y="728663"/>
            <a:ext cx="4215383" cy="2725341"/>
          </a:xfrm>
          <a:prstGeom prst="rect">
            <a:avLst/>
          </a:prstGeom>
        </p:spPr>
        <p:txBody>
          <a:bodyPr lIns="0" tIns="0" rIns="0" bIns="0"/>
          <a:lstStyle>
            <a:lvl1pPr marL="230188" marR="0" indent="-230188" algn="l" defTabSz="457200" rtl="0" eaLnBrk="1" fontAlgn="base" latinLnBrk="0" hangingPunct="1">
              <a:lnSpc>
                <a:spcPct val="100000"/>
              </a:lnSpc>
              <a:spcBef>
                <a:spcPts val="984"/>
              </a:spcBef>
              <a:spcAft>
                <a:spcPct val="0"/>
              </a:spcAft>
              <a:buClrTx/>
              <a:buSzTx/>
              <a:buFont typeface="Arial" charset="0"/>
              <a:buChar char="•"/>
              <a:tabLst/>
              <a:defRPr sz="1800">
                <a:solidFill>
                  <a:srgbClr val="505050"/>
                </a:solidFill>
              </a:defRPr>
            </a:lvl1pPr>
            <a:lvl2pPr marL="512763" indent="-230188">
              <a:spcBef>
                <a:spcPts val="984"/>
              </a:spcBef>
              <a:defRPr sz="1600">
                <a:solidFill>
                  <a:srgbClr val="505050"/>
                </a:solidFill>
              </a:defRPr>
            </a:lvl2pPr>
            <a:lvl3pPr marL="806450" indent="-228600">
              <a:spcBef>
                <a:spcPts val="984"/>
              </a:spcBef>
              <a:defRPr sz="1500">
                <a:solidFill>
                  <a:srgbClr val="505050"/>
                </a:solidFill>
              </a:defRPr>
            </a:lvl3pPr>
            <a:lvl4pPr marL="1087438" indent="-228600">
              <a:spcBef>
                <a:spcPts val="984"/>
              </a:spcBef>
              <a:defRPr sz="1400">
                <a:solidFill>
                  <a:srgbClr val="505050"/>
                </a:solidFill>
              </a:defRPr>
            </a:lvl4pPr>
            <a:lvl5pPr marL="1370013" indent="-228600">
              <a:spcBef>
                <a:spcPts val="984"/>
              </a:spcBef>
              <a:buFont typeface="Arial"/>
              <a:buChar char="•"/>
              <a:defRPr sz="1400">
                <a:solidFill>
                  <a:srgbClr val="505050"/>
                </a:solidFill>
              </a:defRPr>
            </a:lvl5pPr>
            <a:lvl6pPr>
              <a:defRPr sz="1800"/>
            </a:lvl6pPr>
            <a:lvl7pPr>
              <a:defRPr sz="1800"/>
            </a:lvl7pPr>
            <a:lvl8pPr>
              <a:defRPr sz="1800"/>
            </a:lvl8pPr>
            <a:lvl9pPr>
              <a:defRPr sz="1800"/>
            </a:lvl9pPr>
          </a:lstStyle>
          <a:p>
            <a:pPr marL="230188" marR="0" lvl="0"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Click to edit Master text styles</a:t>
            </a:r>
          </a:p>
          <a:p>
            <a:pPr marL="230188" marR="0" lvl="1"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Second level</a:t>
            </a:r>
          </a:p>
          <a:p>
            <a:pPr marL="230188" marR="0" lvl="2"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Third level</a:t>
            </a:r>
          </a:p>
          <a:p>
            <a:pPr marL="230188" marR="0" lvl="3"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Fourth level</a:t>
            </a:r>
          </a:p>
          <a:p>
            <a:pPr marL="230188" marR="0" lvl="4" indent="-230188" algn="l" defTabSz="457200" rtl="0" eaLnBrk="1" fontAlgn="base" latinLnBrk="0" hangingPunct="1">
              <a:lnSpc>
                <a:spcPct val="100000"/>
              </a:lnSpc>
              <a:spcBef>
                <a:spcPts val="984"/>
              </a:spcBef>
              <a:spcAft>
                <a:spcPct val="0"/>
              </a:spcAft>
              <a:buClrTx/>
              <a:buSzTx/>
              <a:buFont typeface="Arial" charset="0"/>
              <a:buChar char="•"/>
              <a:tabLst/>
              <a:defRPr/>
            </a:pPr>
            <a:r>
              <a:rPr lang="en-US"/>
              <a:t>Fifth level</a:t>
            </a:r>
            <a:endParaRPr lang="en-US" dirty="0"/>
          </a:p>
        </p:txBody>
      </p:sp>
      <p:sp>
        <p:nvSpPr>
          <p:cNvPr id="9" name="Text Placeholder 3"/>
          <p:cNvSpPr>
            <a:spLocks noGrp="1"/>
          </p:cNvSpPr>
          <p:nvPr>
            <p:ph type="body" sz="half" idx="16"/>
          </p:nvPr>
        </p:nvSpPr>
        <p:spPr>
          <a:xfrm>
            <a:off x="229365" y="3573827"/>
            <a:ext cx="4205476" cy="949359"/>
          </a:xfrm>
          <a:prstGeom prst="rect">
            <a:avLst/>
          </a:prstGeom>
        </p:spPr>
        <p:txBody>
          <a:bodyPr lIns="0" tIns="0" rIns="0" bIns="0"/>
          <a:lstStyle>
            <a:lvl1pPr marL="0" indent="0">
              <a:buNone/>
              <a:defRPr sz="13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19"/>
          </p:nvPr>
        </p:nvSpPr>
        <p:spPr>
          <a:xfrm>
            <a:off x="4692452" y="3573827"/>
            <a:ext cx="4206239" cy="949359"/>
          </a:xfrm>
          <a:prstGeom prst="rect">
            <a:avLst/>
          </a:prstGeom>
        </p:spPr>
        <p:txBody>
          <a:bodyPr lIns="0" tIns="0" rIns="0" bIns="0"/>
          <a:lstStyle>
            <a:lvl1pPr marL="0" indent="0">
              <a:buNone/>
              <a:defRPr sz="1300" b="1" i="0">
                <a:solidFill>
                  <a:srgbClr val="004C97"/>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Date Placeholder 3"/>
          <p:cNvSpPr>
            <a:spLocks noGrp="1"/>
          </p:cNvSpPr>
          <p:nvPr>
            <p:ph type="dt" sz="half" idx="2"/>
          </p:nvPr>
        </p:nvSpPr>
        <p:spPr>
          <a:xfrm>
            <a:off x="736827" y="4878161"/>
            <a:ext cx="675368" cy="180975"/>
          </a:xfrm>
          <a:prstGeom prst="rect">
            <a:avLst/>
          </a:prstGeom>
        </p:spPr>
        <p:txBody>
          <a:bodyPr vert="horz" wrap="square" lIns="0" tIns="0" rIns="0" bIns="0" numCol="1" anchor="t" anchorCtr="0" compatLnSpc="1">
            <a:prstTxWarp prst="textNoShape">
              <a:avLst/>
            </a:prstTxWarp>
          </a:bodyPr>
          <a:lstStyle>
            <a:lvl1pPr algn="l">
              <a:defRPr sz="900" smtClean="0">
                <a:solidFill>
                  <a:srgbClr val="004C97"/>
                </a:solidFill>
                <a:latin typeface="Helvetica" charset="0"/>
                <a:cs typeface="ＭＳ Ｐゴシック" charset="0"/>
              </a:defRPr>
            </a:lvl1pPr>
          </a:lstStyle>
          <a:p>
            <a:pPr>
              <a:defRPr/>
            </a:pPr>
            <a:endParaRPr lang="en-US" dirty="0"/>
          </a:p>
        </p:txBody>
      </p:sp>
      <p:sp>
        <p:nvSpPr>
          <p:cNvPr id="12" name="Footer Placeholder 4"/>
          <p:cNvSpPr>
            <a:spLocks noGrp="1"/>
          </p:cNvSpPr>
          <p:nvPr>
            <p:ph type="ftr" sz="quarter" idx="3"/>
          </p:nvPr>
        </p:nvSpPr>
        <p:spPr>
          <a:xfrm>
            <a:off x="1530602" y="4878161"/>
            <a:ext cx="6262118" cy="182155"/>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endParaRPr lang="en-US" b="1" dirty="0"/>
          </a:p>
        </p:txBody>
      </p:sp>
      <p:sp>
        <p:nvSpPr>
          <p:cNvPr id="13" name="Slide Number Placeholder 5"/>
          <p:cNvSpPr>
            <a:spLocks noGrp="1"/>
          </p:cNvSpPr>
          <p:nvPr>
            <p:ph type="sldNum" sz="quarter" idx="4"/>
          </p:nvPr>
        </p:nvSpPr>
        <p:spPr>
          <a:xfrm>
            <a:off x="222250" y="4878161"/>
            <a:ext cx="414338" cy="177964"/>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14" name="Title 1"/>
          <p:cNvSpPr>
            <a:spLocks noGrp="1"/>
          </p:cNvSpPr>
          <p:nvPr>
            <p:ph type="title"/>
          </p:nvPr>
        </p:nvSpPr>
        <p:spPr>
          <a:xfrm>
            <a:off x="228600" y="188814"/>
            <a:ext cx="8686800" cy="320908"/>
          </a:xfrm>
          <a:prstGeom prst="rect">
            <a:avLst/>
          </a:prstGeom>
        </p:spPr>
        <p:txBody>
          <a:bodyPr lIns="0" tIns="0" rIns="0" bIns="0" anchor="b" anchorCtr="0"/>
          <a:lstStyle>
            <a:lvl1pPr>
              <a:defRPr sz="2200">
                <a:solidFill>
                  <a:srgbClr val="004C97"/>
                </a:solidFill>
              </a:defRPr>
            </a:lvl1pPr>
          </a:lstStyle>
          <a:p>
            <a:r>
              <a:rPr lang="en-US"/>
              <a:t>Click to edit Master title style</a:t>
            </a:r>
            <a:endParaRPr lang="en-US" dirty="0"/>
          </a:p>
        </p:txBody>
      </p:sp>
      <p:pic>
        <p:nvPicPr>
          <p:cNvPr id="15" name="Picture 14" descr="A picture containing icon&#10;&#10;Description automatically generated">
            <a:extLst>
              <a:ext uri="{FF2B5EF4-FFF2-40B4-BE49-F238E27FC236}">
                <a16:creationId xmlns:a16="http://schemas.microsoft.com/office/drawing/2014/main" id="{D4D081AD-4B52-6F4C-8D4F-511833C98F95}"/>
              </a:ext>
            </a:extLst>
          </p:cNvPr>
          <p:cNvPicPr>
            <a:picLocks noChangeAspect="1"/>
          </p:cNvPicPr>
          <p:nvPr userDrawn="1"/>
        </p:nvPicPr>
        <p:blipFill>
          <a:blip r:embed="rId2"/>
          <a:stretch>
            <a:fillRect/>
          </a:stretch>
        </p:blipFill>
        <p:spPr>
          <a:xfrm>
            <a:off x="7816531" y="4671986"/>
            <a:ext cx="1108394" cy="199149"/>
          </a:xfrm>
          <a:prstGeom prst="rect">
            <a:avLst/>
          </a:prstGeom>
        </p:spPr>
      </p:pic>
      <p:sp>
        <p:nvSpPr>
          <p:cNvPr id="17" name="Rectangle 16">
            <a:extLst>
              <a:ext uri="{FF2B5EF4-FFF2-40B4-BE49-F238E27FC236}">
                <a16:creationId xmlns:a16="http://schemas.microsoft.com/office/drawing/2014/main" id="{69B3E4F6-B022-5F44-B5A5-9E70BD7DAD71}"/>
              </a:ext>
            </a:extLst>
          </p:cNvPr>
          <p:cNvSpPr/>
          <p:nvPr userDrawn="1"/>
        </p:nvSpPr>
        <p:spPr>
          <a:xfrm>
            <a:off x="219075" y="4737100"/>
            <a:ext cx="7531101" cy="73025"/>
          </a:xfrm>
          <a:prstGeom prst="rect">
            <a:avLst/>
          </a:prstGeom>
          <a:solidFill>
            <a:srgbClr val="97D7E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8360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14" name="Date Placeholder 3"/>
          <p:cNvSpPr>
            <a:spLocks noGrp="1"/>
          </p:cNvSpPr>
          <p:nvPr>
            <p:ph type="dt" sz="half" idx="2"/>
          </p:nvPr>
        </p:nvSpPr>
        <p:spPr>
          <a:xfrm>
            <a:off x="736827" y="4878161"/>
            <a:ext cx="675368" cy="180975"/>
          </a:xfrm>
          <a:prstGeom prst="rect">
            <a:avLst/>
          </a:prstGeom>
        </p:spPr>
        <p:txBody>
          <a:bodyPr vert="horz" wrap="square" lIns="0" tIns="0" rIns="0" bIns="0" numCol="1" anchor="t" anchorCtr="0" compatLnSpc="1">
            <a:prstTxWarp prst="textNoShape">
              <a:avLst/>
            </a:prstTxWarp>
          </a:bodyPr>
          <a:lstStyle>
            <a:lvl1pPr algn="l">
              <a:defRPr sz="900" smtClean="0">
                <a:solidFill>
                  <a:srgbClr val="004C97"/>
                </a:solidFill>
                <a:latin typeface="Helvetica" charset="0"/>
                <a:cs typeface="ＭＳ Ｐゴシック" charset="0"/>
              </a:defRPr>
            </a:lvl1pPr>
          </a:lstStyle>
          <a:p>
            <a:pPr>
              <a:defRPr/>
            </a:pPr>
            <a:endParaRPr lang="en-US" dirty="0"/>
          </a:p>
        </p:txBody>
      </p:sp>
      <p:sp>
        <p:nvSpPr>
          <p:cNvPr id="15" name="Footer Placeholder 4"/>
          <p:cNvSpPr>
            <a:spLocks noGrp="1"/>
          </p:cNvSpPr>
          <p:nvPr>
            <p:ph type="ftr" sz="quarter" idx="3"/>
          </p:nvPr>
        </p:nvSpPr>
        <p:spPr>
          <a:xfrm>
            <a:off x="1530605" y="4878161"/>
            <a:ext cx="6260399" cy="182155"/>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endParaRPr lang="en-US" b="1" dirty="0"/>
          </a:p>
        </p:txBody>
      </p:sp>
      <p:sp>
        <p:nvSpPr>
          <p:cNvPr id="16" name="Slide Number Placeholder 5"/>
          <p:cNvSpPr>
            <a:spLocks noGrp="1"/>
          </p:cNvSpPr>
          <p:nvPr>
            <p:ph type="sldNum" sz="quarter" idx="4"/>
          </p:nvPr>
        </p:nvSpPr>
        <p:spPr>
          <a:xfrm>
            <a:off x="222250" y="4878161"/>
            <a:ext cx="414338" cy="177964"/>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20" name="Date Placeholder 3"/>
          <p:cNvSpPr txBox="1">
            <a:spLocks/>
          </p:cNvSpPr>
          <p:nvPr/>
        </p:nvSpPr>
        <p:spPr>
          <a:xfrm>
            <a:off x="6450016" y="3358114"/>
            <a:ext cx="1076325" cy="180975"/>
          </a:xfrm>
          <a:prstGeom prst="rect">
            <a:avLst/>
          </a:prstGeom>
        </p:spPr>
        <p:txBody>
          <a:bodyPr/>
          <a:ls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a:lstStyle>
          <a:p>
            <a:endParaRPr lang="en-US" dirty="0"/>
          </a:p>
        </p:txBody>
      </p:sp>
      <p:grpSp>
        <p:nvGrpSpPr>
          <p:cNvPr id="10" name="Group 9">
            <a:extLst>
              <a:ext uri="{FF2B5EF4-FFF2-40B4-BE49-F238E27FC236}">
                <a16:creationId xmlns:a16="http://schemas.microsoft.com/office/drawing/2014/main" id="{2AEAF8D7-9E97-AA4D-8487-CA2D4C7C0B08}"/>
              </a:ext>
            </a:extLst>
          </p:cNvPr>
          <p:cNvGrpSpPr>
            <a:grpSpLocks noChangeAspect="1"/>
          </p:cNvGrpSpPr>
          <p:nvPr userDrawn="1"/>
        </p:nvGrpSpPr>
        <p:grpSpPr>
          <a:xfrm>
            <a:off x="215900" y="4670857"/>
            <a:ext cx="8699500" cy="202387"/>
            <a:chOff x="600217" y="6229673"/>
            <a:chExt cx="8297721" cy="257386"/>
          </a:xfrm>
        </p:grpSpPr>
        <p:cxnSp>
          <p:nvCxnSpPr>
            <p:cNvPr id="11" name="Straight Connector 10">
              <a:extLst>
                <a:ext uri="{FF2B5EF4-FFF2-40B4-BE49-F238E27FC236}">
                  <a16:creationId xmlns:a16="http://schemas.microsoft.com/office/drawing/2014/main" id="{24D3D112-DF9B-9A4D-8B9D-29CE3CAF3F88}"/>
                </a:ext>
              </a:extLst>
            </p:cNvPr>
            <p:cNvCxnSpPr/>
            <p:nvPr userDrawn="1"/>
          </p:nvCxnSpPr>
          <p:spPr>
            <a:xfrm>
              <a:off x="600217" y="6357936"/>
              <a:ext cx="7190785" cy="0"/>
            </a:xfrm>
            <a:prstGeom prst="line">
              <a:avLst/>
            </a:prstGeom>
            <a:ln w="76200" cmpd="sng">
              <a:solidFill>
                <a:srgbClr val="99D6EA"/>
              </a:solidFill>
            </a:ln>
            <a:effectLst/>
          </p:spPr>
          <p:style>
            <a:lnRef idx="2">
              <a:schemeClr val="accent1"/>
            </a:lnRef>
            <a:fillRef idx="0">
              <a:schemeClr val="accent1"/>
            </a:fillRef>
            <a:effectRef idx="1">
              <a:schemeClr val="accent1"/>
            </a:effectRef>
            <a:fontRef idx="minor">
              <a:schemeClr val="tx1"/>
            </a:fontRef>
          </p:style>
        </p:cxnSp>
        <p:pic>
          <p:nvPicPr>
            <p:cNvPr id="12" name="Picture 6" descr="FermiLogo_RGB_NALBlue.png">
              <a:extLst>
                <a:ext uri="{FF2B5EF4-FFF2-40B4-BE49-F238E27FC236}">
                  <a16:creationId xmlns:a16="http://schemas.microsoft.com/office/drawing/2014/main" id="{6D02763F-40A7-9F4E-9117-02DB77597369}"/>
                </a:ext>
              </a:extLst>
            </p:cNvPr>
            <p:cNvPicPr>
              <a:picLocks/>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853781" y="6229673"/>
              <a:ext cx="1044157" cy="2573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04" r:id="rId1"/>
    <p:sldLayoutId id="2147484105" r:id="rId2"/>
    <p:sldLayoutId id="2147484120" r:id="rId3"/>
    <p:sldLayoutId id="2147484103" r:id="rId4"/>
    <p:sldLayoutId id="2147484122" r:id="rId5"/>
    <p:sldLayoutId id="2147484116" r:id="rId6"/>
  </p:sldLayoutIdLst>
  <p:hf hdr="0" ftr="0" dt="0"/>
  <p:txStyles>
    <p:titleStyle>
      <a:lvl1pPr algn="l" defTabSz="457200" rtl="0" eaLnBrk="1" fontAlgn="base" hangingPunct="1">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7F7F7F"/>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7F7F7F"/>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a:solidFill>
            <a:srgbClr val="7F7F7F"/>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 name="Date Placeholder 3"/>
          <p:cNvSpPr>
            <a:spLocks noGrp="1"/>
          </p:cNvSpPr>
          <p:nvPr>
            <p:ph type="dt" sz="half" idx="2"/>
          </p:nvPr>
        </p:nvSpPr>
        <p:spPr>
          <a:xfrm>
            <a:off x="736827" y="4878161"/>
            <a:ext cx="675368" cy="180975"/>
          </a:xfrm>
          <a:prstGeom prst="rect">
            <a:avLst/>
          </a:prstGeom>
        </p:spPr>
        <p:txBody>
          <a:bodyPr vert="horz" wrap="square" lIns="0" tIns="0" rIns="0" bIns="0" numCol="1" anchor="t" anchorCtr="0" compatLnSpc="1">
            <a:prstTxWarp prst="textNoShape">
              <a:avLst/>
            </a:prstTxWarp>
          </a:bodyPr>
          <a:lstStyle>
            <a:lvl1pPr algn="l">
              <a:defRPr sz="900" smtClean="0">
                <a:solidFill>
                  <a:srgbClr val="004C97"/>
                </a:solidFill>
                <a:latin typeface="Helvetica" charset="0"/>
                <a:cs typeface="ＭＳ Ｐゴシック" charset="0"/>
              </a:defRPr>
            </a:lvl1pPr>
          </a:lstStyle>
          <a:p>
            <a:pPr>
              <a:defRPr/>
            </a:pPr>
            <a:endParaRPr lang="en-US" dirty="0"/>
          </a:p>
        </p:txBody>
      </p:sp>
      <p:sp>
        <p:nvSpPr>
          <p:cNvPr id="15" name="Footer Placeholder 4"/>
          <p:cNvSpPr>
            <a:spLocks noGrp="1"/>
          </p:cNvSpPr>
          <p:nvPr>
            <p:ph type="ftr" sz="quarter" idx="3"/>
          </p:nvPr>
        </p:nvSpPr>
        <p:spPr>
          <a:xfrm>
            <a:off x="1530605" y="4878161"/>
            <a:ext cx="6260399" cy="182155"/>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endParaRPr lang="en-US" b="1" dirty="0"/>
          </a:p>
        </p:txBody>
      </p:sp>
      <p:sp>
        <p:nvSpPr>
          <p:cNvPr id="16" name="Slide Number Placeholder 5"/>
          <p:cNvSpPr>
            <a:spLocks noGrp="1"/>
          </p:cNvSpPr>
          <p:nvPr>
            <p:ph type="sldNum" sz="quarter" idx="4"/>
          </p:nvPr>
        </p:nvSpPr>
        <p:spPr>
          <a:xfrm>
            <a:off x="222250" y="4878161"/>
            <a:ext cx="414338" cy="177964"/>
          </a:xfrm>
          <a:prstGeom prst="rect">
            <a:avLst/>
          </a:prstGeom>
        </p:spPr>
        <p:txBody>
          <a:bodyPr vert="horz" wrap="square" lIns="0" tIns="0" rIns="0" bIns="0" numCol="1" anchor="t" anchorCtr="0" compatLnSpc="1">
            <a:prstTxWarp prst="textNoShape">
              <a:avLst/>
            </a:prstTxWarp>
          </a:bodyPr>
          <a:lstStyle>
            <a:lvl1pPr>
              <a:defRPr sz="9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20" name="Date Placeholder 3"/>
          <p:cNvSpPr txBox="1">
            <a:spLocks/>
          </p:cNvSpPr>
          <p:nvPr/>
        </p:nvSpPr>
        <p:spPr>
          <a:xfrm>
            <a:off x="6450016" y="3358114"/>
            <a:ext cx="1076325" cy="180975"/>
          </a:xfrm>
          <a:prstGeom prst="rect">
            <a:avLst/>
          </a:prstGeom>
        </p:spPr>
        <p:txBody>
          <a:bodyPr/>
          <a:ls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a:lstStyle>
          <a:p>
            <a:endParaRPr lang="en-US" dirty="0"/>
          </a:p>
        </p:txBody>
      </p:sp>
      <p:grpSp>
        <p:nvGrpSpPr>
          <p:cNvPr id="25" name="Group 24"/>
          <p:cNvGrpSpPr>
            <a:grpSpLocks noChangeAspect="1"/>
          </p:cNvGrpSpPr>
          <p:nvPr userDrawn="1"/>
        </p:nvGrpSpPr>
        <p:grpSpPr>
          <a:xfrm>
            <a:off x="215900" y="4670857"/>
            <a:ext cx="8699500" cy="202387"/>
            <a:chOff x="600217" y="6229673"/>
            <a:chExt cx="8297721" cy="257386"/>
          </a:xfrm>
        </p:grpSpPr>
        <p:cxnSp>
          <p:nvCxnSpPr>
            <p:cNvPr id="26" name="Straight Connector 25"/>
            <p:cNvCxnSpPr/>
            <p:nvPr userDrawn="1"/>
          </p:nvCxnSpPr>
          <p:spPr>
            <a:xfrm>
              <a:off x="600217" y="6357936"/>
              <a:ext cx="7190785" cy="0"/>
            </a:xfrm>
            <a:prstGeom prst="line">
              <a:avLst/>
            </a:prstGeom>
            <a:ln w="76200" cmpd="sng">
              <a:solidFill>
                <a:srgbClr val="99D6EA"/>
              </a:solidFill>
            </a:ln>
            <a:effectLst/>
          </p:spPr>
          <p:style>
            <a:lnRef idx="2">
              <a:schemeClr val="accent1"/>
            </a:lnRef>
            <a:fillRef idx="0">
              <a:schemeClr val="accent1"/>
            </a:fillRef>
            <a:effectRef idx="1">
              <a:schemeClr val="accent1"/>
            </a:effectRef>
            <a:fontRef idx="minor">
              <a:schemeClr val="tx1"/>
            </a:fontRef>
          </p:style>
        </p:cxnSp>
        <p:pic>
          <p:nvPicPr>
            <p:cNvPr id="27" name="Picture 6" descr="FermiLogo_RGB_NALBlue.png"/>
            <p:cNvPicPr>
              <a:picLocks/>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7853781" y="6229673"/>
              <a:ext cx="1044157" cy="2573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176176721"/>
      </p:ext>
    </p:extLst>
  </p:cSld>
  <p:clrMap bg1="lt1" tx1="dk1" bg2="lt2" tx2="dk2" accent1="accent1" accent2="accent2" accent3="accent3" accent4="accent4" accent5="accent5" accent6="accent6" hlink="hlink" folHlink="folHlink"/>
  <p:sldLayoutIdLst>
    <p:sldLayoutId id="2147484133" r:id="rId1"/>
    <p:sldLayoutId id="2147484137" r:id="rId2"/>
    <p:sldLayoutId id="2147484138" r:id="rId3"/>
    <p:sldLayoutId id="2147484139" r:id="rId4"/>
    <p:sldLayoutId id="2147484140" r:id="rId5"/>
    <p:sldLayoutId id="2147484141" r:id="rId6"/>
    <p:sldLayoutId id="2147484142" r:id="rId7"/>
  </p:sldLayoutIdLst>
  <p:hf hdr="0" ftr="0" dt="0"/>
  <p:txStyles>
    <p:titleStyle>
      <a:lvl1pPr algn="l" defTabSz="457200" rtl="0" eaLnBrk="1" fontAlgn="base" hangingPunct="1">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7F7F7F"/>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7F7F7F"/>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a:solidFill>
            <a:srgbClr val="7F7F7F"/>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D5EB1B9-CD5D-805C-1A89-382C4FD9AA0B}"/>
              </a:ext>
            </a:extLst>
          </p:cNvPr>
          <p:cNvSpPr>
            <a:spLocks noGrp="1"/>
          </p:cNvSpPr>
          <p:nvPr>
            <p:ph type="body" sz="quarter" idx="10"/>
          </p:nvPr>
        </p:nvSpPr>
        <p:spPr/>
        <p:txBody>
          <a:bodyPr/>
          <a:lstStyle/>
          <a:p>
            <a:r>
              <a:rPr lang="en-US" dirty="0"/>
              <a:t>Mary Convery</a:t>
            </a:r>
          </a:p>
          <a:p>
            <a:r>
              <a:rPr lang="en-US"/>
              <a:t>11/3/23</a:t>
            </a:r>
            <a:endParaRPr lang="en-US" dirty="0"/>
          </a:p>
        </p:txBody>
      </p:sp>
      <p:sp>
        <p:nvSpPr>
          <p:cNvPr id="5" name="Text Placeholder 4">
            <a:extLst>
              <a:ext uri="{FF2B5EF4-FFF2-40B4-BE49-F238E27FC236}">
                <a16:creationId xmlns:a16="http://schemas.microsoft.com/office/drawing/2014/main" id="{18CE0D0A-ACAE-3168-83BD-730E01799E54}"/>
              </a:ext>
            </a:extLst>
          </p:cNvPr>
          <p:cNvSpPr>
            <a:spLocks noGrp="1"/>
          </p:cNvSpPr>
          <p:nvPr>
            <p:ph type="body" sz="quarter" idx="11"/>
          </p:nvPr>
        </p:nvSpPr>
        <p:spPr/>
        <p:txBody>
          <a:bodyPr/>
          <a:lstStyle/>
          <a:p>
            <a:r>
              <a:rPr lang="en-US" dirty="0"/>
              <a:t>SAD/ASE Status</a:t>
            </a:r>
          </a:p>
        </p:txBody>
      </p:sp>
    </p:spTree>
    <p:extLst>
      <p:ext uri="{BB962C8B-B14F-4D97-AF65-F5344CB8AC3E}">
        <p14:creationId xmlns:p14="http://schemas.microsoft.com/office/powerpoint/2010/main" val="205715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5ED1AAB-58AD-09FD-C563-1409AF672D4A}"/>
              </a:ext>
            </a:extLst>
          </p:cNvPr>
          <p:cNvSpPr>
            <a:spLocks noGrp="1"/>
          </p:cNvSpPr>
          <p:nvPr>
            <p:ph idx="1"/>
          </p:nvPr>
        </p:nvSpPr>
        <p:spPr>
          <a:xfrm>
            <a:off x="228603" y="728664"/>
            <a:ext cx="8741585" cy="4002034"/>
          </a:xfrm>
        </p:spPr>
        <p:txBody>
          <a:bodyPr/>
          <a:lstStyle/>
          <a:p>
            <a:pPr>
              <a:spcBef>
                <a:spcPts val="900"/>
              </a:spcBef>
            </a:pPr>
            <a:r>
              <a:rPr lang="en-US" dirty="0"/>
              <a:t>The lab has decided not to operate the main accelerator complex until we have approved Safety Assessment Documents (SADs) and Accelerator Safety Envelope (ASE) documents which are compliant with DOE Order 420.2D which came out in September 2022</a:t>
            </a:r>
          </a:p>
          <a:p>
            <a:pPr>
              <a:spcBef>
                <a:spcPts val="900"/>
              </a:spcBef>
            </a:pPr>
            <a:r>
              <a:rPr lang="en-US" dirty="0"/>
              <a:t>A dedicated team worked very hard to update the documents this summer.  An Accelerator Readiness Review (ARR) was held and concluded that although we were on the right track, there is still a lot of work to be done.</a:t>
            </a:r>
          </a:p>
          <a:p>
            <a:pPr>
              <a:spcBef>
                <a:spcPts val="900"/>
              </a:spcBef>
            </a:pPr>
            <a:r>
              <a:rPr lang="en-US" dirty="0"/>
              <a:t>An example of needed changes is to define the Maximum Credible Incident and specify what “credited controls” are needed to prevent exposure above the limits in the event of an accident (shielding, radiation safety system, specific rad monitors…)</a:t>
            </a:r>
          </a:p>
          <a:p>
            <a:pPr>
              <a:spcBef>
                <a:spcPts val="900"/>
              </a:spcBef>
            </a:pPr>
            <a:r>
              <a:rPr lang="en-US" dirty="0"/>
              <a:t>Another change is that ODH requires a credited control</a:t>
            </a:r>
          </a:p>
        </p:txBody>
      </p:sp>
      <p:sp>
        <p:nvSpPr>
          <p:cNvPr id="4" name="Title 3">
            <a:extLst>
              <a:ext uri="{FF2B5EF4-FFF2-40B4-BE49-F238E27FC236}">
                <a16:creationId xmlns:a16="http://schemas.microsoft.com/office/drawing/2014/main" id="{4895C21F-C2D7-71C6-012C-23472B95435C}"/>
              </a:ext>
            </a:extLst>
          </p:cNvPr>
          <p:cNvSpPr>
            <a:spLocks noGrp="1"/>
          </p:cNvSpPr>
          <p:nvPr>
            <p:ph type="title"/>
          </p:nvPr>
        </p:nvSpPr>
        <p:spPr/>
        <p:txBody>
          <a:bodyPr/>
          <a:lstStyle/>
          <a:p>
            <a:r>
              <a:rPr lang="en-US" dirty="0"/>
              <a:t>SAD/ASE status</a:t>
            </a:r>
          </a:p>
        </p:txBody>
      </p:sp>
    </p:spTree>
    <p:extLst>
      <p:ext uri="{BB962C8B-B14F-4D97-AF65-F5344CB8AC3E}">
        <p14:creationId xmlns:p14="http://schemas.microsoft.com/office/powerpoint/2010/main" val="3373685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5ED1AAB-58AD-09FD-C563-1409AF672D4A}"/>
              </a:ext>
            </a:extLst>
          </p:cNvPr>
          <p:cNvSpPr>
            <a:spLocks noGrp="1"/>
          </p:cNvSpPr>
          <p:nvPr>
            <p:ph idx="1"/>
          </p:nvPr>
        </p:nvSpPr>
        <p:spPr>
          <a:xfrm>
            <a:off x="228603" y="728664"/>
            <a:ext cx="8672513" cy="4003356"/>
          </a:xfrm>
        </p:spPr>
        <p:txBody>
          <a:bodyPr/>
          <a:lstStyle/>
          <a:p>
            <a:r>
              <a:rPr lang="en-US" dirty="0"/>
              <a:t>A “project” has been formed, adding Marc Clay (Deputy COO and interim ES&amp;H Division Director) as Project Director and myself (Mary) as PM to the existing team</a:t>
            </a:r>
          </a:p>
          <a:p>
            <a:r>
              <a:rPr lang="en-US" dirty="0"/>
              <a:t>The project has a schedule with milestones for when each piece of the accelerator will be able to resume operations</a:t>
            </a:r>
          </a:p>
          <a:p>
            <a:pPr lvl="1"/>
            <a:endParaRPr lang="en-US" dirty="0"/>
          </a:p>
          <a:p>
            <a:pPr lvl="1"/>
            <a:endParaRPr lang="en-US" dirty="0"/>
          </a:p>
          <a:p>
            <a:pPr lvl="1"/>
            <a:endParaRPr lang="en-US" dirty="0"/>
          </a:p>
          <a:p>
            <a:pPr lvl="1"/>
            <a:endParaRPr lang="en-US" dirty="0"/>
          </a:p>
          <a:p>
            <a:pPr lvl="1"/>
            <a:endParaRPr lang="en-US" dirty="0"/>
          </a:p>
          <a:p>
            <a:r>
              <a:rPr lang="en-US" dirty="0"/>
              <a:t>We have been advised by other labs based on their experience that this schedule is aggressive, but we are committed to resuming beam to users as quickly as possible</a:t>
            </a:r>
          </a:p>
        </p:txBody>
      </p:sp>
      <p:sp>
        <p:nvSpPr>
          <p:cNvPr id="4" name="Title 3">
            <a:extLst>
              <a:ext uri="{FF2B5EF4-FFF2-40B4-BE49-F238E27FC236}">
                <a16:creationId xmlns:a16="http://schemas.microsoft.com/office/drawing/2014/main" id="{4895C21F-C2D7-71C6-012C-23472B95435C}"/>
              </a:ext>
            </a:extLst>
          </p:cNvPr>
          <p:cNvSpPr>
            <a:spLocks noGrp="1"/>
          </p:cNvSpPr>
          <p:nvPr>
            <p:ph type="title"/>
          </p:nvPr>
        </p:nvSpPr>
        <p:spPr/>
        <p:txBody>
          <a:bodyPr/>
          <a:lstStyle/>
          <a:p>
            <a:r>
              <a:rPr lang="en-US" dirty="0"/>
              <a:t>SAD/ASE project plan</a:t>
            </a:r>
          </a:p>
        </p:txBody>
      </p:sp>
      <p:graphicFrame>
        <p:nvGraphicFramePr>
          <p:cNvPr id="2" name="Table 1">
            <a:extLst>
              <a:ext uri="{FF2B5EF4-FFF2-40B4-BE49-F238E27FC236}">
                <a16:creationId xmlns:a16="http://schemas.microsoft.com/office/drawing/2014/main" id="{A0F690CE-73E6-3CD2-EAE1-2C5CF794CA57}"/>
              </a:ext>
            </a:extLst>
          </p:cNvPr>
          <p:cNvGraphicFramePr>
            <a:graphicFrameLocks noGrp="1"/>
          </p:cNvGraphicFramePr>
          <p:nvPr>
            <p:extLst>
              <p:ext uri="{D42A27DB-BD31-4B8C-83A1-F6EECF244321}">
                <p14:modId xmlns:p14="http://schemas.microsoft.com/office/powerpoint/2010/main" val="1316965811"/>
              </p:ext>
            </p:extLst>
          </p:nvPr>
        </p:nvGraphicFramePr>
        <p:xfrm>
          <a:off x="430750" y="1990793"/>
          <a:ext cx="8033117" cy="1908633"/>
        </p:xfrm>
        <a:graphic>
          <a:graphicData uri="http://schemas.openxmlformats.org/drawingml/2006/table">
            <a:tbl>
              <a:tblPr firstRow="1" firstCol="1" bandRow="1">
                <a:tableStyleId>{5C22544A-7EE6-4342-B048-85BDC9FD1C3A}</a:tableStyleId>
              </a:tblPr>
              <a:tblGrid>
                <a:gridCol w="2778878">
                  <a:extLst>
                    <a:ext uri="{9D8B030D-6E8A-4147-A177-3AD203B41FA5}">
                      <a16:colId xmlns:a16="http://schemas.microsoft.com/office/drawing/2014/main" val="2788163064"/>
                    </a:ext>
                  </a:extLst>
                </a:gridCol>
                <a:gridCol w="2929420">
                  <a:extLst>
                    <a:ext uri="{9D8B030D-6E8A-4147-A177-3AD203B41FA5}">
                      <a16:colId xmlns:a16="http://schemas.microsoft.com/office/drawing/2014/main" val="4184374083"/>
                    </a:ext>
                  </a:extLst>
                </a:gridCol>
                <a:gridCol w="2324819">
                  <a:extLst>
                    <a:ext uri="{9D8B030D-6E8A-4147-A177-3AD203B41FA5}">
                      <a16:colId xmlns:a16="http://schemas.microsoft.com/office/drawing/2014/main" val="908903135"/>
                    </a:ext>
                  </a:extLst>
                </a:gridCol>
              </a:tblGrid>
              <a:tr h="272662">
                <a:tc>
                  <a:txBody>
                    <a:bodyPr/>
                    <a:lstStyle/>
                    <a:p>
                      <a:pPr marL="0" marR="0">
                        <a:spcBef>
                          <a:spcPts val="0"/>
                        </a:spcBef>
                        <a:spcAft>
                          <a:spcPts val="0"/>
                        </a:spcAft>
                      </a:pPr>
                      <a:r>
                        <a:rPr lang="en-US" sz="1400" dirty="0">
                          <a:effectLst/>
                        </a:rPr>
                        <a:t>Machine</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a:effectLst/>
                        </a:rPr>
                        <a:t>Review</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a:effectLst/>
                        </a:rPr>
                        <a:t>Approval to run beam</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73665377"/>
                  </a:ext>
                </a:extLst>
              </a:tr>
              <a:tr h="272662">
                <a:tc>
                  <a:txBody>
                    <a:bodyPr/>
                    <a:lstStyle/>
                    <a:p>
                      <a:pPr marL="0" marR="0">
                        <a:spcBef>
                          <a:spcPts val="0"/>
                        </a:spcBef>
                        <a:spcAft>
                          <a:spcPts val="0"/>
                        </a:spcAft>
                      </a:pPr>
                      <a:r>
                        <a:rPr lang="en-US" sz="1400" dirty="0">
                          <a:effectLst/>
                        </a:rPr>
                        <a:t>Linac / MTA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a:effectLst/>
                        </a:rPr>
                        <a:t>SAD/ASE review Nov 27-Dec 1</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a:effectLst/>
                        </a:rPr>
                        <a:t>Jan 2</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54851521"/>
                  </a:ext>
                </a:extLst>
              </a:tr>
              <a:tr h="272662">
                <a:tc>
                  <a:txBody>
                    <a:bodyPr/>
                    <a:lstStyle/>
                    <a:p>
                      <a:pPr marL="0" marR="0">
                        <a:spcBef>
                          <a:spcPts val="0"/>
                        </a:spcBef>
                        <a:spcAft>
                          <a:spcPts val="0"/>
                        </a:spcAft>
                      </a:pPr>
                      <a:r>
                        <a:rPr lang="en-US" sz="1400">
                          <a:effectLst/>
                        </a:rPr>
                        <a:t>Booster/MI8/BNB/MI/NuMI</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SAD/ASE review Jan 8-12</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a:effectLst/>
                        </a:rPr>
                        <a:t>Feb 7</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67670949"/>
                  </a:ext>
                </a:extLst>
              </a:tr>
              <a:tr h="272662">
                <a:tc>
                  <a:txBody>
                    <a:bodyPr/>
                    <a:lstStyle/>
                    <a:p>
                      <a:pPr marL="0" marR="0">
                        <a:spcBef>
                          <a:spcPts val="0"/>
                        </a:spcBef>
                        <a:spcAft>
                          <a:spcPts val="0"/>
                        </a:spcAft>
                      </a:pPr>
                      <a:r>
                        <a:rPr lang="en-US" sz="1400" dirty="0">
                          <a:effectLst/>
                        </a:rPr>
                        <a:t>Muon/SY120/Meson</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SAD/ASE review Jan 22-26</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a:effectLst/>
                        </a:rPr>
                        <a:t>Feb 22</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901488979"/>
                  </a:ext>
                </a:extLst>
              </a:tr>
              <a:tr h="545323">
                <a:tc>
                  <a:txBody>
                    <a:bodyPr/>
                    <a:lstStyle/>
                    <a:p>
                      <a:pPr marL="0" marR="0">
                        <a:spcBef>
                          <a:spcPts val="0"/>
                        </a:spcBef>
                        <a:spcAft>
                          <a:spcPts val="0"/>
                        </a:spcAft>
                      </a:pPr>
                      <a:r>
                        <a:rPr lang="en-US" sz="1400">
                          <a:effectLst/>
                        </a:rPr>
                        <a:t>NM/SpinQuest</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SAD/ASE review Jan 22-26</a:t>
                      </a:r>
                    </a:p>
                    <a:p>
                      <a:pPr marL="0" marR="0">
                        <a:spcBef>
                          <a:spcPts val="0"/>
                        </a:spcBef>
                        <a:spcAft>
                          <a:spcPts val="0"/>
                        </a:spcAft>
                      </a:pPr>
                      <a:r>
                        <a:rPr lang="en-US" sz="1400" dirty="0">
                          <a:effectLst/>
                        </a:rPr>
                        <a:t>ARR Feb 12-16</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 </a:t>
                      </a:r>
                    </a:p>
                    <a:p>
                      <a:pPr marL="0" marR="0">
                        <a:spcBef>
                          <a:spcPts val="0"/>
                        </a:spcBef>
                        <a:spcAft>
                          <a:spcPts val="0"/>
                        </a:spcAft>
                      </a:pPr>
                      <a:r>
                        <a:rPr lang="en-US" sz="1400" dirty="0">
                          <a:effectLst/>
                        </a:rPr>
                        <a:t>Mar 22</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573514155"/>
                  </a:ext>
                </a:extLst>
              </a:tr>
              <a:tr h="272662">
                <a:tc>
                  <a:txBody>
                    <a:bodyPr/>
                    <a:lstStyle/>
                    <a:p>
                      <a:pPr marL="0" marR="0">
                        <a:spcBef>
                          <a:spcPts val="0"/>
                        </a:spcBef>
                        <a:spcAft>
                          <a:spcPts val="0"/>
                        </a:spcAft>
                      </a:pPr>
                      <a:r>
                        <a:rPr lang="en-US" sz="1400">
                          <a:effectLst/>
                        </a:rPr>
                        <a:t>Accelerator Complex</a:t>
                      </a:r>
                      <a:endParaRPr lang="en-US"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ARR Feb 12-16</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400" dirty="0">
                          <a:effectLst/>
                        </a:rPr>
                        <a:t>validated compliance</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34247475"/>
                  </a:ext>
                </a:extLst>
              </a:tr>
            </a:tbl>
          </a:graphicData>
        </a:graphic>
      </p:graphicFrame>
    </p:spTree>
    <p:extLst>
      <p:ext uri="{BB962C8B-B14F-4D97-AF65-F5344CB8AC3E}">
        <p14:creationId xmlns:p14="http://schemas.microsoft.com/office/powerpoint/2010/main" val="798154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09F05C-E437-F372-BE70-5E937CB31DDC}"/>
              </a:ext>
            </a:extLst>
          </p:cNvPr>
          <p:cNvSpPr>
            <a:spLocks noGrp="1"/>
          </p:cNvSpPr>
          <p:nvPr>
            <p:ph type="title"/>
          </p:nvPr>
        </p:nvSpPr>
        <p:spPr/>
        <p:txBody>
          <a:bodyPr/>
          <a:lstStyle/>
          <a:p>
            <a:r>
              <a:rPr lang="en-US" dirty="0"/>
              <a:t>Example schedule for </a:t>
            </a:r>
            <a:r>
              <a:rPr lang="en-US" dirty="0" err="1"/>
              <a:t>Linac</a:t>
            </a:r>
            <a:r>
              <a:rPr lang="en-US" dirty="0"/>
              <a:t>/MTA</a:t>
            </a:r>
          </a:p>
        </p:txBody>
      </p:sp>
      <p:sp>
        <p:nvSpPr>
          <p:cNvPr id="4" name="Slide Number Placeholder 3">
            <a:extLst>
              <a:ext uri="{FF2B5EF4-FFF2-40B4-BE49-F238E27FC236}">
                <a16:creationId xmlns:a16="http://schemas.microsoft.com/office/drawing/2014/main" id="{BBD93465-2C84-87AF-5CA5-06B19D879085}"/>
              </a:ext>
            </a:extLst>
          </p:cNvPr>
          <p:cNvSpPr>
            <a:spLocks noGrp="1"/>
          </p:cNvSpPr>
          <p:nvPr>
            <p:ph type="sldNum" sz="quarter" idx="4"/>
          </p:nvPr>
        </p:nvSpPr>
        <p:spPr/>
        <p:txBody>
          <a:bodyPr/>
          <a:lstStyle/>
          <a:p>
            <a:pPr>
              <a:defRPr/>
            </a:pPr>
            <a:fld id="{148C009B-CB69-E04A-B9B3-34B26D69E9CF}" type="slidenum">
              <a:rPr lang="en-US" smtClean="0"/>
              <a:pPr>
                <a:defRPr/>
              </a:pPr>
              <a:t>4</a:t>
            </a:fld>
            <a:endParaRPr lang="en-US" dirty="0"/>
          </a:p>
        </p:txBody>
      </p:sp>
      <p:pic>
        <p:nvPicPr>
          <p:cNvPr id="12" name="Content Placeholder 11">
            <a:extLst>
              <a:ext uri="{FF2B5EF4-FFF2-40B4-BE49-F238E27FC236}">
                <a16:creationId xmlns:a16="http://schemas.microsoft.com/office/drawing/2014/main" id="{FD7B8862-36D2-A5E4-D4B7-46238D01AFCB}"/>
              </a:ext>
            </a:extLst>
          </p:cNvPr>
          <p:cNvPicPr>
            <a:picLocks noGrp="1" noChangeAspect="1"/>
          </p:cNvPicPr>
          <p:nvPr>
            <p:ph idx="1"/>
          </p:nvPr>
        </p:nvPicPr>
        <p:blipFill rotWithShape="1">
          <a:blip r:embed="rId2"/>
          <a:srcRect l="1382" t="27403" r="13304" b="6870"/>
          <a:stretch/>
        </p:blipFill>
        <p:spPr>
          <a:xfrm>
            <a:off x="-1601" y="710360"/>
            <a:ext cx="9148945" cy="3831411"/>
          </a:xfrm>
        </p:spPr>
      </p:pic>
    </p:spTree>
    <p:extLst>
      <p:ext uri="{BB962C8B-B14F-4D97-AF65-F5344CB8AC3E}">
        <p14:creationId xmlns:p14="http://schemas.microsoft.com/office/powerpoint/2010/main" val="2792005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7663F9-9CFC-C902-143D-4E04A7D9662B}"/>
              </a:ext>
            </a:extLst>
          </p:cNvPr>
          <p:cNvSpPr>
            <a:spLocks noGrp="1"/>
          </p:cNvSpPr>
          <p:nvPr>
            <p:ph idx="1"/>
          </p:nvPr>
        </p:nvSpPr>
        <p:spPr>
          <a:xfrm>
            <a:off x="228603" y="728663"/>
            <a:ext cx="8672513" cy="4024705"/>
          </a:xfrm>
        </p:spPr>
        <p:txBody>
          <a:bodyPr/>
          <a:lstStyle/>
          <a:p>
            <a:pPr>
              <a:spcBef>
                <a:spcPts val="800"/>
              </a:spcBef>
            </a:pPr>
            <a:r>
              <a:rPr lang="en-US" dirty="0" err="1"/>
              <a:t>Linac</a:t>
            </a:r>
            <a:r>
              <a:rPr lang="en-US" dirty="0"/>
              <a:t>: John Stanton, Lionel Prost, CY Tan</a:t>
            </a:r>
          </a:p>
          <a:p>
            <a:pPr>
              <a:spcBef>
                <a:spcPts val="800"/>
              </a:spcBef>
            </a:pPr>
            <a:r>
              <a:rPr lang="en-US" dirty="0"/>
              <a:t>MTA: Sue McGimpsey</a:t>
            </a:r>
          </a:p>
          <a:p>
            <a:pPr>
              <a:spcBef>
                <a:spcPts val="800"/>
              </a:spcBef>
            </a:pPr>
            <a:r>
              <a:rPr lang="en-US" dirty="0"/>
              <a:t>Booster: Salah </a:t>
            </a:r>
            <a:r>
              <a:rPr lang="en-US" dirty="0" err="1"/>
              <a:t>Chaurize</a:t>
            </a:r>
            <a:r>
              <a:rPr lang="en-US" dirty="0"/>
              <a:t>, Lionel Prost</a:t>
            </a:r>
          </a:p>
          <a:p>
            <a:pPr>
              <a:spcBef>
                <a:spcPts val="800"/>
              </a:spcBef>
            </a:pPr>
            <a:r>
              <a:rPr lang="en-US" dirty="0"/>
              <a:t>MI-8/Main Injector/Recycler: Dave </a:t>
            </a:r>
            <a:r>
              <a:rPr lang="en-US" dirty="0" err="1"/>
              <a:t>Capista</a:t>
            </a:r>
            <a:r>
              <a:rPr lang="en-US" dirty="0"/>
              <a:t>, Nino </a:t>
            </a:r>
            <a:r>
              <a:rPr lang="en-US" dirty="0" err="1"/>
              <a:t>Chelidze</a:t>
            </a:r>
            <a:r>
              <a:rPr lang="en-US" dirty="0"/>
              <a:t>, Marty Murphy</a:t>
            </a:r>
          </a:p>
          <a:p>
            <a:pPr>
              <a:spcBef>
                <a:spcPts val="800"/>
              </a:spcBef>
            </a:pPr>
            <a:r>
              <a:rPr lang="en-US" dirty="0"/>
              <a:t>BNB: Jason </a:t>
            </a:r>
            <a:r>
              <a:rPr lang="en-US" dirty="0" err="1"/>
              <a:t>Crnkovic</a:t>
            </a:r>
            <a:r>
              <a:rPr lang="en-US" dirty="0"/>
              <a:t>, Tom </a:t>
            </a:r>
            <a:r>
              <a:rPr lang="en-US" dirty="0" err="1"/>
              <a:t>Kobilarcik</a:t>
            </a:r>
            <a:endParaRPr lang="en-US" dirty="0"/>
          </a:p>
          <a:p>
            <a:pPr>
              <a:spcBef>
                <a:spcPts val="800"/>
              </a:spcBef>
            </a:pPr>
            <a:r>
              <a:rPr lang="en-US" dirty="0" err="1"/>
              <a:t>NuMI</a:t>
            </a:r>
            <a:r>
              <a:rPr lang="en-US" dirty="0"/>
              <a:t>: Phil </a:t>
            </a:r>
            <a:r>
              <a:rPr lang="en-US" dirty="0" err="1"/>
              <a:t>Schlabach</a:t>
            </a:r>
            <a:r>
              <a:rPr lang="en-US" dirty="0"/>
              <a:t>, Tom </a:t>
            </a:r>
            <a:r>
              <a:rPr lang="en-US" dirty="0" err="1"/>
              <a:t>Kobilarcik</a:t>
            </a:r>
            <a:r>
              <a:rPr lang="en-US" dirty="0"/>
              <a:t>, Kevin Lynch</a:t>
            </a:r>
          </a:p>
          <a:p>
            <a:pPr>
              <a:spcBef>
                <a:spcPts val="800"/>
              </a:spcBef>
            </a:pPr>
            <a:r>
              <a:rPr lang="en-US" dirty="0"/>
              <a:t>Muon Campus: Jerry </a:t>
            </a:r>
            <a:r>
              <a:rPr lang="en-US" dirty="0" err="1"/>
              <a:t>Annala</a:t>
            </a:r>
            <a:endParaRPr lang="en-US" dirty="0"/>
          </a:p>
          <a:p>
            <a:pPr>
              <a:spcBef>
                <a:spcPts val="800"/>
              </a:spcBef>
            </a:pPr>
            <a:r>
              <a:rPr lang="en-US" dirty="0"/>
              <a:t>SY120/Meson: Mike Olander, Tom </a:t>
            </a:r>
            <a:r>
              <a:rPr lang="en-US" dirty="0" err="1"/>
              <a:t>Kobilarcik</a:t>
            </a:r>
            <a:endParaRPr lang="en-US" dirty="0"/>
          </a:p>
          <a:p>
            <a:pPr>
              <a:spcBef>
                <a:spcPts val="800"/>
              </a:spcBef>
            </a:pPr>
            <a:r>
              <a:rPr lang="en-US" dirty="0" err="1"/>
              <a:t>NeutrinoMuon</a:t>
            </a:r>
            <a:r>
              <a:rPr lang="en-US" dirty="0"/>
              <a:t>: Sue McGimpsey</a:t>
            </a:r>
          </a:p>
          <a:p>
            <a:pPr>
              <a:spcBef>
                <a:spcPts val="800"/>
              </a:spcBef>
            </a:pPr>
            <a:r>
              <a:rPr lang="en-US" dirty="0"/>
              <a:t>Operations: Todd Sullivan, Kelli </a:t>
            </a:r>
            <a:r>
              <a:rPr lang="en-US" dirty="0" err="1"/>
              <a:t>Rubrecht</a:t>
            </a:r>
            <a:endParaRPr lang="en-US" dirty="0"/>
          </a:p>
          <a:p>
            <a:pPr>
              <a:spcBef>
                <a:spcPts val="800"/>
              </a:spcBef>
            </a:pPr>
            <a:r>
              <a:rPr lang="en-US" dirty="0"/>
              <a:t>PPD coordinator: Evan Niner</a:t>
            </a:r>
          </a:p>
        </p:txBody>
      </p:sp>
      <p:sp>
        <p:nvSpPr>
          <p:cNvPr id="3" name="Title 2">
            <a:extLst>
              <a:ext uri="{FF2B5EF4-FFF2-40B4-BE49-F238E27FC236}">
                <a16:creationId xmlns:a16="http://schemas.microsoft.com/office/drawing/2014/main" id="{1FE4D813-56FC-B9C4-2F1E-6DD872B3ACF1}"/>
              </a:ext>
            </a:extLst>
          </p:cNvPr>
          <p:cNvSpPr>
            <a:spLocks noGrp="1"/>
          </p:cNvSpPr>
          <p:nvPr>
            <p:ph type="title"/>
          </p:nvPr>
        </p:nvSpPr>
        <p:spPr/>
        <p:txBody>
          <a:bodyPr/>
          <a:lstStyle/>
          <a:p>
            <a:r>
              <a:rPr lang="en-US" dirty="0"/>
              <a:t>SAD/ASE team for the Accelerator Complex</a:t>
            </a:r>
          </a:p>
        </p:txBody>
      </p:sp>
      <p:sp>
        <p:nvSpPr>
          <p:cNvPr id="4" name="Slide Number Placeholder 3">
            <a:extLst>
              <a:ext uri="{FF2B5EF4-FFF2-40B4-BE49-F238E27FC236}">
                <a16:creationId xmlns:a16="http://schemas.microsoft.com/office/drawing/2014/main" id="{2D00A049-B549-3E85-761F-33473444F1CC}"/>
              </a:ext>
            </a:extLst>
          </p:cNvPr>
          <p:cNvSpPr>
            <a:spLocks noGrp="1"/>
          </p:cNvSpPr>
          <p:nvPr>
            <p:ph type="sldNum" sz="quarter" idx="4"/>
          </p:nvPr>
        </p:nvSpPr>
        <p:spPr/>
        <p:txBody>
          <a:bodyPr/>
          <a:lstStyle/>
          <a:p>
            <a:pPr>
              <a:defRPr/>
            </a:pPr>
            <a:fld id="{148C009B-CB69-E04A-B9B3-34B26D69E9CF}" type="slidenum">
              <a:rPr lang="en-US" smtClean="0"/>
              <a:pPr>
                <a:defRPr/>
              </a:pPr>
              <a:t>5</a:t>
            </a:fld>
            <a:endParaRPr lang="en-US" dirty="0"/>
          </a:p>
        </p:txBody>
      </p:sp>
      <p:sp>
        <p:nvSpPr>
          <p:cNvPr id="5" name="TextBox 4">
            <a:extLst>
              <a:ext uri="{FF2B5EF4-FFF2-40B4-BE49-F238E27FC236}">
                <a16:creationId xmlns:a16="http://schemas.microsoft.com/office/drawing/2014/main" id="{49BA0E34-C164-B2DF-B8B7-FDEE3D158C3F}"/>
              </a:ext>
            </a:extLst>
          </p:cNvPr>
          <p:cNvSpPr txBox="1"/>
          <p:nvPr/>
        </p:nvSpPr>
        <p:spPr>
          <a:xfrm>
            <a:off x="6347901" y="3143722"/>
            <a:ext cx="2567496" cy="923330"/>
          </a:xfrm>
          <a:prstGeom prst="rect">
            <a:avLst/>
          </a:prstGeom>
          <a:noFill/>
          <a:ln>
            <a:solidFill>
              <a:schemeClr val="accent1"/>
            </a:solidFill>
          </a:ln>
        </p:spPr>
        <p:txBody>
          <a:bodyPr wrap="square" rtlCol="0">
            <a:spAutoFit/>
          </a:bodyPr>
          <a:lstStyle/>
          <a:p>
            <a:r>
              <a:rPr lang="en-US" sz="1800" dirty="0">
                <a:solidFill>
                  <a:schemeClr val="accent6"/>
                </a:solidFill>
                <a:latin typeface="Helvetica" panose="020B0604020202020204" pitchFamily="34" charset="0"/>
                <a:cs typeface="Helvetica" panose="020B0604020202020204" pitchFamily="34" charset="0"/>
              </a:rPr>
              <a:t>John Anderson</a:t>
            </a:r>
          </a:p>
          <a:p>
            <a:r>
              <a:rPr lang="en-US" sz="1800" dirty="0">
                <a:solidFill>
                  <a:schemeClr val="accent6"/>
                </a:solidFill>
                <a:latin typeface="Helvetica" panose="020B0604020202020204" pitchFamily="34" charset="0"/>
                <a:cs typeface="Helvetica" panose="020B0604020202020204" pitchFamily="34" charset="0"/>
              </a:rPr>
              <a:t>former AD ES&amp;H head</a:t>
            </a:r>
          </a:p>
          <a:p>
            <a:r>
              <a:rPr lang="en-US" sz="1800" dirty="0">
                <a:solidFill>
                  <a:schemeClr val="accent6"/>
                </a:solidFill>
                <a:latin typeface="Helvetica" panose="020B0604020202020204" pitchFamily="34" charset="0"/>
                <a:cs typeface="Helvetica" panose="020B0604020202020204" pitchFamily="34" charset="0"/>
              </a:rPr>
              <a:t>consulting</a:t>
            </a:r>
          </a:p>
        </p:txBody>
      </p:sp>
    </p:spTree>
    <p:extLst>
      <p:ext uri="{BB962C8B-B14F-4D97-AF65-F5344CB8AC3E}">
        <p14:creationId xmlns:p14="http://schemas.microsoft.com/office/powerpoint/2010/main" val="3210759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C1CE00-249C-F335-C3B0-D3BCCBE72231}"/>
              </a:ext>
            </a:extLst>
          </p:cNvPr>
          <p:cNvSpPr>
            <a:spLocks noGrp="1"/>
          </p:cNvSpPr>
          <p:nvPr>
            <p:ph idx="1"/>
          </p:nvPr>
        </p:nvSpPr>
        <p:spPr/>
        <p:txBody>
          <a:bodyPr/>
          <a:lstStyle/>
          <a:p>
            <a:r>
              <a:rPr lang="en-US" dirty="0"/>
              <a:t>We have a plan to update SAD and ASE documents in order to resume operating the main accelerator complex and delivering beam to users as quickly as possible</a:t>
            </a:r>
          </a:p>
          <a:p>
            <a:r>
              <a:rPr lang="en-US" dirty="0"/>
              <a:t>We have a team in place with ES&amp;H support and will not hesitate to ask for additional help if needed</a:t>
            </a:r>
          </a:p>
        </p:txBody>
      </p:sp>
      <p:sp>
        <p:nvSpPr>
          <p:cNvPr id="3" name="Title 2">
            <a:extLst>
              <a:ext uri="{FF2B5EF4-FFF2-40B4-BE49-F238E27FC236}">
                <a16:creationId xmlns:a16="http://schemas.microsoft.com/office/drawing/2014/main" id="{891062BA-50AF-9BD2-9A53-221EBE4F31B0}"/>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1E7082B0-348B-2DE6-2340-46EA61394860}"/>
              </a:ext>
            </a:extLst>
          </p:cNvPr>
          <p:cNvSpPr>
            <a:spLocks noGrp="1"/>
          </p:cNvSpPr>
          <p:nvPr>
            <p:ph type="sldNum" sz="quarter" idx="4"/>
          </p:nvPr>
        </p:nvSpPr>
        <p:spPr/>
        <p:txBody>
          <a:bodyPr/>
          <a:lstStyle/>
          <a:p>
            <a:pPr>
              <a:defRPr/>
            </a:pPr>
            <a:fld id="{148C009B-CB69-E04A-B9B3-34B26D69E9CF}" type="slidenum">
              <a:rPr lang="en-US" smtClean="0"/>
              <a:pPr>
                <a:defRPr/>
              </a:pPr>
              <a:t>6</a:t>
            </a:fld>
            <a:endParaRPr lang="en-US" dirty="0"/>
          </a:p>
        </p:txBody>
      </p:sp>
    </p:spTree>
    <p:extLst>
      <p:ext uri="{BB962C8B-B14F-4D97-AF65-F5344CB8AC3E}">
        <p14:creationId xmlns:p14="http://schemas.microsoft.com/office/powerpoint/2010/main" val="813517915"/>
      </p:ext>
    </p:extLst>
  </p:cSld>
  <p:clrMapOvr>
    <a:masterClrMapping/>
  </p:clrMapOvr>
</p:sld>
</file>

<file path=ppt/theme/theme1.xml><?xml version="1.0" encoding="utf-8"?>
<a:theme xmlns:a="http://schemas.openxmlformats.org/drawingml/2006/main" name="Fermilab_PPT_090915">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2" id="{808DE050-66B1-364F-9DC5-58184CC96A72}" vid="{D6F088E7-0E47-554C-A399-84C94022009F}"/>
    </a:ext>
  </a:extLst>
</a:theme>
</file>

<file path=ppt/theme/theme2.xml><?xml version="1.0" encoding="utf-8"?>
<a:theme xmlns:a="http://schemas.openxmlformats.org/drawingml/2006/main" name="1_Fermilab_PPT_090915">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4" id="{CB7ACBD4-1FF4-4C43-816D-7134F0E2B41D}" vid="{8773B698-5E34-8649-83D5-C6AC28019C7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FNAL_Partnership_PowerPoint_16x9-seasons_052121</Template>
  <TotalTime>12603</TotalTime>
  <Words>471</Words>
  <Application>Microsoft Office PowerPoint</Application>
  <PresentationFormat>On-screen Show (16:9)</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Helvetica</vt:lpstr>
      <vt:lpstr>Times New Roman</vt:lpstr>
      <vt:lpstr>Fermilab_PPT_090915</vt:lpstr>
      <vt:lpstr>1_Fermilab_PPT_090915</vt:lpstr>
      <vt:lpstr>PowerPoint Presentation</vt:lpstr>
      <vt:lpstr>SAD/ASE status</vt:lpstr>
      <vt:lpstr>SAD/ASE project plan</vt:lpstr>
      <vt:lpstr>Example schedule for Linac/MTA</vt:lpstr>
      <vt:lpstr>SAD/ASE team for the Accelerator Complex</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E Convery</dc:creator>
  <cp:lastModifiedBy>Mary E Convery</cp:lastModifiedBy>
  <cp:revision>270</cp:revision>
  <cp:lastPrinted>2014-01-20T19:40:21Z</cp:lastPrinted>
  <dcterms:created xsi:type="dcterms:W3CDTF">2023-04-18T18:49:48Z</dcterms:created>
  <dcterms:modified xsi:type="dcterms:W3CDTF">2023-11-03T12:49:19Z</dcterms:modified>
</cp:coreProperties>
</file>