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8" d="100"/>
          <a:sy n="78" d="100"/>
        </p:scale>
        <p:origin x="187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11/03/2023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11/03/2023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833647443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1261884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HECM28 installation in progress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pCM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2 K for heat load testing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North CM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stand empty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cooled down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, 2 Fridges, and Purifier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.at RT but SSR2 cavity cooldown shortly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cooldown in progress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" y="2133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 with g-2 magnet powering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944EDD4-1A6B-7E4E-FA75-82DC881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9" y="43267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71FCDEC-04B2-82EF-459B-A21784EA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38" y="680879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3" y="95340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985BA8D2-3986-52F6-D4B2-8E8FE800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" y="186199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0532BD97-A7AD-97C3-3A1A-4CE63C4C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23" y="213756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6" y="31081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56" y="3663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27502</TotalTime>
  <Words>138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998</cp:revision>
  <dcterms:created xsi:type="dcterms:W3CDTF">2013-09-14T14:02:30Z</dcterms:created>
  <dcterms:modified xsi:type="dcterms:W3CDTF">2023-11-03T13:07:03Z</dcterms:modified>
</cp:coreProperties>
</file>