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9"/>
  </p:notesMasterIdLst>
  <p:handoutMasterIdLst>
    <p:handoutMasterId r:id="rId10"/>
  </p:handoutMasterIdLst>
  <p:sldIdLst>
    <p:sldId id="265" r:id="rId4"/>
    <p:sldId id="286" r:id="rId5"/>
    <p:sldId id="300" r:id="rId6"/>
    <p:sldId id="306" r:id="rId7"/>
    <p:sldId id="301" r:id="rId8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00"/>
            <p14:sldId id="306"/>
            <p14:sldId id="30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33CC33"/>
    <a:srgbClr val="003087"/>
    <a:srgbClr val="FF33CC"/>
    <a:srgbClr val="6600FF"/>
    <a:srgbClr val="004C97"/>
    <a:srgbClr val="404040"/>
    <a:srgbClr val="E9EAF1"/>
    <a:srgbClr val="50505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0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10/31/2023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10/30/2023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11/3/2023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November 3,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11/3/2023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4541858" y="2305205"/>
            <a:ext cx="2067190" cy="4977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KPS5A PFL  Repair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A51B29-A5F2-453C-B600-9F742CAF0C89}"/>
              </a:ext>
            </a:extLst>
          </p:cNvPr>
          <p:cNvSpPr txBox="1">
            <a:spLocks/>
          </p:cNvSpPr>
          <p:nvPr/>
        </p:nvSpPr>
        <p:spPr>
          <a:xfrm rot="16200000">
            <a:off x="6050398" y="2350981"/>
            <a:ext cx="1707779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MC-1 Controlled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7469C-900D-48CA-A845-EB27EF05CC65}"/>
              </a:ext>
            </a:extLst>
          </p:cNvPr>
          <p:cNvSpPr txBox="1">
            <a:spLocks/>
          </p:cNvSpPr>
          <p:nvPr/>
        </p:nvSpPr>
        <p:spPr>
          <a:xfrm rot="16200000">
            <a:off x="6645398" y="3448064"/>
            <a:ext cx="1183821" cy="2611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G-2 Trolley Run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45234F-2652-4435-B9EF-645C09FBEDD2}"/>
              </a:ext>
            </a:extLst>
          </p:cNvPr>
          <p:cNvSpPr txBox="1">
            <a:spLocks/>
          </p:cNvSpPr>
          <p:nvPr/>
        </p:nvSpPr>
        <p:spPr>
          <a:xfrm>
            <a:off x="5711294" y="5351826"/>
            <a:ext cx="2673063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&lt;------------Week Days -------------------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929598"/>
            <a:ext cx="8686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Electrostatic Septum at NWA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Slow but steady progress over the past week, now at 71.3 kV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At least a month before septum could be ready to be moved for installation in D30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LCW sub-header braided hoses were replaced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On hold last week waiting for rad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Electrostatic Septum ESS2 remains isolated and under vacuum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Venting to reconnect to Delivery Ring vacuum depends on ESS1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on plan for draining AP-0 RAW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Still waiting on RWP and personnel availability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Will keep Dump system filled and running for possible future Mu2e target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Pre-Target exhaust blower EF1 VFD controller has been mounted to wall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Still needs to have wiring finished and to be programmed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Air Conditioner Replacement work continues to be paused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Waiting on contractors to return and finish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Only a week or two of work needed before system can be tested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1DA4-BBE9-42B6-9F9E-4A6E9734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Electrostatic Septa ESS1 conditioning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11/3/2023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266AF-A301-05CF-4DE9-CE4EA8644A74}"/>
              </a:ext>
            </a:extLst>
          </p:cNvPr>
          <p:cNvSpPr txBox="1"/>
          <p:nvPr/>
        </p:nvSpPr>
        <p:spPr>
          <a:xfrm>
            <a:off x="7377370" y="2245344"/>
            <a:ext cx="1604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CC33"/>
                </a:solidFill>
              </a:rPr>
              <a:t>P.S. Voltage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15502-DFD8-7B36-8DDD-8929DA1FF348}"/>
              </a:ext>
            </a:extLst>
          </p:cNvPr>
          <p:cNvSpPr txBox="1"/>
          <p:nvPr/>
        </p:nvSpPr>
        <p:spPr>
          <a:xfrm>
            <a:off x="7361789" y="5568824"/>
            <a:ext cx="161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P.S. Current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757C63-06C4-0EF3-A86A-BBCCA550CF85}"/>
              </a:ext>
            </a:extLst>
          </p:cNvPr>
          <p:cNvSpPr txBox="1"/>
          <p:nvPr/>
        </p:nvSpPr>
        <p:spPr>
          <a:xfrm>
            <a:off x="7462117" y="2982721"/>
            <a:ext cx="1453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Ion Gauge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FEB911-B4BC-1123-A605-FA4FCE4A7612}"/>
              </a:ext>
            </a:extLst>
          </p:cNvPr>
          <p:cNvSpPr txBox="1"/>
          <p:nvPr/>
        </p:nvSpPr>
        <p:spPr>
          <a:xfrm>
            <a:off x="7497703" y="3534146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CC00"/>
                </a:solidFill>
              </a:rPr>
              <a:t>Ion Pump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D0DE1-8902-E026-064E-16D5A87C15A1}"/>
              </a:ext>
            </a:extLst>
          </p:cNvPr>
          <p:cNvSpPr txBox="1"/>
          <p:nvPr/>
        </p:nvSpPr>
        <p:spPr>
          <a:xfrm>
            <a:off x="7273823" y="4706498"/>
            <a:ext cx="195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CC00"/>
                </a:solidFill>
              </a:rPr>
              <a:t>Spark Counter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957849-2451-7E0A-4833-DFF5214BB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1" y="840559"/>
            <a:ext cx="6805472" cy="543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5888-6129-4F1B-84E1-33396074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NSA sextupoles in Delivery 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505D-C4A5-3DC0-0D59-C7D3DB0A2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altLang="en-US" sz="1200"/>
              <a:t>11/3/2023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A4B6-5694-244C-B930-C1BF40B5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A91A-8285-D4B1-4869-FF6D622B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28C65B-EF7F-C734-8F8E-B7379BF1A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89" t="9947" r="1089" b="-2348"/>
          <a:stretch/>
        </p:blipFill>
        <p:spPr>
          <a:xfrm>
            <a:off x="175360" y="897438"/>
            <a:ext cx="8793279" cy="54661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F5345F-2A0D-EB27-D265-E80D6962570D}"/>
              </a:ext>
            </a:extLst>
          </p:cNvPr>
          <p:cNvSpPr txBox="1"/>
          <p:nvPr/>
        </p:nvSpPr>
        <p:spPr>
          <a:xfrm>
            <a:off x="1601038" y="5746846"/>
            <a:ext cx="210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NSA sextupoles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CB02A1-5811-0D28-A56B-DC12A587C983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653762" y="3520361"/>
            <a:ext cx="839532" cy="2226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4D65C8-B64D-AAB5-240C-A52440ABE753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653762" y="4137102"/>
            <a:ext cx="3377142" cy="16097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29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276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high voltage conditioning continues at NWA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AP-10 120 Volt 20 Amp circuit breaker replacement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 M4 Extinction Collimator from tunnel for modification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four leaking NSA Sextupoles in the Delivery Ring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 selection and staging first, then hook up to LCW system to test for leaks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and Alignment jobs, done for now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ESS1 installed in Delivery Ring later this Fall, will need to be aligned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Vault access to finalize plans for draining AP-0 RAW systems</a:t>
            </a:r>
            <a:endParaRPr lang="en-US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A/C work on hold, awaiting return of contractor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Finish installing EF1 Pre-Target rad air exhaust VFD Controller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fix old VFD Controller</a:t>
            </a:r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Grey Zone proposed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installation, new compact ESS vacuum layout with new Q203 pipe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 hard Q205 magnet swap, new Q205 vacuum pipe that’s easier to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 three rad hard quadrupoles from TD, then swap with three in D30</a:t>
            </a: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11/3/2023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4951776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471632</TotalTime>
  <Words>408</Words>
  <Application>Microsoft Office PowerPoint</Application>
  <PresentationFormat>On-screen Show (4:3)</PresentationFormat>
  <Paragraphs>71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Operation Report</vt:lpstr>
      <vt:lpstr> Muon Campus status</vt:lpstr>
      <vt:lpstr>Mu2e Electrostatic Septa ESS1 conditioning</vt:lpstr>
      <vt:lpstr>Example of NSA sextupoles in Delivery Ring</vt:lpstr>
      <vt:lpstr>Upcoming work 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1023</cp:revision>
  <cp:lastPrinted>2016-10-17T16:36:40Z</cp:lastPrinted>
  <dcterms:created xsi:type="dcterms:W3CDTF">2014-12-17T13:45:40Z</dcterms:created>
  <dcterms:modified xsi:type="dcterms:W3CDTF">2023-11-03T12:22:59Z</dcterms:modified>
</cp:coreProperties>
</file>