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83" r:id="rId3"/>
    <p:sldId id="295" r:id="rId4"/>
    <p:sldId id="296" r:id="rId5"/>
    <p:sldId id="299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 autoAdjust="0"/>
    <p:restoredTop sz="94663"/>
  </p:normalViewPr>
  <p:slideViewPr>
    <p:cSldViewPr snapToGrid="0" snapToObjects="1" showGuides="1">
      <p:cViewPr varScale="1">
        <p:scale>
          <a:sx n="134" d="100"/>
          <a:sy n="134" d="100"/>
        </p:scale>
        <p:origin x="192" y="14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 or Meeting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Activities in MSD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Mayling</a:t>
            </a:r>
            <a:r>
              <a:rPr lang="en-US" dirty="0"/>
              <a:t> Wong-Squires	</a:t>
            </a:r>
          </a:p>
          <a:p>
            <a:r>
              <a:rPr lang="en-US" dirty="0"/>
              <a:t>AD Operations Friday 9am Meeting</a:t>
            </a:r>
          </a:p>
          <a:p>
            <a:r>
              <a:rPr lang="en-US" dirty="0"/>
              <a:t>3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RAW Water Systems (incl Horn Test Stand)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DA35-788D-2FA1-5588-691D0BA0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18" y="763975"/>
            <a:ext cx="4769141" cy="3886201"/>
          </a:xfrm>
        </p:spPr>
        <p:txBody>
          <a:bodyPr>
            <a:normAutofit/>
          </a:bodyPr>
          <a:lstStyle/>
          <a:p>
            <a:r>
              <a:rPr lang="en-US" sz="1350" dirty="0"/>
              <a:t>Checking drawings and created equipment spec for the Horn Test Skid.</a:t>
            </a:r>
          </a:p>
          <a:p>
            <a:r>
              <a:rPr lang="en-US" sz="1350" dirty="0"/>
              <a:t>Working with electrical personnel to wire up diaphragm pumps for the gas system prototype. Facing some challenges here. Have had multiple discussions/walk throughs with Dave Mertz, Paul Neville, and Chris Jensen. Chris ordered new motor starters with overload protection for this.</a:t>
            </a:r>
          </a:p>
          <a:p>
            <a:r>
              <a:rPr lang="en-US" sz="1350" dirty="0"/>
              <a:t>One of the vessel engineering notes for gas system has got conditional approval (EN11388). Other note (EN11730) received some comments. Comments addressed and sent back to reviewer.</a:t>
            </a:r>
          </a:p>
          <a:p>
            <a:r>
              <a:rPr lang="en-US" sz="1350" dirty="0"/>
              <a:t>Controls engineer working on electrical infrastructure requirements for Horn Test Skid PLC and other components.</a:t>
            </a:r>
          </a:p>
          <a:p>
            <a:r>
              <a:rPr lang="en-US" sz="1350" dirty="0"/>
              <a:t>P&amp;ID for the AH Argon gas system and AH RAW exchange system complete. Close to being approved.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54F0-03F7-34BA-5483-8702EAE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5A4-1F6C-1818-F44E-3875811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Image preview">
            <a:extLst>
              <a:ext uri="{FF2B5EF4-FFF2-40B4-BE49-F238E27FC236}">
                <a16:creationId xmlns:a16="http://schemas.microsoft.com/office/drawing/2014/main" id="{F9F1F714-4327-474F-95DB-8CEE84802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6" y="881959"/>
            <a:ext cx="3893344" cy="15998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D0683-3C6E-E9F7-92F4-356C661C06F8}"/>
              </a:ext>
            </a:extLst>
          </p:cNvPr>
          <p:cNvSpPr txBox="1"/>
          <p:nvPr/>
        </p:nvSpPr>
        <p:spPr>
          <a:xfrm>
            <a:off x="4850607" y="250444"/>
            <a:ext cx="417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Horn Test Skid PLC electrical components interface</a:t>
            </a:r>
          </a:p>
        </p:txBody>
      </p:sp>
      <p:pic>
        <p:nvPicPr>
          <p:cNvPr id="10" name="Picture 9" descr="A diagram of a machine&#10;&#10;Description automatically generated">
            <a:extLst>
              <a:ext uri="{FF2B5EF4-FFF2-40B4-BE49-F238E27FC236}">
                <a16:creationId xmlns:a16="http://schemas.microsoft.com/office/drawing/2014/main" id="{E05E425D-852C-2A11-1DB4-BD26C8F11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2774332"/>
            <a:ext cx="2078832" cy="1936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E722DF-B3F3-A60C-4D53-6EE489A0B82E}"/>
              </a:ext>
            </a:extLst>
          </p:cNvPr>
          <p:cNvSpPr txBox="1"/>
          <p:nvPr/>
        </p:nvSpPr>
        <p:spPr>
          <a:xfrm>
            <a:off x="4707730" y="2481847"/>
            <a:ext cx="417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Checking drawings: Horn Test Skid</a:t>
            </a:r>
          </a:p>
        </p:txBody>
      </p:sp>
    </p:spTree>
    <p:extLst>
      <p:ext uri="{BB962C8B-B14F-4D97-AF65-F5344CB8AC3E}">
        <p14:creationId xmlns:p14="http://schemas.microsoft.com/office/powerpoint/2010/main" val="112517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RAW Water Systems (incl Horn Test Stand)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54F0-03F7-34BA-5483-8702EAE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5A4-1F6C-1818-F44E-3875811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0D70BE-CA32-E3BF-54BE-84B4A04E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9924" y="284048"/>
            <a:ext cx="3823703" cy="514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E4C3EB-8BED-DC1B-62D2-069839485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09592" y="767953"/>
            <a:ext cx="2316641" cy="3607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1A7F0E-3478-853F-2F0B-CF8E49470CC8}"/>
              </a:ext>
            </a:extLst>
          </p:cNvPr>
          <p:cNvSpPr txBox="1"/>
          <p:nvPr/>
        </p:nvSpPr>
        <p:spPr>
          <a:xfrm>
            <a:off x="678657" y="666946"/>
            <a:ext cx="3550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AH RAW exchange system complete</a:t>
            </a:r>
            <a:endParaRPr lang="en-US" sz="18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4C3E7-5F2B-8EB2-DC63-3D0F955E2F51}"/>
              </a:ext>
            </a:extLst>
          </p:cNvPr>
          <p:cNvSpPr txBox="1"/>
          <p:nvPr/>
        </p:nvSpPr>
        <p:spPr>
          <a:xfrm>
            <a:off x="5593557" y="805446"/>
            <a:ext cx="3550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AH Argon gas system and AH RAW exchange system complete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6768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" y="38520"/>
            <a:ext cx="7886700" cy="331059"/>
          </a:xfrm>
        </p:spPr>
        <p:txBody>
          <a:bodyPr/>
          <a:lstStyle/>
          <a:p>
            <a:r>
              <a:rPr lang="en-US" dirty="0"/>
              <a:t>Mu2E HRS and ESS Septa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54F0-03F7-34BA-5483-8702EAE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5A4-1F6C-1818-F44E-3875811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ADA5-DD77-E313-7829-E51183607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69580"/>
            <a:ext cx="4769141" cy="3886201"/>
          </a:xfrm>
        </p:spPr>
        <p:txBody>
          <a:bodyPr>
            <a:normAutofit/>
          </a:bodyPr>
          <a:lstStyle/>
          <a:p>
            <a:r>
              <a:rPr lang="en-US" sz="1350" dirty="0"/>
              <a:t>Pressure test for HRS skid is scheduled for Friday, November 3, 2023.</a:t>
            </a:r>
          </a:p>
          <a:p>
            <a:r>
              <a:rPr lang="en-US" sz="1350" dirty="0"/>
              <a:t>Prepared a cost estimate for the ESS FC-40 recirculation system.</a:t>
            </a:r>
          </a:p>
          <a:p>
            <a:r>
              <a:rPr lang="en-US" sz="1350" dirty="0"/>
              <a:t>Recommended </a:t>
            </a:r>
            <a:r>
              <a:rPr lang="en-US" sz="1350" dirty="0" err="1"/>
              <a:t>OptiCool</a:t>
            </a:r>
            <a:r>
              <a:rPr lang="en-US" sz="1350" dirty="0"/>
              <a:t> as a preliminary test alternative for FC-40.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3CFF71-B4F8-DCC9-A152-4601947B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50" y="161123"/>
            <a:ext cx="2894678" cy="2771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76D41-53A3-333C-0F9A-8EBE68118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" y="1961260"/>
            <a:ext cx="2179174" cy="284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9AA064-DD78-F15B-B612-02819675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76" y="2932624"/>
            <a:ext cx="6704169" cy="18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0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25B27-21C7-374D-F7F3-E08DF7F9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LBNF</a:t>
            </a:r>
          </a:p>
          <a:p>
            <a:r>
              <a:rPr lang="en-US" dirty="0"/>
              <a:t>Primary Beamline:  </a:t>
            </a:r>
          </a:p>
          <a:p>
            <a:pPr lvl="1"/>
            <a:r>
              <a:rPr lang="en-US" dirty="0"/>
              <a:t>sample coating of ceramic tiles by vendor in mid-November</a:t>
            </a:r>
          </a:p>
          <a:p>
            <a:pPr lvl="1"/>
            <a:r>
              <a:rPr lang="en-US" dirty="0"/>
              <a:t>dipole tube installation demonstration at MI-60 is being planned for November 21</a:t>
            </a:r>
          </a:p>
          <a:p>
            <a:pPr lvl="1"/>
            <a:r>
              <a:rPr lang="en-US" dirty="0"/>
              <a:t>PDR kicker magnet design review next week</a:t>
            </a:r>
          </a:p>
          <a:p>
            <a:pPr lvl="1"/>
            <a:r>
              <a:rPr lang="en-US" dirty="0"/>
              <a:t>Checking drawings for quad stands and kicker magnet ceramic beam tubes</a:t>
            </a:r>
          </a:p>
          <a:p>
            <a:pPr lvl="1"/>
            <a:r>
              <a:rPr lang="en-US" dirty="0"/>
              <a:t>Corrector magnet stand design and engineering note, multiwire stand, dipole stand design, and kicker magnet installation design in progress</a:t>
            </a:r>
          </a:p>
          <a:p>
            <a:pPr lvl="1"/>
            <a:r>
              <a:rPr lang="en-US" dirty="0"/>
              <a:t>Vacuum system and magnet stand FDR in December and January</a:t>
            </a:r>
          </a:p>
          <a:p>
            <a:r>
              <a:rPr lang="en-US" dirty="0"/>
              <a:t>Target shield pile cooling skid design started</a:t>
            </a:r>
          </a:p>
          <a:p>
            <a:r>
              <a:rPr lang="en-US" dirty="0"/>
              <a:t>Instrumentation:  BPM design, spool piece drawing review, support stand engineering note in review</a:t>
            </a:r>
          </a:p>
          <a:p>
            <a:r>
              <a:rPr lang="en-US" dirty="0"/>
              <a:t>Primary beam window: engineering review of final cartridge design drawings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PIP-II</a:t>
            </a:r>
          </a:p>
          <a:p>
            <a:r>
              <a:rPr lang="en-US" dirty="0"/>
              <a:t>RF cavities and PA’s:</a:t>
            </a:r>
            <a:r>
              <a:rPr lang="en-US" i="1" dirty="0"/>
              <a:t> </a:t>
            </a:r>
            <a:r>
              <a:rPr lang="en-US" dirty="0"/>
              <a:t>assembly of new Booster cavities &amp; new MI cavity’s dual PA; design of new 53-MHz RR cavity</a:t>
            </a:r>
          </a:p>
          <a:p>
            <a:r>
              <a:rPr lang="en-US" dirty="0"/>
              <a:t>BTL collimator:  drawings in progress; PRR scheduled for February 2024</a:t>
            </a:r>
            <a:endParaRPr lang="en-US" i="1" dirty="0"/>
          </a:p>
          <a:p>
            <a:r>
              <a:rPr lang="en-US" dirty="0"/>
              <a:t>Instrumentation:  engineering, component procurement, and traveler documents in progress for instruments and and stands/girders</a:t>
            </a:r>
          </a:p>
          <a:p>
            <a:r>
              <a:rPr lang="en-US" dirty="0"/>
              <a:t>Vacuum: BTL and LPM design, drafting, and analysis; BTL evaluating dipole and septum vacuum chambers fabrication options as part of upcoming BTL Final Design Review</a:t>
            </a:r>
            <a:r>
              <a:rPr lang="en-US" i="1" dirty="0"/>
              <a:t>; </a:t>
            </a:r>
            <a:r>
              <a:rPr lang="en-US" dirty="0"/>
              <a:t>preparing for upcoming Integrated Vacuum Systems Final Design Review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Mu2e</a:t>
            </a:r>
          </a:p>
          <a:p>
            <a:r>
              <a:rPr lang="en-US" dirty="0"/>
              <a:t>Septa:  await arrival of stand parts; septum voltage testing in progress; cleanroom activities resume next week; FC-40 skid cost estimate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982C2-2FB1-5916-D962-75FA0829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MSD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A13A-155A-9A5C-ACC1-EC3A84F6C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9806-57B6-8DE3-5680-F85B481AB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74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218</TotalTime>
  <Words>474</Words>
  <Application>Microsoft Macintosh PowerPoint</Application>
  <PresentationFormat>On-screen Show (16:9)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Fermilab_PPT_090915</vt:lpstr>
      <vt:lpstr>PowerPoint Presentation</vt:lpstr>
      <vt:lpstr>LBNF RAW Water Systems (incl Horn Test Stand)</vt:lpstr>
      <vt:lpstr>LBNF RAW Water Systems (incl Horn Test Stand)</vt:lpstr>
      <vt:lpstr>Mu2E HRS and ESS Septa work</vt:lpstr>
      <vt:lpstr>MSD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20</cp:revision>
  <cp:lastPrinted>2014-01-20T19:40:21Z</cp:lastPrinted>
  <dcterms:created xsi:type="dcterms:W3CDTF">2020-09-15T21:03:01Z</dcterms:created>
  <dcterms:modified xsi:type="dcterms:W3CDTF">2023-11-03T13:44:36Z</dcterms:modified>
</cp:coreProperties>
</file>