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7"/>
  </p:notesMasterIdLst>
  <p:handoutMasterIdLst>
    <p:handoutMasterId r:id="rId8"/>
  </p:handoutMasterIdLst>
  <p:sldIdLst>
    <p:sldId id="317" r:id="rId5"/>
    <p:sldId id="324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000000"/>
    <a:srgbClr val="50504E"/>
    <a:srgbClr val="4E4E4E"/>
    <a:srgbClr val="404040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1429"/>
  </p:normalViewPr>
  <p:slideViewPr>
    <p:cSldViewPr snapToGrid="0">
      <p:cViewPr varScale="1">
        <p:scale>
          <a:sx n="158" d="100"/>
          <a:sy n="158" d="100"/>
        </p:scale>
        <p:origin x="200" y="2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6A5C0-DD51-4141-939E-C82FEF7961CE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E8305-E484-4D2B-8688-2B2EB2C60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5" name="Picture 4" descr="A tall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28131A9D-2E15-437E-8CBD-F9C256E71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6752"/>
            <a:ext cx="9144000" cy="259080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58B34-706D-1841-A0E5-D900D98C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9F1D893-66E1-C14F-A97B-D05F979148DE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9DE24F7-C03B-B549-84FA-FD233141D4FB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27D0791-F758-2741-9A21-B1FB79AFFA7E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B3971-222F-E14D-B2E4-E182CD504B47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7BC209-10DE-420B-A115-5D0DE35580BC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7E068-7D7B-48B3-98B9-64C899EFB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78C47ACB-6AA7-4489-A48B-98720E288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666528"/>
            <a:ext cx="9144000" cy="258318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B68397-DDFE-4736-9DE4-B2B4208E0D19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170BAB-671D-489D-B7B0-4128F43DA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4" name="Picture 3" descr="A tall building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FE9A0C6E-6D85-4958-993D-6864EB6B6B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941"/>
            <a:ext cx="9144000" cy="254508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381D13-C186-43BB-ACF9-4C7DB7A8A2CE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87F40-9644-4084-8D24-E447BB96B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large building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754DF210-F687-4FAF-B998-317C623B41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6754"/>
            <a:ext cx="9144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0994-60A6-7940-8D0E-E79E9A39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53526-64D4-0F4D-928D-ABC3D4CF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36C17A-A3AA-D64F-BD45-0546E540F8D9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B03EC-4265-0941-B2AD-08877691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4048C-60FC-B540-87BC-76A3A5AF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B684D0-0792-4F63-9616-19B2F422D7D9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9ABFC7-9EAD-49DA-8288-766587B06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body of water with trees and a structure in the middle&#10;&#10;Description automatically generated with low confidence">
            <a:extLst>
              <a:ext uri="{FF2B5EF4-FFF2-40B4-BE49-F238E27FC236}">
                <a16:creationId xmlns:a16="http://schemas.microsoft.com/office/drawing/2014/main" id="{9C6E1624-9BF5-4F2C-9CDB-8D67C4B62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5752"/>
            <a:ext cx="91440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5FE317E3-184A-4B30-B748-1CC3C6848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2" y="663913"/>
            <a:ext cx="9189719" cy="2491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ED6427-AEA1-494A-A413-798516C884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86026D3-6313-1843-AB65-EDCD89E8C10F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BE1483-FA82-2240-80CA-EC6EF203A62F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501D8D6-C1EE-A34A-B07F-2861D263C40B}" type="datetime1">
              <a:rPr lang="en-US" smtClean="0"/>
              <a:t>11/3/23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4800" y="4736360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215900" y="81883"/>
            <a:ext cx="8699500" cy="202387"/>
            <a:chOff x="600217" y="6229673"/>
            <a:chExt cx="8297721" cy="25738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7031B58-F418-4C96-9DB9-BE843613469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55770" y="4837891"/>
            <a:ext cx="227210" cy="227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712C5-E367-412A-A372-E9F541ED9BCC}"/>
              </a:ext>
            </a:extLst>
          </p:cNvPr>
          <p:cNvSpPr txBox="1"/>
          <p:nvPr userDrawn="1"/>
        </p:nvSpPr>
        <p:spPr>
          <a:xfrm>
            <a:off x="8181786" y="4783071"/>
            <a:ext cx="84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+mn-lt"/>
              </a:rPr>
              <a:t>ACORN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19" r:id="rId2"/>
    <p:sldLayoutId id="2147484124" r:id="rId3"/>
    <p:sldLayoutId id="2147484125" r:id="rId4"/>
    <p:sldLayoutId id="2147484129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ermi-ad/controls/blob/main/RFC.md" TargetMode="External"/><Relationship Id="rId2" Type="http://schemas.openxmlformats.org/officeDocument/2006/relationships/hyperlink" Target="https://www.ietf.org/rfc/rfc793.txt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hyperlink" Target="https://github.com/fermi-ad/controls/discussions/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9065C5-ACB6-324F-A548-69786B283D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Adam Watts</a:t>
            </a:r>
          </a:p>
          <a:p>
            <a:r>
              <a:rPr lang="en-US" dirty="0"/>
              <a:t>AD/Ops 0900 ACORN Update</a:t>
            </a:r>
          </a:p>
          <a:p>
            <a:r>
              <a:rPr lang="en-US" dirty="0"/>
              <a:t>3 November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BB2EF-2752-6F48-BB9C-CAE50E700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98" y="4419980"/>
            <a:ext cx="886196" cy="60238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EE3A037-8346-4397-8DB4-6387F7B4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1" y="3314710"/>
            <a:ext cx="650129" cy="650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41B06-4231-4C9F-B1F7-39315F82761D}"/>
              </a:ext>
            </a:extLst>
          </p:cNvPr>
          <p:cNvSpPr txBox="1"/>
          <p:nvPr/>
        </p:nvSpPr>
        <p:spPr>
          <a:xfrm>
            <a:off x="906780" y="3330147"/>
            <a:ext cx="1487281" cy="44386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004C97"/>
                </a:solidFill>
                <a:latin typeface="Helvetica"/>
                <a:cs typeface="ＭＳ Ｐゴシック" charset="0"/>
              </a:defRPr>
            </a:lvl1pPr>
            <a:lvl2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+mj-lt"/>
                <a:cs typeface="Helvetica" panose="020B0604020202020204" pitchFamily="34" charset="0"/>
              </a:rPr>
              <a:t>ACORN</a:t>
            </a:r>
          </a:p>
        </p:txBody>
      </p:sp>
    </p:spTree>
    <p:extLst>
      <p:ext uri="{BB962C8B-B14F-4D97-AF65-F5344CB8AC3E}">
        <p14:creationId xmlns:p14="http://schemas.microsoft.com/office/powerpoint/2010/main" val="93669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A5E9-7213-4B37-94AF-F2BDC3F5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C510734-63B2-DACD-0570-02340190F3BB}"/>
              </a:ext>
            </a:extLst>
          </p:cNvPr>
          <p:cNvSpPr txBox="1">
            <a:spLocks/>
          </p:cNvSpPr>
          <p:nvPr/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latin typeface="Helvetica"/>
                <a:ea typeface="Geneva" charset="0"/>
                <a:cs typeface="ＭＳ Ｐゴシック" charset="0"/>
              </a:rPr>
              <a:t>Request for Comment (RFC)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B46F55-734D-C81E-79BD-C8DE9486DD38}"/>
              </a:ext>
            </a:extLst>
          </p:cNvPr>
          <p:cNvSpPr txBox="1">
            <a:spLocks/>
          </p:cNvSpPr>
          <p:nvPr/>
        </p:nvSpPr>
        <p:spPr>
          <a:xfrm>
            <a:off x="228601" y="1005943"/>
            <a:ext cx="5176880" cy="3872218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4350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64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7438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From Beau Harrison</a:t>
            </a:r>
          </a:p>
          <a:p>
            <a:r>
              <a:rPr lang="en-US" sz="1200"/>
              <a:t>Adopting a well-established process to solicit feedback from the user community</a:t>
            </a:r>
          </a:p>
          <a:p>
            <a:r>
              <a:rPr lang="en-US" sz="1200"/>
              <a:t>Used for large changes to protocols, applications, or methodologies</a:t>
            </a:r>
          </a:p>
          <a:p>
            <a:r>
              <a:rPr lang="en-US" sz="1200"/>
              <a:t>Example: Transmission Control Protocol (TCP, 1981) </a:t>
            </a:r>
            <a:r>
              <a:rPr lang="en-US" sz="1200">
                <a:hlinkClick r:id="rId2"/>
              </a:rPr>
              <a:t>https://www.ietf.org/rfc/rfc793.txt</a:t>
            </a:r>
            <a:endParaRPr lang="en-US" sz="1200"/>
          </a:p>
          <a:p>
            <a:r>
              <a:rPr lang="en-US" sz="1200"/>
              <a:t>Using GitHub Disussions to facilitate and record the conversation. Anyone can view, needs (free) GitHub account to contribute comments.</a:t>
            </a:r>
          </a:p>
          <a:p>
            <a:r>
              <a:rPr lang="en-US" sz="1200"/>
              <a:t>Guidelines: </a:t>
            </a:r>
            <a:r>
              <a:rPr lang="en-US" sz="1200">
                <a:hlinkClick r:id="rId3"/>
              </a:rPr>
              <a:t>https://github.com/fermi-ad/controls/blob/main/RFC.md</a:t>
            </a:r>
            <a:endParaRPr lang="en-US" sz="1200"/>
          </a:p>
          <a:p>
            <a:r>
              <a:rPr lang="en-US" sz="1200"/>
              <a:t>RFC Discussion for Data Request Format (DRF) 3.0: </a:t>
            </a:r>
            <a:r>
              <a:rPr lang="en-US" sz="1200">
                <a:hlinkClick r:id="rId4"/>
              </a:rPr>
              <a:t>https://github.com/fermi-ad/controls/discussions/31</a:t>
            </a:r>
            <a:endParaRPr lang="en-US" sz="1200" dirty="0"/>
          </a:p>
        </p:txBody>
      </p:sp>
      <p:pic>
        <p:nvPicPr>
          <p:cNvPr id="3" name="Picture 2" descr="Circuit board">
            <a:extLst>
              <a:ext uri="{FF2B5EF4-FFF2-40B4-BE49-F238E27FC236}">
                <a16:creationId xmlns:a16="http://schemas.microsoft.com/office/drawing/2014/main" id="{05B2E3F5-479A-51F7-F297-3AF723825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481" y="1476706"/>
            <a:ext cx="3668455" cy="24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7494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ORN-Presentation-Template-16_9.potx" id="{AB952E5A-97E3-46AF-A319-AC38009624EF}" vid="{25E9AEA1-EDA4-4007-8890-C4B4F012CD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B2D3FF18AD4429BA8EA8D8B30B00F" ma:contentTypeVersion="3" ma:contentTypeDescription="Create a new document." ma:contentTypeScope="" ma:versionID="7b9ce16152e83d29d09d1db294692c7a">
  <xsd:schema xmlns:xsd="http://www.w3.org/2001/XMLSchema" xmlns:xs="http://www.w3.org/2001/XMLSchema" xmlns:p="http://schemas.microsoft.com/office/2006/metadata/properties" xmlns:ns2="e3ee7e7e-8215-47ff-820e-b3babcb40c14" targetNamespace="http://schemas.microsoft.com/office/2006/metadata/properties" ma:root="true" ma:fieldsID="1cbf21c58f25dcb841046ca65b7eecdc" ns2:_="">
    <xsd:import namespace="e3ee7e7e-8215-47ff-820e-b3babcb40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e7e7e-8215-47ff-820e-b3babcb40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76178F-48EC-4F82-902E-827D30E1E2D6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3ee7e7e-8215-47ff-820e-b3babcb40c1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7EE1D5-1249-4DB7-8477-280EA1D19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8DE8FD-281D-4C7D-87DF-DE8E513D0619}">
  <ds:schemaRefs>
    <ds:schemaRef ds:uri="e3ee7e7e-8215-47ff-820e-b3babcb40c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83</TotalTime>
  <Words>135</Words>
  <Application>Microsoft Macintosh PowerPoint</Application>
  <PresentationFormat>On-screen Show (16:9)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C. Watts</dc:creator>
  <cp:lastModifiedBy>Adam C. Watts</cp:lastModifiedBy>
  <cp:revision>25</cp:revision>
  <cp:lastPrinted>2014-01-20T19:40:21Z</cp:lastPrinted>
  <dcterms:created xsi:type="dcterms:W3CDTF">2023-10-05T21:33:18Z</dcterms:created>
  <dcterms:modified xsi:type="dcterms:W3CDTF">2023-11-03T12:58:39Z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0x01010077FB2D3FF18AD4429BA8EA8D8B30B00F</vt:lpwstr>
  </property>
</Properties>
</file>