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6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94"/>
  </p:normalViewPr>
  <p:slideViewPr>
    <p:cSldViewPr snapToGrid="0">
      <p:cViewPr varScale="1">
        <p:scale>
          <a:sx n="121" d="100"/>
          <a:sy n="121"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D2B422-0C72-6275-C70E-C091B17E097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419395F-0ED5-268B-8506-1462476953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B23398-9516-8BB9-9434-AFE27DEB84B8}"/>
              </a:ext>
            </a:extLst>
          </p:cNvPr>
          <p:cNvSpPr>
            <a:spLocks noGrp="1"/>
          </p:cNvSpPr>
          <p:nvPr>
            <p:ph type="dt" sz="half" idx="10"/>
          </p:nvPr>
        </p:nvSpPr>
        <p:spPr/>
        <p:txBody>
          <a:bodyPr/>
          <a:lstStyle/>
          <a:p>
            <a:fld id="{D0E74953-F5B4-4CFC-A55D-88542AE603F5}" type="datetimeFigureOut">
              <a:rPr lang="en-US" smtClean="0"/>
              <a:t>6/7/24</a:t>
            </a:fld>
            <a:endParaRPr lang="en-US"/>
          </a:p>
        </p:txBody>
      </p:sp>
      <p:sp>
        <p:nvSpPr>
          <p:cNvPr id="5" name="Footer Placeholder 4">
            <a:extLst>
              <a:ext uri="{FF2B5EF4-FFF2-40B4-BE49-F238E27FC236}">
                <a16:creationId xmlns:a16="http://schemas.microsoft.com/office/drawing/2014/main" id="{B2C61356-55AC-5593-EB67-1D6CE1C101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118EA7-1CD2-DD74-A0F0-CA89111B8CAD}"/>
              </a:ext>
            </a:extLst>
          </p:cNvPr>
          <p:cNvSpPr>
            <a:spLocks noGrp="1"/>
          </p:cNvSpPr>
          <p:nvPr>
            <p:ph type="sldNum" sz="quarter" idx="12"/>
          </p:nvPr>
        </p:nvSpPr>
        <p:spPr/>
        <p:txBody>
          <a:bodyPr/>
          <a:lstStyle/>
          <a:p>
            <a:fld id="{ED164987-B257-4095-A70B-915A0AD5C6DA}" type="slidenum">
              <a:rPr lang="en-US" smtClean="0"/>
              <a:t>‹#›</a:t>
            </a:fld>
            <a:endParaRPr lang="en-US"/>
          </a:p>
        </p:txBody>
      </p:sp>
    </p:spTree>
    <p:extLst>
      <p:ext uri="{BB962C8B-B14F-4D97-AF65-F5344CB8AC3E}">
        <p14:creationId xmlns:p14="http://schemas.microsoft.com/office/powerpoint/2010/main" val="37423290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44C5D-75E8-6159-AD7F-BBA680E681F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4CD9D24-90EF-D299-2C1F-8DE43B62E6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34576B-4206-B193-F759-20CA5F2F1BCB}"/>
              </a:ext>
            </a:extLst>
          </p:cNvPr>
          <p:cNvSpPr>
            <a:spLocks noGrp="1"/>
          </p:cNvSpPr>
          <p:nvPr>
            <p:ph type="dt" sz="half" idx="10"/>
          </p:nvPr>
        </p:nvSpPr>
        <p:spPr/>
        <p:txBody>
          <a:bodyPr/>
          <a:lstStyle/>
          <a:p>
            <a:fld id="{D0E74953-F5B4-4CFC-A55D-88542AE603F5}" type="datetimeFigureOut">
              <a:rPr lang="en-US" smtClean="0"/>
              <a:t>6/7/24</a:t>
            </a:fld>
            <a:endParaRPr lang="en-US"/>
          </a:p>
        </p:txBody>
      </p:sp>
      <p:sp>
        <p:nvSpPr>
          <p:cNvPr id="5" name="Footer Placeholder 4">
            <a:extLst>
              <a:ext uri="{FF2B5EF4-FFF2-40B4-BE49-F238E27FC236}">
                <a16:creationId xmlns:a16="http://schemas.microsoft.com/office/drawing/2014/main" id="{33FDBB28-54DC-F315-3A1A-CB83112271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536BB69-0547-0148-E7F8-6B141A02F5F3}"/>
              </a:ext>
            </a:extLst>
          </p:cNvPr>
          <p:cNvSpPr>
            <a:spLocks noGrp="1"/>
          </p:cNvSpPr>
          <p:nvPr>
            <p:ph type="sldNum" sz="quarter" idx="12"/>
          </p:nvPr>
        </p:nvSpPr>
        <p:spPr/>
        <p:txBody>
          <a:bodyPr/>
          <a:lstStyle/>
          <a:p>
            <a:fld id="{ED164987-B257-4095-A70B-915A0AD5C6DA}" type="slidenum">
              <a:rPr lang="en-US" smtClean="0"/>
              <a:t>‹#›</a:t>
            </a:fld>
            <a:endParaRPr lang="en-US"/>
          </a:p>
        </p:txBody>
      </p:sp>
    </p:spTree>
    <p:extLst>
      <p:ext uri="{BB962C8B-B14F-4D97-AF65-F5344CB8AC3E}">
        <p14:creationId xmlns:p14="http://schemas.microsoft.com/office/powerpoint/2010/main" val="1596343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83A36C9-590B-2EED-4E64-7EDD3926448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C45611-B1BA-1527-CD4D-404DA8BAB33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E848D0-D2CB-E47F-B8F1-618EFC7913D2}"/>
              </a:ext>
            </a:extLst>
          </p:cNvPr>
          <p:cNvSpPr>
            <a:spLocks noGrp="1"/>
          </p:cNvSpPr>
          <p:nvPr>
            <p:ph type="dt" sz="half" idx="10"/>
          </p:nvPr>
        </p:nvSpPr>
        <p:spPr/>
        <p:txBody>
          <a:bodyPr/>
          <a:lstStyle/>
          <a:p>
            <a:fld id="{D0E74953-F5B4-4CFC-A55D-88542AE603F5}" type="datetimeFigureOut">
              <a:rPr lang="en-US" smtClean="0"/>
              <a:t>6/7/24</a:t>
            </a:fld>
            <a:endParaRPr lang="en-US"/>
          </a:p>
        </p:txBody>
      </p:sp>
      <p:sp>
        <p:nvSpPr>
          <p:cNvPr id="5" name="Footer Placeholder 4">
            <a:extLst>
              <a:ext uri="{FF2B5EF4-FFF2-40B4-BE49-F238E27FC236}">
                <a16:creationId xmlns:a16="http://schemas.microsoft.com/office/drawing/2014/main" id="{A0CC97DD-B326-E655-EF39-70CE3EE9C39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678F3C3-D489-2E97-26D5-A7C1F1767814}"/>
              </a:ext>
            </a:extLst>
          </p:cNvPr>
          <p:cNvSpPr>
            <a:spLocks noGrp="1"/>
          </p:cNvSpPr>
          <p:nvPr>
            <p:ph type="sldNum" sz="quarter" idx="12"/>
          </p:nvPr>
        </p:nvSpPr>
        <p:spPr/>
        <p:txBody>
          <a:bodyPr/>
          <a:lstStyle/>
          <a:p>
            <a:fld id="{ED164987-B257-4095-A70B-915A0AD5C6DA}" type="slidenum">
              <a:rPr lang="en-US" smtClean="0"/>
              <a:t>‹#›</a:t>
            </a:fld>
            <a:endParaRPr lang="en-US"/>
          </a:p>
        </p:txBody>
      </p:sp>
    </p:spTree>
    <p:extLst>
      <p:ext uri="{BB962C8B-B14F-4D97-AF65-F5344CB8AC3E}">
        <p14:creationId xmlns:p14="http://schemas.microsoft.com/office/powerpoint/2010/main" val="12186466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7E5D39-4159-DC82-24AC-F8C26EA6E0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76D12D6-22ED-C6AE-BEF1-274E4B468B5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98608F-E2F5-14FC-DAB0-C9F3131E29D5}"/>
              </a:ext>
            </a:extLst>
          </p:cNvPr>
          <p:cNvSpPr>
            <a:spLocks noGrp="1"/>
          </p:cNvSpPr>
          <p:nvPr>
            <p:ph type="dt" sz="half" idx="10"/>
          </p:nvPr>
        </p:nvSpPr>
        <p:spPr/>
        <p:txBody>
          <a:bodyPr/>
          <a:lstStyle/>
          <a:p>
            <a:fld id="{D0E74953-F5B4-4CFC-A55D-88542AE603F5}" type="datetimeFigureOut">
              <a:rPr lang="en-US" smtClean="0"/>
              <a:t>6/7/24</a:t>
            </a:fld>
            <a:endParaRPr lang="en-US"/>
          </a:p>
        </p:txBody>
      </p:sp>
      <p:sp>
        <p:nvSpPr>
          <p:cNvPr id="5" name="Footer Placeholder 4">
            <a:extLst>
              <a:ext uri="{FF2B5EF4-FFF2-40B4-BE49-F238E27FC236}">
                <a16:creationId xmlns:a16="http://schemas.microsoft.com/office/drawing/2014/main" id="{00C7EE2C-BB38-1BF8-ACF6-57B4B70CE1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B6197-C0F9-E1B6-D6EA-710D25025601}"/>
              </a:ext>
            </a:extLst>
          </p:cNvPr>
          <p:cNvSpPr>
            <a:spLocks noGrp="1"/>
          </p:cNvSpPr>
          <p:nvPr>
            <p:ph type="sldNum" sz="quarter" idx="12"/>
          </p:nvPr>
        </p:nvSpPr>
        <p:spPr/>
        <p:txBody>
          <a:bodyPr/>
          <a:lstStyle/>
          <a:p>
            <a:fld id="{ED164987-B257-4095-A70B-915A0AD5C6DA}" type="slidenum">
              <a:rPr lang="en-US" smtClean="0"/>
              <a:t>‹#›</a:t>
            </a:fld>
            <a:endParaRPr lang="en-US"/>
          </a:p>
        </p:txBody>
      </p:sp>
    </p:spTree>
    <p:extLst>
      <p:ext uri="{BB962C8B-B14F-4D97-AF65-F5344CB8AC3E}">
        <p14:creationId xmlns:p14="http://schemas.microsoft.com/office/powerpoint/2010/main" val="86264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7F3A4-4435-8FD6-9055-8A714DD3F83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E8184C-1486-BF8C-C698-A3566388763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E7F8567-AB6B-78CF-6CFC-217D99245467}"/>
              </a:ext>
            </a:extLst>
          </p:cNvPr>
          <p:cNvSpPr>
            <a:spLocks noGrp="1"/>
          </p:cNvSpPr>
          <p:nvPr>
            <p:ph type="dt" sz="half" idx="10"/>
          </p:nvPr>
        </p:nvSpPr>
        <p:spPr/>
        <p:txBody>
          <a:bodyPr/>
          <a:lstStyle/>
          <a:p>
            <a:fld id="{D0E74953-F5B4-4CFC-A55D-88542AE603F5}" type="datetimeFigureOut">
              <a:rPr lang="en-US" smtClean="0"/>
              <a:t>6/7/24</a:t>
            </a:fld>
            <a:endParaRPr lang="en-US"/>
          </a:p>
        </p:txBody>
      </p:sp>
      <p:sp>
        <p:nvSpPr>
          <p:cNvPr id="5" name="Footer Placeholder 4">
            <a:extLst>
              <a:ext uri="{FF2B5EF4-FFF2-40B4-BE49-F238E27FC236}">
                <a16:creationId xmlns:a16="http://schemas.microsoft.com/office/drawing/2014/main" id="{4088010B-4D68-E7B2-50AF-BB9F25727D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981BBAE-55E3-6305-CF3F-5D208848913B}"/>
              </a:ext>
            </a:extLst>
          </p:cNvPr>
          <p:cNvSpPr>
            <a:spLocks noGrp="1"/>
          </p:cNvSpPr>
          <p:nvPr>
            <p:ph type="sldNum" sz="quarter" idx="12"/>
          </p:nvPr>
        </p:nvSpPr>
        <p:spPr/>
        <p:txBody>
          <a:bodyPr/>
          <a:lstStyle/>
          <a:p>
            <a:fld id="{ED164987-B257-4095-A70B-915A0AD5C6DA}" type="slidenum">
              <a:rPr lang="en-US" smtClean="0"/>
              <a:t>‹#›</a:t>
            </a:fld>
            <a:endParaRPr lang="en-US"/>
          </a:p>
        </p:txBody>
      </p:sp>
    </p:spTree>
    <p:extLst>
      <p:ext uri="{BB962C8B-B14F-4D97-AF65-F5344CB8AC3E}">
        <p14:creationId xmlns:p14="http://schemas.microsoft.com/office/powerpoint/2010/main" val="39698222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FBEAC0-2635-346E-C269-96127BCBDD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B42B6-BCDE-F110-772A-2472B5BE3A8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65CC40-4B79-56C1-42F5-0D645319113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BED10B4-B2A9-409D-7BF8-9AAE3983C760}"/>
              </a:ext>
            </a:extLst>
          </p:cNvPr>
          <p:cNvSpPr>
            <a:spLocks noGrp="1"/>
          </p:cNvSpPr>
          <p:nvPr>
            <p:ph type="dt" sz="half" idx="10"/>
          </p:nvPr>
        </p:nvSpPr>
        <p:spPr/>
        <p:txBody>
          <a:bodyPr/>
          <a:lstStyle/>
          <a:p>
            <a:fld id="{D0E74953-F5B4-4CFC-A55D-88542AE603F5}" type="datetimeFigureOut">
              <a:rPr lang="en-US" smtClean="0"/>
              <a:t>6/7/24</a:t>
            </a:fld>
            <a:endParaRPr lang="en-US"/>
          </a:p>
        </p:txBody>
      </p:sp>
      <p:sp>
        <p:nvSpPr>
          <p:cNvPr id="6" name="Footer Placeholder 5">
            <a:extLst>
              <a:ext uri="{FF2B5EF4-FFF2-40B4-BE49-F238E27FC236}">
                <a16:creationId xmlns:a16="http://schemas.microsoft.com/office/drawing/2014/main" id="{56A4B95E-C42F-F08B-8D0C-01CA7F9B7A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2C0B3AB-2327-50DB-45CC-06F8570FAD6F}"/>
              </a:ext>
            </a:extLst>
          </p:cNvPr>
          <p:cNvSpPr>
            <a:spLocks noGrp="1"/>
          </p:cNvSpPr>
          <p:nvPr>
            <p:ph type="sldNum" sz="quarter" idx="12"/>
          </p:nvPr>
        </p:nvSpPr>
        <p:spPr/>
        <p:txBody>
          <a:bodyPr/>
          <a:lstStyle/>
          <a:p>
            <a:fld id="{ED164987-B257-4095-A70B-915A0AD5C6DA}" type="slidenum">
              <a:rPr lang="en-US" smtClean="0"/>
              <a:t>‹#›</a:t>
            </a:fld>
            <a:endParaRPr lang="en-US"/>
          </a:p>
        </p:txBody>
      </p:sp>
    </p:spTree>
    <p:extLst>
      <p:ext uri="{BB962C8B-B14F-4D97-AF65-F5344CB8AC3E}">
        <p14:creationId xmlns:p14="http://schemas.microsoft.com/office/powerpoint/2010/main" val="510429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8A462-1117-5A96-5ADB-77F20DA6E56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E643CE7-EC77-BB19-ED39-E594F76E04E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218058B-99F6-8E90-6070-BC41F817AB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7BBB8B6-23D3-5D34-6EF6-ED3C9430E2B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C62871-3638-186E-EA6C-FCD9F21125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445DE64-6B27-886B-089E-B14D6341F1B2}"/>
              </a:ext>
            </a:extLst>
          </p:cNvPr>
          <p:cNvSpPr>
            <a:spLocks noGrp="1"/>
          </p:cNvSpPr>
          <p:nvPr>
            <p:ph type="dt" sz="half" idx="10"/>
          </p:nvPr>
        </p:nvSpPr>
        <p:spPr/>
        <p:txBody>
          <a:bodyPr/>
          <a:lstStyle/>
          <a:p>
            <a:fld id="{D0E74953-F5B4-4CFC-A55D-88542AE603F5}" type="datetimeFigureOut">
              <a:rPr lang="en-US" smtClean="0"/>
              <a:t>6/7/24</a:t>
            </a:fld>
            <a:endParaRPr lang="en-US"/>
          </a:p>
        </p:txBody>
      </p:sp>
      <p:sp>
        <p:nvSpPr>
          <p:cNvPr id="8" name="Footer Placeholder 7">
            <a:extLst>
              <a:ext uri="{FF2B5EF4-FFF2-40B4-BE49-F238E27FC236}">
                <a16:creationId xmlns:a16="http://schemas.microsoft.com/office/drawing/2014/main" id="{BDA4BA24-FC11-7C6E-07A0-4F606380CE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13E9A0-F7FF-9D67-17C6-458F0D4A290D}"/>
              </a:ext>
            </a:extLst>
          </p:cNvPr>
          <p:cNvSpPr>
            <a:spLocks noGrp="1"/>
          </p:cNvSpPr>
          <p:nvPr>
            <p:ph type="sldNum" sz="quarter" idx="12"/>
          </p:nvPr>
        </p:nvSpPr>
        <p:spPr/>
        <p:txBody>
          <a:bodyPr/>
          <a:lstStyle/>
          <a:p>
            <a:fld id="{ED164987-B257-4095-A70B-915A0AD5C6DA}" type="slidenum">
              <a:rPr lang="en-US" smtClean="0"/>
              <a:t>‹#›</a:t>
            </a:fld>
            <a:endParaRPr lang="en-US"/>
          </a:p>
        </p:txBody>
      </p:sp>
    </p:spTree>
    <p:extLst>
      <p:ext uri="{BB962C8B-B14F-4D97-AF65-F5344CB8AC3E}">
        <p14:creationId xmlns:p14="http://schemas.microsoft.com/office/powerpoint/2010/main" val="2499005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DC1BF-30B5-9249-52D7-F4570F605CC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33EDD5-FF84-036C-34CA-7162AE7A2228}"/>
              </a:ext>
            </a:extLst>
          </p:cNvPr>
          <p:cNvSpPr>
            <a:spLocks noGrp="1"/>
          </p:cNvSpPr>
          <p:nvPr>
            <p:ph type="dt" sz="half" idx="10"/>
          </p:nvPr>
        </p:nvSpPr>
        <p:spPr/>
        <p:txBody>
          <a:bodyPr/>
          <a:lstStyle/>
          <a:p>
            <a:fld id="{D0E74953-F5B4-4CFC-A55D-88542AE603F5}" type="datetimeFigureOut">
              <a:rPr lang="en-US" smtClean="0"/>
              <a:t>6/7/24</a:t>
            </a:fld>
            <a:endParaRPr lang="en-US"/>
          </a:p>
        </p:txBody>
      </p:sp>
      <p:sp>
        <p:nvSpPr>
          <p:cNvPr id="4" name="Footer Placeholder 3">
            <a:extLst>
              <a:ext uri="{FF2B5EF4-FFF2-40B4-BE49-F238E27FC236}">
                <a16:creationId xmlns:a16="http://schemas.microsoft.com/office/drawing/2014/main" id="{F08170B3-6847-5149-9F87-FAF03085C21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3F1AD2-A911-4B94-1DDA-B27AF5DC4F04}"/>
              </a:ext>
            </a:extLst>
          </p:cNvPr>
          <p:cNvSpPr>
            <a:spLocks noGrp="1"/>
          </p:cNvSpPr>
          <p:nvPr>
            <p:ph type="sldNum" sz="quarter" idx="12"/>
          </p:nvPr>
        </p:nvSpPr>
        <p:spPr/>
        <p:txBody>
          <a:bodyPr/>
          <a:lstStyle/>
          <a:p>
            <a:fld id="{ED164987-B257-4095-A70B-915A0AD5C6DA}" type="slidenum">
              <a:rPr lang="en-US" smtClean="0"/>
              <a:t>‹#›</a:t>
            </a:fld>
            <a:endParaRPr lang="en-US"/>
          </a:p>
        </p:txBody>
      </p:sp>
    </p:spTree>
    <p:extLst>
      <p:ext uri="{BB962C8B-B14F-4D97-AF65-F5344CB8AC3E}">
        <p14:creationId xmlns:p14="http://schemas.microsoft.com/office/powerpoint/2010/main" val="36066348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0138ECD-5152-0F04-340E-0D795D0C9DD4}"/>
              </a:ext>
            </a:extLst>
          </p:cNvPr>
          <p:cNvSpPr>
            <a:spLocks noGrp="1"/>
          </p:cNvSpPr>
          <p:nvPr>
            <p:ph type="dt" sz="half" idx="10"/>
          </p:nvPr>
        </p:nvSpPr>
        <p:spPr/>
        <p:txBody>
          <a:bodyPr/>
          <a:lstStyle/>
          <a:p>
            <a:fld id="{D0E74953-F5B4-4CFC-A55D-88542AE603F5}" type="datetimeFigureOut">
              <a:rPr lang="en-US" smtClean="0"/>
              <a:t>6/7/24</a:t>
            </a:fld>
            <a:endParaRPr lang="en-US"/>
          </a:p>
        </p:txBody>
      </p:sp>
      <p:sp>
        <p:nvSpPr>
          <p:cNvPr id="3" name="Footer Placeholder 2">
            <a:extLst>
              <a:ext uri="{FF2B5EF4-FFF2-40B4-BE49-F238E27FC236}">
                <a16:creationId xmlns:a16="http://schemas.microsoft.com/office/drawing/2014/main" id="{E823E499-E545-D47A-AE6A-18ECA53ECFF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57872EB-A673-C4E3-10AC-7808EC458EFD}"/>
              </a:ext>
            </a:extLst>
          </p:cNvPr>
          <p:cNvSpPr>
            <a:spLocks noGrp="1"/>
          </p:cNvSpPr>
          <p:nvPr>
            <p:ph type="sldNum" sz="quarter" idx="12"/>
          </p:nvPr>
        </p:nvSpPr>
        <p:spPr/>
        <p:txBody>
          <a:bodyPr/>
          <a:lstStyle/>
          <a:p>
            <a:fld id="{ED164987-B257-4095-A70B-915A0AD5C6DA}" type="slidenum">
              <a:rPr lang="en-US" smtClean="0"/>
              <a:t>‹#›</a:t>
            </a:fld>
            <a:endParaRPr lang="en-US"/>
          </a:p>
        </p:txBody>
      </p:sp>
    </p:spTree>
    <p:extLst>
      <p:ext uri="{BB962C8B-B14F-4D97-AF65-F5344CB8AC3E}">
        <p14:creationId xmlns:p14="http://schemas.microsoft.com/office/powerpoint/2010/main" val="19675683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5E1F3-40CB-47C2-4A46-2050224F4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4DB636F-1851-EB7A-9DDE-C2714EFF57A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13DF888-0840-E0D7-623C-AADF570CAF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37C54D-41F3-293F-BA90-6C8FCF618226}"/>
              </a:ext>
            </a:extLst>
          </p:cNvPr>
          <p:cNvSpPr>
            <a:spLocks noGrp="1"/>
          </p:cNvSpPr>
          <p:nvPr>
            <p:ph type="dt" sz="half" idx="10"/>
          </p:nvPr>
        </p:nvSpPr>
        <p:spPr/>
        <p:txBody>
          <a:bodyPr/>
          <a:lstStyle/>
          <a:p>
            <a:fld id="{D0E74953-F5B4-4CFC-A55D-88542AE603F5}" type="datetimeFigureOut">
              <a:rPr lang="en-US" smtClean="0"/>
              <a:t>6/7/24</a:t>
            </a:fld>
            <a:endParaRPr lang="en-US"/>
          </a:p>
        </p:txBody>
      </p:sp>
      <p:sp>
        <p:nvSpPr>
          <p:cNvPr id="6" name="Footer Placeholder 5">
            <a:extLst>
              <a:ext uri="{FF2B5EF4-FFF2-40B4-BE49-F238E27FC236}">
                <a16:creationId xmlns:a16="http://schemas.microsoft.com/office/drawing/2014/main" id="{AE4A0C89-08C5-C7B3-2922-EEF745DCEEC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A121C59-E0A7-1C00-FD12-FD512BFE0627}"/>
              </a:ext>
            </a:extLst>
          </p:cNvPr>
          <p:cNvSpPr>
            <a:spLocks noGrp="1"/>
          </p:cNvSpPr>
          <p:nvPr>
            <p:ph type="sldNum" sz="quarter" idx="12"/>
          </p:nvPr>
        </p:nvSpPr>
        <p:spPr/>
        <p:txBody>
          <a:bodyPr/>
          <a:lstStyle/>
          <a:p>
            <a:fld id="{ED164987-B257-4095-A70B-915A0AD5C6DA}" type="slidenum">
              <a:rPr lang="en-US" smtClean="0"/>
              <a:t>‹#›</a:t>
            </a:fld>
            <a:endParaRPr lang="en-US"/>
          </a:p>
        </p:txBody>
      </p:sp>
    </p:spTree>
    <p:extLst>
      <p:ext uri="{BB962C8B-B14F-4D97-AF65-F5344CB8AC3E}">
        <p14:creationId xmlns:p14="http://schemas.microsoft.com/office/powerpoint/2010/main" val="18805564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60FD2-4922-55FC-CA48-CE80A4B3D5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76D1E06-D419-9C23-E382-15E6C683BA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383CC67-7874-381E-7726-0754E03E181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622779-32C2-ED6E-0360-E95199D4AE59}"/>
              </a:ext>
            </a:extLst>
          </p:cNvPr>
          <p:cNvSpPr>
            <a:spLocks noGrp="1"/>
          </p:cNvSpPr>
          <p:nvPr>
            <p:ph type="dt" sz="half" idx="10"/>
          </p:nvPr>
        </p:nvSpPr>
        <p:spPr/>
        <p:txBody>
          <a:bodyPr/>
          <a:lstStyle/>
          <a:p>
            <a:fld id="{D0E74953-F5B4-4CFC-A55D-88542AE603F5}" type="datetimeFigureOut">
              <a:rPr lang="en-US" smtClean="0"/>
              <a:t>6/7/24</a:t>
            </a:fld>
            <a:endParaRPr lang="en-US"/>
          </a:p>
        </p:txBody>
      </p:sp>
      <p:sp>
        <p:nvSpPr>
          <p:cNvPr id="6" name="Footer Placeholder 5">
            <a:extLst>
              <a:ext uri="{FF2B5EF4-FFF2-40B4-BE49-F238E27FC236}">
                <a16:creationId xmlns:a16="http://schemas.microsoft.com/office/drawing/2014/main" id="{427C8135-0631-01B1-5296-998C3FAF604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DF8B0A-FB7F-D22A-906D-1B6604C14C60}"/>
              </a:ext>
            </a:extLst>
          </p:cNvPr>
          <p:cNvSpPr>
            <a:spLocks noGrp="1"/>
          </p:cNvSpPr>
          <p:nvPr>
            <p:ph type="sldNum" sz="quarter" idx="12"/>
          </p:nvPr>
        </p:nvSpPr>
        <p:spPr/>
        <p:txBody>
          <a:bodyPr/>
          <a:lstStyle/>
          <a:p>
            <a:fld id="{ED164987-B257-4095-A70B-915A0AD5C6DA}" type="slidenum">
              <a:rPr lang="en-US" smtClean="0"/>
              <a:t>‹#›</a:t>
            </a:fld>
            <a:endParaRPr lang="en-US"/>
          </a:p>
        </p:txBody>
      </p:sp>
    </p:spTree>
    <p:extLst>
      <p:ext uri="{BB962C8B-B14F-4D97-AF65-F5344CB8AC3E}">
        <p14:creationId xmlns:p14="http://schemas.microsoft.com/office/powerpoint/2010/main" val="33777589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0E2A80-B8BC-AC18-5824-2B4DB640754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948350E-03FC-96FB-09EF-5470FD4BBA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2489CDC-3305-F8EA-F4EF-CAE4B0854F4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0E74953-F5B4-4CFC-A55D-88542AE603F5}" type="datetimeFigureOut">
              <a:rPr lang="en-US" smtClean="0"/>
              <a:t>6/7/24</a:t>
            </a:fld>
            <a:endParaRPr lang="en-US"/>
          </a:p>
        </p:txBody>
      </p:sp>
      <p:sp>
        <p:nvSpPr>
          <p:cNvPr id="5" name="Footer Placeholder 4">
            <a:extLst>
              <a:ext uri="{FF2B5EF4-FFF2-40B4-BE49-F238E27FC236}">
                <a16:creationId xmlns:a16="http://schemas.microsoft.com/office/drawing/2014/main" id="{A8689830-3B75-ED65-C768-2D27E527B1E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9193BDB-540E-1841-59BD-1CE6D0F2C8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D164987-B257-4095-A70B-915A0AD5C6DA}" type="slidenum">
              <a:rPr lang="en-US" smtClean="0"/>
              <a:t>‹#›</a:t>
            </a:fld>
            <a:endParaRPr lang="en-US"/>
          </a:p>
        </p:txBody>
      </p:sp>
    </p:spTree>
    <p:extLst>
      <p:ext uri="{BB962C8B-B14F-4D97-AF65-F5344CB8AC3E}">
        <p14:creationId xmlns:p14="http://schemas.microsoft.com/office/powerpoint/2010/main" val="3040184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beach2008.sc.edu/" TargetMode="External"/><Relationship Id="rId7" Type="http://schemas.openxmlformats.org/officeDocument/2006/relationships/hyperlink" Target="http://www.ge.infn.it/hyperons98" TargetMode="External"/><Relationship Id="rId2" Type="http://schemas.openxmlformats.org/officeDocument/2006/relationships/hyperlink" Target="http://www.pg.infn.it/beach2010" TargetMode="External"/><Relationship Id="rId1" Type="http://schemas.openxmlformats.org/officeDocument/2006/relationships/slideLayout" Target="../slideLayouts/slideLayout2.xml"/><Relationship Id="rId6" Type="http://schemas.openxmlformats.org/officeDocument/2006/relationships/hyperlink" Target="http://beach2002.physics.ubc.ca/" TargetMode="External"/><Relationship Id="rId5" Type="http://schemas.openxmlformats.org/officeDocument/2006/relationships/hyperlink" Target="http://capp.iit.edu/beach04" TargetMode="External"/><Relationship Id="rId4" Type="http://schemas.openxmlformats.org/officeDocument/2006/relationships/hyperlink" Target="http://www.hep.lancs.ac.uk/Beach2006"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C75022-7862-4F6C-4670-FA46B39BC515}"/>
              </a:ext>
            </a:extLst>
          </p:cNvPr>
          <p:cNvSpPr>
            <a:spLocks noGrp="1"/>
          </p:cNvSpPr>
          <p:nvPr>
            <p:ph type="ctrTitle"/>
          </p:nvPr>
        </p:nvSpPr>
        <p:spPr/>
        <p:txBody>
          <a:bodyPr/>
          <a:lstStyle/>
          <a:p>
            <a:r>
              <a:rPr lang="en-US" dirty="0"/>
              <a:t>Outlook for BEACH 2026</a:t>
            </a:r>
          </a:p>
        </p:txBody>
      </p:sp>
      <p:sp>
        <p:nvSpPr>
          <p:cNvPr id="3" name="Subtitle 2">
            <a:extLst>
              <a:ext uri="{FF2B5EF4-FFF2-40B4-BE49-F238E27FC236}">
                <a16:creationId xmlns:a16="http://schemas.microsoft.com/office/drawing/2014/main" id="{068D7D16-429E-0EF1-A3A4-035B351309D4}"/>
              </a:ext>
            </a:extLst>
          </p:cNvPr>
          <p:cNvSpPr>
            <a:spLocks noGrp="1"/>
          </p:cNvSpPr>
          <p:nvPr>
            <p:ph type="subTitle" idx="1"/>
          </p:nvPr>
        </p:nvSpPr>
        <p:spPr/>
        <p:txBody>
          <a:bodyPr/>
          <a:lstStyle/>
          <a:p>
            <a:r>
              <a:rPr lang="en-US" dirty="0"/>
              <a:t>Nickolas Solomey, Chair BEACH Advisory Committee</a:t>
            </a:r>
          </a:p>
        </p:txBody>
      </p:sp>
    </p:spTree>
    <p:extLst>
      <p:ext uri="{BB962C8B-B14F-4D97-AF65-F5344CB8AC3E}">
        <p14:creationId xmlns:p14="http://schemas.microsoft.com/office/powerpoint/2010/main" val="26058600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66587-10CF-B798-4039-0D2FF300F31C}"/>
              </a:ext>
            </a:extLst>
          </p:cNvPr>
          <p:cNvSpPr>
            <a:spLocks noGrp="1"/>
          </p:cNvSpPr>
          <p:nvPr>
            <p:ph type="title"/>
          </p:nvPr>
        </p:nvSpPr>
        <p:spPr>
          <a:xfrm>
            <a:off x="838200" y="365126"/>
            <a:ext cx="10515600" cy="586982"/>
          </a:xfrm>
        </p:spPr>
        <p:txBody>
          <a:bodyPr>
            <a:normAutofit fontScale="90000"/>
          </a:bodyPr>
          <a:lstStyle/>
          <a:p>
            <a:r>
              <a:rPr lang="en-US" dirty="0"/>
              <a:t>Reflection on the past	</a:t>
            </a:r>
          </a:p>
        </p:txBody>
      </p:sp>
      <p:sp>
        <p:nvSpPr>
          <p:cNvPr id="3" name="Content Placeholder 2">
            <a:extLst>
              <a:ext uri="{FF2B5EF4-FFF2-40B4-BE49-F238E27FC236}">
                <a16:creationId xmlns:a16="http://schemas.microsoft.com/office/drawing/2014/main" id="{CCB37087-3446-1309-1743-8B1DC11FD349}"/>
              </a:ext>
            </a:extLst>
          </p:cNvPr>
          <p:cNvSpPr>
            <a:spLocks noGrp="1"/>
          </p:cNvSpPr>
          <p:nvPr>
            <p:ph idx="1"/>
          </p:nvPr>
        </p:nvSpPr>
        <p:spPr>
          <a:xfrm>
            <a:off x="838200" y="952108"/>
            <a:ext cx="10515600" cy="5224855"/>
          </a:xfrm>
        </p:spPr>
        <p:txBody>
          <a:bodyPr>
            <a:normAutofit fontScale="62500" lnSpcReduction="20000"/>
          </a:bodyPr>
          <a:lstStyle/>
          <a:p>
            <a:pPr marL="0" indent="0">
              <a:buNone/>
            </a:pPr>
            <a:r>
              <a:rPr lang="en-US" sz="3200" dirty="0"/>
              <a:t>Freddie Freeman founded the conference in 1995 with the goal to bring Theocratist and Experimentalist together and to have established speakers presenting with post-doc and graduate students.</a:t>
            </a:r>
          </a:p>
          <a:p>
            <a:pPr marL="0" indent="0">
              <a:buNone/>
            </a:pPr>
            <a:endParaRPr lang="en-US" b="0" i="0" dirty="0">
              <a:solidFill>
                <a:srgbClr val="000000"/>
              </a:solidFill>
              <a:effectLst/>
              <a:highlight>
                <a:srgbClr val="FFFFF7"/>
              </a:highlight>
              <a:latin typeface="Arial" panose="020B0604020202020204" pitchFamily="34" charset="0"/>
            </a:endParaRPr>
          </a:p>
          <a:p>
            <a:pPr marL="0" indent="0">
              <a:lnSpc>
                <a:spcPct val="120000"/>
              </a:lnSpc>
              <a:spcBef>
                <a:spcPts val="0"/>
              </a:spcBef>
              <a:buNone/>
            </a:pPr>
            <a:r>
              <a:rPr lang="en-US" b="0" i="0" dirty="0">
                <a:solidFill>
                  <a:srgbClr val="000000"/>
                </a:solidFill>
                <a:effectLst/>
                <a:highlight>
                  <a:srgbClr val="FFFFF7"/>
                </a:highlight>
                <a:latin typeface="Arial" panose="020B0604020202020204" pitchFamily="34" charset="0"/>
              </a:rPr>
              <a:t>BEACH 2022 -  Krakow, Poland</a:t>
            </a:r>
          </a:p>
          <a:p>
            <a:pPr marL="0" indent="0">
              <a:lnSpc>
                <a:spcPct val="120000"/>
              </a:lnSpc>
              <a:spcBef>
                <a:spcPts val="0"/>
              </a:spcBef>
              <a:buNone/>
            </a:pPr>
            <a:r>
              <a:rPr lang="en-US" dirty="0">
                <a:solidFill>
                  <a:srgbClr val="000000"/>
                </a:solidFill>
                <a:highlight>
                  <a:srgbClr val="FFFFF7"/>
                </a:highlight>
                <a:latin typeface="Arial" panose="020B0604020202020204" pitchFamily="34" charset="0"/>
              </a:rPr>
              <a:t>BEACH 2020 -  Pittsburgh, PA, USA (Covid)</a:t>
            </a:r>
          </a:p>
          <a:p>
            <a:pPr marL="0" indent="0">
              <a:lnSpc>
                <a:spcPct val="120000"/>
              </a:lnSpc>
              <a:spcBef>
                <a:spcPts val="0"/>
              </a:spcBef>
              <a:buNone/>
            </a:pPr>
            <a:r>
              <a:rPr lang="en-US" b="0" i="0" dirty="0">
                <a:solidFill>
                  <a:srgbClr val="000000"/>
                </a:solidFill>
                <a:effectLst/>
                <a:highlight>
                  <a:srgbClr val="FFFFF7"/>
                </a:highlight>
                <a:latin typeface="Arial" panose="020B0604020202020204" pitchFamily="34" charset="0"/>
              </a:rPr>
              <a:t>BEACH 2018 – Peniche, Portugal</a:t>
            </a:r>
          </a:p>
          <a:p>
            <a:pPr marL="0" indent="0">
              <a:lnSpc>
                <a:spcPct val="120000"/>
              </a:lnSpc>
              <a:spcBef>
                <a:spcPts val="0"/>
              </a:spcBef>
              <a:buNone/>
            </a:pPr>
            <a:r>
              <a:rPr lang="en-US" b="0" i="0" dirty="0">
                <a:solidFill>
                  <a:srgbClr val="000000"/>
                </a:solidFill>
                <a:effectLst/>
                <a:highlight>
                  <a:srgbClr val="FFFFF7"/>
                </a:highlight>
                <a:latin typeface="Arial" panose="020B0604020202020204" pitchFamily="34" charset="0"/>
              </a:rPr>
              <a:t>BEACH 2016 -  Fairfax, VA USA</a:t>
            </a:r>
          </a:p>
          <a:p>
            <a:pPr marL="0" indent="0">
              <a:lnSpc>
                <a:spcPct val="120000"/>
              </a:lnSpc>
              <a:spcBef>
                <a:spcPts val="0"/>
              </a:spcBef>
              <a:buNone/>
            </a:pPr>
            <a:r>
              <a:rPr lang="en-US" b="0" i="0" dirty="0">
                <a:solidFill>
                  <a:srgbClr val="000000"/>
                </a:solidFill>
                <a:effectLst/>
                <a:highlight>
                  <a:srgbClr val="FFFFF7"/>
                </a:highlight>
                <a:latin typeface="Arial" panose="020B0604020202020204" pitchFamily="34" charset="0"/>
              </a:rPr>
              <a:t>BEACH 2014 – Birmingham, UK</a:t>
            </a:r>
          </a:p>
          <a:p>
            <a:pPr marL="0" indent="0">
              <a:lnSpc>
                <a:spcPct val="120000"/>
              </a:lnSpc>
              <a:spcBef>
                <a:spcPts val="0"/>
              </a:spcBef>
              <a:buNone/>
            </a:pPr>
            <a:r>
              <a:rPr lang="en-US" b="0" i="0" dirty="0">
                <a:solidFill>
                  <a:srgbClr val="000000"/>
                </a:solidFill>
                <a:effectLst/>
                <a:highlight>
                  <a:srgbClr val="FFFFF7"/>
                </a:highlight>
                <a:latin typeface="Arial" panose="020B0604020202020204" pitchFamily="34" charset="0"/>
              </a:rPr>
              <a:t>BEACH 2012 – Wichita, KS, USA</a:t>
            </a:r>
            <a:br>
              <a:rPr lang="en-US" dirty="0"/>
            </a:br>
            <a:r>
              <a:rPr lang="en-US" b="0" i="0" dirty="0">
                <a:effectLst/>
                <a:highlight>
                  <a:srgbClr val="FFFFF7"/>
                </a:highlight>
                <a:latin typeface="Arial" panose="020B0604020202020204" pitchFamily="34" charset="0"/>
                <a:hlinkClick r:id="rId2"/>
              </a:rPr>
              <a:t>BEACH 2010</a:t>
            </a:r>
            <a:r>
              <a:rPr lang="en-US" b="0" i="0" dirty="0">
                <a:solidFill>
                  <a:srgbClr val="000000"/>
                </a:solidFill>
                <a:effectLst/>
                <a:highlight>
                  <a:srgbClr val="FFFFF7"/>
                </a:highlight>
                <a:latin typeface="Arial" panose="020B0604020202020204" pitchFamily="34" charset="0"/>
              </a:rPr>
              <a:t> – Perugia, Italy</a:t>
            </a:r>
            <a:br>
              <a:rPr lang="en-US" dirty="0"/>
            </a:br>
            <a:r>
              <a:rPr lang="en-US" b="0" i="0" dirty="0">
                <a:effectLst/>
                <a:highlight>
                  <a:srgbClr val="FFFFF7"/>
                </a:highlight>
                <a:latin typeface="Arial" panose="020B0604020202020204" pitchFamily="34" charset="0"/>
                <a:hlinkClick r:id="rId3"/>
              </a:rPr>
              <a:t>BEACH 2008</a:t>
            </a:r>
            <a:r>
              <a:rPr lang="en-US" b="0" i="0" dirty="0">
                <a:solidFill>
                  <a:srgbClr val="000000"/>
                </a:solidFill>
                <a:effectLst/>
                <a:highlight>
                  <a:srgbClr val="FFFFF7"/>
                </a:highlight>
                <a:latin typeface="Arial" panose="020B0604020202020204" pitchFamily="34" charset="0"/>
              </a:rPr>
              <a:t> – Columbia, SC, USA</a:t>
            </a:r>
            <a:br>
              <a:rPr lang="en-US" dirty="0"/>
            </a:br>
            <a:r>
              <a:rPr lang="en-US" b="0" i="0" dirty="0">
                <a:effectLst/>
                <a:highlight>
                  <a:srgbClr val="FFFFF7"/>
                </a:highlight>
                <a:latin typeface="Arial" panose="020B0604020202020204" pitchFamily="34" charset="0"/>
                <a:hlinkClick r:id="rId4"/>
              </a:rPr>
              <a:t>BEACH 2006</a:t>
            </a:r>
            <a:r>
              <a:rPr lang="en-US" b="0" i="0" dirty="0">
                <a:solidFill>
                  <a:srgbClr val="000000"/>
                </a:solidFill>
                <a:effectLst/>
                <a:highlight>
                  <a:srgbClr val="FFFFF7"/>
                </a:highlight>
                <a:latin typeface="Arial" panose="020B0604020202020204" pitchFamily="34" charset="0"/>
              </a:rPr>
              <a:t> – Lancaster, UK</a:t>
            </a:r>
            <a:br>
              <a:rPr lang="en-US" dirty="0"/>
            </a:br>
            <a:r>
              <a:rPr lang="en-US" b="0" i="0" dirty="0">
                <a:effectLst/>
                <a:highlight>
                  <a:srgbClr val="FFFFF7"/>
                </a:highlight>
                <a:latin typeface="Arial" panose="020B0604020202020204" pitchFamily="34" charset="0"/>
                <a:hlinkClick r:id="rId5"/>
              </a:rPr>
              <a:t>BEACH 2004</a:t>
            </a:r>
            <a:r>
              <a:rPr lang="en-US" b="0" i="0" dirty="0">
                <a:solidFill>
                  <a:srgbClr val="000000"/>
                </a:solidFill>
                <a:effectLst/>
                <a:highlight>
                  <a:srgbClr val="FFFFF7"/>
                </a:highlight>
                <a:latin typeface="Arial" panose="020B0604020202020204" pitchFamily="34" charset="0"/>
              </a:rPr>
              <a:t> – Chicago, IL, USA</a:t>
            </a:r>
            <a:br>
              <a:rPr lang="en-US" dirty="0"/>
            </a:br>
            <a:r>
              <a:rPr lang="en-US" b="0" i="0" dirty="0">
                <a:effectLst/>
                <a:highlight>
                  <a:srgbClr val="FFFFF7"/>
                </a:highlight>
                <a:latin typeface="Arial" panose="020B0604020202020204" pitchFamily="34" charset="0"/>
                <a:hlinkClick r:id="rId6"/>
              </a:rPr>
              <a:t>BEACH 2002</a:t>
            </a:r>
            <a:r>
              <a:rPr lang="en-US" b="0" i="0" dirty="0">
                <a:solidFill>
                  <a:srgbClr val="000000"/>
                </a:solidFill>
                <a:effectLst/>
                <a:highlight>
                  <a:srgbClr val="FFFFF7"/>
                </a:highlight>
                <a:latin typeface="Arial" panose="020B0604020202020204" pitchFamily="34" charset="0"/>
              </a:rPr>
              <a:t> – Vancouver, Canada</a:t>
            </a:r>
            <a:br>
              <a:rPr lang="en-US" dirty="0"/>
            </a:br>
            <a:r>
              <a:rPr lang="en-US" b="0" i="0" dirty="0">
                <a:solidFill>
                  <a:srgbClr val="000000"/>
                </a:solidFill>
                <a:effectLst/>
                <a:highlight>
                  <a:srgbClr val="FFFFF7"/>
                </a:highlight>
                <a:latin typeface="Arial" panose="020B0604020202020204" pitchFamily="34" charset="0"/>
              </a:rPr>
              <a:t>BEACH 2000 – Valencia, Spain</a:t>
            </a:r>
            <a:br>
              <a:rPr lang="en-US" dirty="0"/>
            </a:br>
            <a:r>
              <a:rPr lang="en-US" b="0" i="0" dirty="0">
                <a:effectLst/>
                <a:highlight>
                  <a:srgbClr val="FFFFF7"/>
                </a:highlight>
                <a:latin typeface="Arial" panose="020B0604020202020204" pitchFamily="34" charset="0"/>
                <a:hlinkClick r:id="rId7"/>
              </a:rPr>
              <a:t>BEACH 1998</a:t>
            </a:r>
            <a:r>
              <a:rPr lang="en-US" b="0" i="0" dirty="0">
                <a:solidFill>
                  <a:srgbClr val="000000"/>
                </a:solidFill>
                <a:effectLst/>
                <a:highlight>
                  <a:srgbClr val="FFFFF7"/>
                </a:highlight>
                <a:latin typeface="Arial" panose="020B0604020202020204" pitchFamily="34" charset="0"/>
              </a:rPr>
              <a:t> – Genoa, Italy</a:t>
            </a:r>
            <a:br>
              <a:rPr lang="en-US" dirty="0"/>
            </a:br>
            <a:r>
              <a:rPr lang="en-US" b="0" i="0" dirty="0">
                <a:solidFill>
                  <a:srgbClr val="000000"/>
                </a:solidFill>
                <a:effectLst/>
                <a:highlight>
                  <a:srgbClr val="FFFFF7"/>
                </a:highlight>
                <a:latin typeface="Arial" panose="020B0604020202020204" pitchFamily="34" charset="0"/>
              </a:rPr>
              <a:t>BEACH 1996 – Montreal, Canada</a:t>
            </a:r>
            <a:br>
              <a:rPr lang="en-US" dirty="0"/>
            </a:br>
            <a:r>
              <a:rPr lang="en-US" b="0" i="0" dirty="0">
                <a:solidFill>
                  <a:srgbClr val="000000"/>
                </a:solidFill>
                <a:effectLst/>
                <a:highlight>
                  <a:srgbClr val="FFFFF7"/>
                </a:highlight>
                <a:latin typeface="Arial" panose="020B0604020202020204" pitchFamily="34" charset="0"/>
              </a:rPr>
              <a:t>BEACH 1995 – Strasbourg, France</a:t>
            </a:r>
            <a:endParaRPr lang="en-US" dirty="0"/>
          </a:p>
        </p:txBody>
      </p:sp>
    </p:spTree>
    <p:extLst>
      <p:ext uri="{BB962C8B-B14F-4D97-AF65-F5344CB8AC3E}">
        <p14:creationId xmlns:p14="http://schemas.microsoft.com/office/powerpoint/2010/main" val="25802452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250BD-0C73-EB6F-2F93-5693A55EA812}"/>
              </a:ext>
            </a:extLst>
          </p:cNvPr>
          <p:cNvSpPr>
            <a:spLocks noGrp="1"/>
          </p:cNvSpPr>
          <p:nvPr>
            <p:ph type="title"/>
          </p:nvPr>
        </p:nvSpPr>
        <p:spPr/>
        <p:txBody>
          <a:bodyPr/>
          <a:lstStyle/>
          <a:p>
            <a:r>
              <a:rPr lang="en-US" dirty="0"/>
              <a:t>BEACH 2024, Charleston, SC</a:t>
            </a:r>
          </a:p>
        </p:txBody>
      </p:sp>
      <p:sp>
        <p:nvSpPr>
          <p:cNvPr id="3" name="Content Placeholder 2">
            <a:extLst>
              <a:ext uri="{FF2B5EF4-FFF2-40B4-BE49-F238E27FC236}">
                <a16:creationId xmlns:a16="http://schemas.microsoft.com/office/drawing/2014/main" id="{0AEFEB16-07E4-19DE-EC5C-8B609C16CE7C}"/>
              </a:ext>
            </a:extLst>
          </p:cNvPr>
          <p:cNvSpPr>
            <a:spLocks noGrp="1"/>
          </p:cNvSpPr>
          <p:nvPr>
            <p:ph idx="1"/>
          </p:nvPr>
        </p:nvSpPr>
        <p:spPr/>
        <p:txBody>
          <a:bodyPr/>
          <a:lstStyle/>
          <a:p>
            <a:pPr marL="0" indent="0">
              <a:buNone/>
            </a:pPr>
            <a:r>
              <a:rPr lang="en-US" dirty="0"/>
              <a:t>Hosted by Univ. of South Carolina, Alexey Petrov</a:t>
            </a:r>
          </a:p>
          <a:p>
            <a:pPr marL="0" indent="0">
              <a:buNone/>
            </a:pPr>
            <a:endParaRPr lang="en-US" dirty="0"/>
          </a:p>
          <a:p>
            <a:pPr marL="0" indent="0">
              <a:buNone/>
            </a:pPr>
            <a:r>
              <a:rPr lang="en-US" dirty="0"/>
              <a:t>It is always a major effort to undertake hosting a conference and we appreciate the wonderful job that Alexey and his team did in making this conference a great success.</a:t>
            </a:r>
          </a:p>
          <a:p>
            <a:pPr marL="0" indent="0">
              <a:buNone/>
            </a:pPr>
            <a:endParaRPr lang="en-US" dirty="0"/>
          </a:p>
          <a:p>
            <a:pPr marL="0" indent="0">
              <a:buNone/>
            </a:pPr>
            <a:r>
              <a:rPr lang="en-US" sz="3600" dirty="0"/>
              <a:t>Thanks to all of them</a:t>
            </a:r>
          </a:p>
        </p:txBody>
      </p:sp>
    </p:spTree>
    <p:extLst>
      <p:ext uri="{BB962C8B-B14F-4D97-AF65-F5344CB8AC3E}">
        <p14:creationId xmlns:p14="http://schemas.microsoft.com/office/powerpoint/2010/main" val="118769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69C64-FFA4-6DD0-7552-D32D07AAB8BE}"/>
              </a:ext>
            </a:extLst>
          </p:cNvPr>
          <p:cNvSpPr>
            <a:spLocks noGrp="1"/>
          </p:cNvSpPr>
          <p:nvPr>
            <p:ph type="title"/>
          </p:nvPr>
        </p:nvSpPr>
        <p:spPr/>
        <p:txBody>
          <a:bodyPr/>
          <a:lstStyle/>
          <a:p>
            <a:r>
              <a:rPr lang="en-US" dirty="0"/>
              <a:t>Next Conference will be:</a:t>
            </a:r>
          </a:p>
        </p:txBody>
      </p:sp>
      <p:pic>
        <p:nvPicPr>
          <p:cNvPr id="6" name="Content Placeholder 5">
            <a:extLst>
              <a:ext uri="{FF2B5EF4-FFF2-40B4-BE49-F238E27FC236}">
                <a16:creationId xmlns:a16="http://schemas.microsoft.com/office/drawing/2014/main" id="{156EA893-8918-6565-1359-675D7D023FCE}"/>
              </a:ext>
            </a:extLst>
          </p:cNvPr>
          <p:cNvPicPr>
            <a:picLocks noGrp="1" noChangeAspect="1"/>
          </p:cNvPicPr>
          <p:nvPr>
            <p:ph idx="1"/>
          </p:nvPr>
        </p:nvPicPr>
        <p:blipFill>
          <a:blip r:embed="rId2"/>
          <a:stretch>
            <a:fillRect/>
          </a:stretch>
        </p:blipFill>
        <p:spPr>
          <a:xfrm>
            <a:off x="1748729" y="1825625"/>
            <a:ext cx="8694542" cy="4351338"/>
          </a:xfrm>
        </p:spPr>
      </p:pic>
    </p:spTree>
    <p:extLst>
      <p:ext uri="{BB962C8B-B14F-4D97-AF65-F5344CB8AC3E}">
        <p14:creationId xmlns:p14="http://schemas.microsoft.com/office/powerpoint/2010/main" val="125381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2FD15BC7-6FC6-6057-3D28-38D8CBE7CC90}"/>
              </a:ext>
            </a:extLst>
          </p:cNvPr>
          <p:cNvPicPr>
            <a:picLocks noGrp="1" noChangeAspect="1"/>
          </p:cNvPicPr>
          <p:nvPr>
            <p:ph idx="1"/>
          </p:nvPr>
        </p:nvPicPr>
        <p:blipFill>
          <a:blip r:embed="rId2"/>
          <a:stretch>
            <a:fillRect/>
          </a:stretch>
        </p:blipFill>
        <p:spPr>
          <a:xfrm>
            <a:off x="1420010" y="409575"/>
            <a:ext cx="9622635" cy="5710238"/>
          </a:xfrm>
        </p:spPr>
      </p:pic>
    </p:spTree>
    <p:extLst>
      <p:ext uri="{BB962C8B-B14F-4D97-AF65-F5344CB8AC3E}">
        <p14:creationId xmlns:p14="http://schemas.microsoft.com/office/powerpoint/2010/main" val="46348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0787AC5B-BC27-C1FE-69B9-22725069A2F1}"/>
              </a:ext>
            </a:extLst>
          </p:cNvPr>
          <p:cNvPicPr>
            <a:picLocks noGrp="1" noChangeAspect="1"/>
          </p:cNvPicPr>
          <p:nvPr>
            <p:ph idx="1"/>
          </p:nvPr>
        </p:nvPicPr>
        <p:blipFill>
          <a:blip r:embed="rId2"/>
          <a:stretch>
            <a:fillRect/>
          </a:stretch>
        </p:blipFill>
        <p:spPr>
          <a:xfrm>
            <a:off x="661911" y="396582"/>
            <a:ext cx="10396614" cy="5789906"/>
          </a:xfrm>
        </p:spPr>
      </p:pic>
    </p:spTree>
    <p:extLst>
      <p:ext uri="{BB962C8B-B14F-4D97-AF65-F5344CB8AC3E}">
        <p14:creationId xmlns:p14="http://schemas.microsoft.com/office/powerpoint/2010/main" val="3211710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56C46-FB3C-B63A-0A27-61C1037B2AA2}"/>
              </a:ext>
            </a:extLst>
          </p:cNvPr>
          <p:cNvSpPr>
            <a:spLocks noGrp="1"/>
          </p:cNvSpPr>
          <p:nvPr>
            <p:ph type="title"/>
          </p:nvPr>
        </p:nvSpPr>
        <p:spPr/>
        <p:txBody>
          <a:bodyPr/>
          <a:lstStyle/>
          <a:p>
            <a:r>
              <a:rPr lang="en-US" dirty="0"/>
              <a:t>BEACH 2028</a:t>
            </a:r>
          </a:p>
        </p:txBody>
      </p:sp>
      <p:sp>
        <p:nvSpPr>
          <p:cNvPr id="3" name="Content Placeholder 2">
            <a:extLst>
              <a:ext uri="{FF2B5EF4-FFF2-40B4-BE49-F238E27FC236}">
                <a16:creationId xmlns:a16="http://schemas.microsoft.com/office/drawing/2014/main" id="{8DE0BBF3-E0E0-128F-81C3-758A5C9BA131}"/>
              </a:ext>
            </a:extLst>
          </p:cNvPr>
          <p:cNvSpPr>
            <a:spLocks noGrp="1"/>
          </p:cNvSpPr>
          <p:nvPr>
            <p:ph idx="1"/>
          </p:nvPr>
        </p:nvSpPr>
        <p:spPr/>
        <p:txBody>
          <a:bodyPr/>
          <a:lstStyle/>
          <a:p>
            <a:pPr marL="0" indent="0">
              <a:buNone/>
            </a:pPr>
            <a:r>
              <a:rPr lang="en-US" dirty="0"/>
              <a:t>Those interested in hosting BEACH 2028, preferably in the USA, should contact the BEACH advisory committee:</a:t>
            </a:r>
          </a:p>
          <a:p>
            <a:pPr marL="0" indent="0">
              <a:buNone/>
            </a:pPr>
            <a:endParaRPr lang="en-US" dirty="0"/>
          </a:p>
          <a:p>
            <a:pPr marL="0" indent="0">
              <a:buNone/>
            </a:pPr>
            <a:r>
              <a:rPr lang="en-US" dirty="0"/>
              <a:t>Nick.Solomey@wichita.edu</a:t>
            </a:r>
          </a:p>
        </p:txBody>
      </p:sp>
    </p:spTree>
    <p:extLst>
      <p:ext uri="{BB962C8B-B14F-4D97-AF65-F5344CB8AC3E}">
        <p14:creationId xmlns:p14="http://schemas.microsoft.com/office/powerpoint/2010/main" val="1983478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B1AC7-6078-BA17-BF8D-62FF022C0093}"/>
              </a:ext>
            </a:extLst>
          </p:cNvPr>
          <p:cNvSpPr>
            <a:spLocks noGrp="1"/>
          </p:cNvSpPr>
          <p:nvPr>
            <p:ph type="title"/>
          </p:nvPr>
        </p:nvSpPr>
        <p:spPr>
          <a:xfrm>
            <a:off x="838200" y="365125"/>
            <a:ext cx="10515600" cy="6082809"/>
          </a:xfrm>
        </p:spPr>
        <p:txBody>
          <a:bodyPr>
            <a:normAutofit/>
          </a:bodyPr>
          <a:lstStyle/>
          <a:p>
            <a:r>
              <a:rPr lang="en-US" dirty="0"/>
              <a:t>Thank you for coming</a:t>
            </a:r>
            <a:br>
              <a:rPr lang="en-US" dirty="0"/>
            </a:br>
            <a:br>
              <a:rPr lang="en-US" dirty="0"/>
            </a:br>
            <a:r>
              <a:rPr lang="en-US" dirty="0"/>
              <a:t>We wish you good travel home,</a:t>
            </a:r>
            <a:br>
              <a:rPr lang="en-US" dirty="0"/>
            </a:br>
            <a:r>
              <a:rPr lang="en-US" dirty="0"/>
              <a:t>success in your work and</a:t>
            </a:r>
            <a:br>
              <a:rPr lang="en-US" dirty="0"/>
            </a:br>
            <a:r>
              <a:rPr lang="en-US" dirty="0"/>
              <a:t>time to enjoy life!</a:t>
            </a:r>
            <a:br>
              <a:rPr lang="en-US" dirty="0"/>
            </a:br>
            <a:br>
              <a:rPr lang="en-US" dirty="0"/>
            </a:br>
            <a:r>
              <a:rPr lang="en-US" dirty="0"/>
              <a:t>And we look forward to seeing you in BEACH 2026 in Florence Italy.</a:t>
            </a:r>
          </a:p>
        </p:txBody>
      </p:sp>
    </p:spTree>
    <p:extLst>
      <p:ext uri="{BB962C8B-B14F-4D97-AF65-F5344CB8AC3E}">
        <p14:creationId xmlns:p14="http://schemas.microsoft.com/office/powerpoint/2010/main" val="3465415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31</TotalTime>
  <Words>281</Words>
  <Application>Microsoft Macintosh PowerPoint</Application>
  <PresentationFormat>Widescreen</PresentationFormat>
  <Paragraphs>23</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Aptos</vt:lpstr>
      <vt:lpstr>Aptos Display</vt:lpstr>
      <vt:lpstr>Arial</vt:lpstr>
      <vt:lpstr>Office Theme</vt:lpstr>
      <vt:lpstr>Outlook for BEACH 2026</vt:lpstr>
      <vt:lpstr>Reflection on the past </vt:lpstr>
      <vt:lpstr>BEACH 2024, Charleston, SC</vt:lpstr>
      <vt:lpstr>Next Conference will be:</vt:lpstr>
      <vt:lpstr>PowerPoint Presentation</vt:lpstr>
      <vt:lpstr>PowerPoint Presentation</vt:lpstr>
      <vt:lpstr>BEACH 2028</vt:lpstr>
      <vt:lpstr>Thank you for coming  We wish you good travel home, success in your work and time to enjoy life!  And we look forward to seeing you in BEACH 2026 in Florence Italy.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Outlook for BEACH 2026</dc:title>
  <dc:creator>Solomey, Nick</dc:creator>
  <cp:lastModifiedBy>Petrov, Alexey</cp:lastModifiedBy>
  <cp:revision>1</cp:revision>
  <dcterms:created xsi:type="dcterms:W3CDTF">2024-06-07T12:12:06Z</dcterms:created>
  <dcterms:modified xsi:type="dcterms:W3CDTF">2024-06-07T12:48:15Z</dcterms:modified>
</cp:coreProperties>
</file>