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1" autoAdjust="0"/>
    <p:restoredTop sz="96327"/>
  </p:normalViewPr>
  <p:slideViewPr>
    <p:cSldViewPr snapToGrid="0" snapToObjects="1" showGuides="1">
      <p:cViewPr varScale="1">
        <p:scale>
          <a:sx n="165" d="100"/>
          <a:sy n="165" d="100"/>
        </p:scale>
        <p:origin x="1192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K Santucci" userId="da0f49fa-c840-496c-88f6-bf3517000abb" providerId="ADAL" clId="{9A11EFD6-31C8-BA48-AD14-6A3C907D3E5B}"/>
    <pc:docChg chg="modSld">
      <pc:chgData name="James K Santucci" userId="da0f49fa-c840-496c-88f6-bf3517000abb" providerId="ADAL" clId="{9A11EFD6-31C8-BA48-AD14-6A3C907D3E5B}" dt="2023-11-13T20:44:17.202" v="9" actId="20577"/>
      <pc:docMkLst>
        <pc:docMk/>
      </pc:docMkLst>
      <pc:sldChg chg="modSp mod">
        <pc:chgData name="James K Santucci" userId="da0f49fa-c840-496c-88f6-bf3517000abb" providerId="ADAL" clId="{9A11EFD6-31C8-BA48-AD14-6A3C907D3E5B}" dt="2023-11-13T20:44:17.202" v="9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9A11EFD6-31C8-BA48-AD14-6A3C907D3E5B}" dt="2023-11-13T20:44:17.202" v="9" actId="20577"/>
          <ac:spMkLst>
            <pc:docMk/>
            <pc:sldMk cId="3784689877" sldId="275"/>
            <ac:spMk id="7" creationId="{12D8BEBD-EFCB-8016-C228-6FBA79213D7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3970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J. Santucci  |  FAST/IOTA |  AST </a:t>
            </a:r>
            <a:r>
              <a:rPr lang="en-US" sz="1000" dirty="0" err="1"/>
              <a:t>Dpt</a:t>
            </a:r>
            <a:r>
              <a:rPr lang="en-US" sz="1000" dirty="0"/>
              <a:t> Meeting</a:t>
            </a:r>
            <a:endParaRPr lang="en-US" sz="1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z="1000" smtClean="0"/>
              <a:pPr>
                <a:defRPr/>
              </a:pPr>
              <a:t>1</a:t>
            </a:fld>
            <a:endParaRPr lang="en-US" sz="10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43B8595-F81D-46C3-8D15-E63152A77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9827" y="4873970"/>
            <a:ext cx="841452" cy="186346"/>
          </a:xfrm>
        </p:spPr>
        <p:txBody>
          <a:bodyPr/>
          <a:lstStyle/>
          <a:p>
            <a:pPr>
              <a:defRPr/>
            </a:pPr>
            <a:r>
              <a:rPr lang="en-US" sz="1000" dirty="0"/>
              <a:t>10-Nov-2023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22250" y="83184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Shutdown 2023-2024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408014" y="705527"/>
            <a:ext cx="8513736" cy="416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6"/>
                </a:solidFill>
              </a:rPr>
              <a:t>Enclosure STATUS: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u="sng" dirty="0">
                <a:solidFill>
                  <a:schemeClr val="accent6"/>
                </a:solidFill>
              </a:rPr>
              <a:t>ODH-0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>
                <a:solidFill>
                  <a:schemeClr val="accent6"/>
                </a:solidFill>
              </a:rPr>
              <a:t>&amp; </a:t>
            </a:r>
            <a:r>
              <a:rPr lang="en-US" sz="1800" u="sng">
                <a:solidFill>
                  <a:schemeClr val="accent6"/>
                </a:solidFill>
              </a:rPr>
              <a:t>Supervised </a:t>
            </a:r>
            <a:r>
              <a:rPr lang="en-US" sz="1800" u="sng" dirty="0">
                <a:solidFill>
                  <a:schemeClr val="accent6"/>
                </a:solidFill>
              </a:rPr>
              <a:t>Access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IPI </a:t>
            </a:r>
          </a:p>
          <a:p>
            <a:pPr lvl="1"/>
            <a:r>
              <a:rPr lang="en-US" sz="1400" dirty="0">
                <a:solidFill>
                  <a:schemeClr val="accent6"/>
                </a:solidFill>
              </a:rPr>
              <a:t>Cable pull started: start pulling next week</a:t>
            </a:r>
          </a:p>
          <a:p>
            <a:pPr lvl="1"/>
            <a:r>
              <a:rPr lang="en-US" sz="1400" dirty="0">
                <a:solidFill>
                  <a:schemeClr val="accent6"/>
                </a:solidFill>
              </a:rPr>
              <a:t>Girders in cave: rough alignment started</a:t>
            </a:r>
          </a:p>
          <a:p>
            <a:r>
              <a:rPr lang="en-US" sz="1800" dirty="0" err="1">
                <a:solidFill>
                  <a:schemeClr val="accent6"/>
                </a:solidFill>
              </a:rPr>
              <a:t>Cryo</a:t>
            </a:r>
            <a:r>
              <a:rPr lang="en-US" sz="1800" dirty="0">
                <a:solidFill>
                  <a:schemeClr val="accent6"/>
                </a:solidFill>
              </a:rPr>
              <a:t> Dpt. working on </a:t>
            </a:r>
            <a:r>
              <a:rPr lang="en-US" sz="1800" dirty="0" err="1">
                <a:solidFill>
                  <a:schemeClr val="accent6"/>
                </a:solidFill>
              </a:rPr>
              <a:t>cryo</a:t>
            </a:r>
            <a:r>
              <a:rPr lang="en-US" sz="1800" dirty="0">
                <a:solidFill>
                  <a:schemeClr val="accent6"/>
                </a:solidFill>
              </a:rPr>
              <a:t> system: repairs, testing, LN</a:t>
            </a:r>
            <a:r>
              <a:rPr lang="en-US" sz="1800" baseline="30000" dirty="0">
                <a:solidFill>
                  <a:schemeClr val="accent6"/>
                </a:solidFill>
              </a:rPr>
              <a:t>2</a:t>
            </a:r>
            <a:r>
              <a:rPr lang="en-US" sz="1800" dirty="0">
                <a:solidFill>
                  <a:schemeClr val="accent6"/>
                </a:solidFill>
              </a:rPr>
              <a:t> #45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ISD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NML: Lights, Generator, boiler, ICW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ESB HVAC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Water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LCW GN</a:t>
            </a:r>
            <a:r>
              <a:rPr lang="en-US" baseline="30000" dirty="0">
                <a:solidFill>
                  <a:schemeClr val="accent6"/>
                </a:solidFill>
              </a:rPr>
              <a:t>2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LCW 2-pump test (now)(looks good)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Contact FAST </a:t>
            </a:r>
            <a:r>
              <a:rPr lang="en-US" sz="1800" dirty="0" err="1">
                <a:solidFill>
                  <a:schemeClr val="accent6"/>
                </a:solidFill>
              </a:rPr>
              <a:t>RunCo</a:t>
            </a:r>
            <a:r>
              <a:rPr lang="en-US" sz="1800" dirty="0">
                <a:solidFill>
                  <a:schemeClr val="accent6"/>
                </a:solidFill>
              </a:rPr>
              <a:t> with any work or access requests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There are a lot of jobs going on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7383</TotalTime>
  <Words>97</Words>
  <Application>Microsoft Macintosh PowerPoint</Application>
  <PresentationFormat>On-screen Show (16:9)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592</cp:revision>
  <cp:lastPrinted>2014-01-20T19:40:21Z</cp:lastPrinted>
  <dcterms:created xsi:type="dcterms:W3CDTF">2021-05-21T20:37:35Z</dcterms:created>
  <dcterms:modified xsi:type="dcterms:W3CDTF">2023-11-13T20:44:19Z</dcterms:modified>
</cp:coreProperties>
</file>