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8" d="100"/>
          <a:sy n="78" d="100"/>
        </p:scale>
        <p:origin x="187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11/10/2023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11/10/2023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813549778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953000" y="113724"/>
            <a:ext cx="4170165" cy="1508105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is cold and operating fine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 HECM28 installation in progress, anticipate cooldown next week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SSR1 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</a:rPr>
              <a:t>pCM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at 2 K for </a:t>
            </a:r>
            <a:r>
              <a:rPr lang="en-US" sz="1600" b="1" i="1">
                <a:solidFill>
                  <a:srgbClr val="4F81BD">
                    <a:lumMod val="75000"/>
                  </a:srgbClr>
                </a:solidFill>
              </a:rPr>
              <a:t>heat leak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testing</a:t>
            </a:r>
          </a:p>
          <a:p>
            <a:pPr marL="628650" indent="573088" algn="ctr"/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North CM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stand empty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cold with 3 </a:t>
            </a:r>
            <a:r>
              <a:rPr lang="en-US" sz="1600" b="1" i="1" dirty="0" err="1">
                <a:solidFill>
                  <a:srgbClr val="0070C0"/>
                </a:solidFill>
              </a:rPr>
              <a:t>comprs</a:t>
            </a:r>
            <a:r>
              <a:rPr lang="en-US" sz="1600" b="1" i="1" dirty="0">
                <a:solidFill>
                  <a:srgbClr val="0070C0"/>
                </a:solidFill>
              </a:rPr>
              <a:t>, 2 Fridges, and Purifier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.at RT but SSR2 cavity cooldown shortly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223211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</a:t>
            </a:r>
            <a:r>
              <a:rPr lang="en-US" sz="1600" b="1" i="1">
                <a:solidFill>
                  <a:schemeClr val="accent2">
                    <a:lumMod val="75000"/>
                  </a:schemeClr>
                </a:solidFill>
              </a:rPr>
              <a:t>cold at 5 K and 2 K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..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6" y="2133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running fine at 5 K with g-2 magnet powering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50C9A626-D051-DAFF-F30E-B50F6CCF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65" y="128921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944EDD4-1A6B-7E4E-FA75-82DC881A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19" y="43267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71FCDEC-04B2-82EF-459B-A21784EAB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38" y="948948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CD9A89D-9CDC-90AB-0AFF-BF657847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16064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kara\Desktop\thermometer hot.JPG">
            <a:extLst>
              <a:ext uri="{FF2B5EF4-FFF2-40B4-BE49-F238E27FC236}">
                <a16:creationId xmlns:a16="http://schemas.microsoft.com/office/drawing/2014/main" id="{C214F7C8-DB00-4C78-02E1-7915CEE1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43" y="1219200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985BA8D2-3986-52F6-D4B2-8E8FE800A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" y="1861999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0532BD97-A7AD-97C3-3A1A-4CE63C4C3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23" y="213756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7D8C80C2-51D2-FF67-7213-AF52B98B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02" y="3084273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56" y="310814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56" y="36638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20D0E1-3CC5-B8E3-4E39-254565C33E5E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66000"/>
          </a:blip>
          <a:stretch>
            <a:fillRect/>
          </a:stretch>
        </p:blipFill>
        <p:spPr>
          <a:xfrm>
            <a:off x="2725512" y="3936510"/>
            <a:ext cx="2310838" cy="128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27504</TotalTime>
  <Words>146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1002</cp:revision>
  <dcterms:created xsi:type="dcterms:W3CDTF">2013-09-14T14:02:30Z</dcterms:created>
  <dcterms:modified xsi:type="dcterms:W3CDTF">2023-11-10T13:07:37Z</dcterms:modified>
</cp:coreProperties>
</file>