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6F9E-432B-0812-D3E6-3884ACADA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BFE1B-D111-21C9-F826-2B0A9D955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0612E-61FA-B49B-701A-D67EF01D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661D3-63DC-600E-2DE7-B73B3192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7EBE7-0DFA-BE2B-ADAD-BFD7AEC3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3E42-639F-0DF2-FF8C-24782D2F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C3C3B-659C-8C40-3A3C-320CEB893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A1108-B4A8-2585-6ED5-B550050B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E1B0F-E4DC-CA52-F332-0C6529F4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41A3B-9582-0E04-8931-F0D59E0A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8431F8-5CAC-5AA7-6C11-9C4C74AB7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28CED-1B97-D27C-6501-D394BBA77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3DE2C-33E3-0B32-49C3-E74E2B0D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E89FC-5E1D-3F50-364B-7AF2A2E3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5305-8998-370C-9144-CD74621B4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3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8EE4-3C35-A2D4-03F3-ACA1ED38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5F028-3A19-D681-6A38-CBA5D94A2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FF39-E970-4A40-88FF-BCC67FB9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CC6D-F28C-FC20-60A2-0CE2976F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80FBF-679D-A620-F79F-B4129D30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1B3C-A0B7-25BA-1BE0-15985112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F5546-9D4A-CB91-5E10-96444C349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35EF9-D5AD-8086-F552-FF9CE864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A3A5B-B820-1910-686D-6B74FFA2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AC37-C782-4CCE-060B-75E49397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030C-79EF-9024-B440-154B5B3F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C9C-E9BD-32AA-4836-9EDBDE096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1115F-EEF1-8E09-B2C6-63CAEEEAC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641E8-10BB-05D8-BE6A-A69D04F4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C9006-7A95-EA1E-8698-5CCC9C56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855CD-17E0-7286-7852-9DE28281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241B-73F9-ED0C-4F60-72E151C4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450C1-EE07-0609-BBA4-0EF6A365B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070A4-6153-0D21-B196-7A6528939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19E3E-147B-D0C5-ADDD-57B8787FF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711C2-FBC6-A259-9E0B-B5958CEF8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4C08D-1D16-D75E-D728-7DFD8F0D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12022-9A1C-C7A4-D5D5-61241D01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A9FE4-DBD6-0EF6-FCAC-9DEB2DE8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CEEA-CE57-5F05-B51C-9EEED50A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1D085-BB9E-4C68-CCDF-51AD0FB0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8ECBC-1B4A-431A-BD80-507C4450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5027A-FDCB-48D8-DBB9-AC02B7EE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3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99B44-A41B-F9C8-D07B-47626108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06F48-FBED-FC97-2F1D-249E90EB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94A91-002B-E469-D06C-3BBE3D34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54C9-80C1-F2D9-5ED6-9B6FFA4C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DA433-5297-6D74-D0D1-F8ACC979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85DE1-70DE-0F50-2A85-5D0F617CC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A7228-61E1-435F-4A60-43441707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AAF17-C457-776C-F55E-4F39228C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9E1CD-6F00-7DA4-7F7F-81512EF6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749B-424F-3226-DA24-28A340F4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872B8-5F9D-F684-D1BB-9D33DE286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DE056-49A2-60F9-EE5A-6F37AD191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6C43A-26E5-84F6-D26C-7C56EFF7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30BFF-7492-3639-A557-1E71D403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3CD6B-4304-174F-C7A0-80DE66A3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B396D-AECF-7349-56AE-48E21327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FBF48-20D8-EF00-E6A1-AB2348538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54C95-3E27-2F46-F4BA-9F80BE5BB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607F-27BB-EC44-B1B6-48F6807E18FE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23E74-1268-A0A3-63AB-238724221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4BE16-E6B7-EE16-923D-213DEFAB4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DB4F-BCF9-E344-BCD3-319EB18B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2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2616203/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5FB6C-060E-4C61-7494-0762812D0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3M 2216 curing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8605D-3211-B40A-CFFF-2076733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Sotiris Vlachos</a:t>
            </a:r>
          </a:p>
        </p:txBody>
      </p:sp>
    </p:spTree>
    <p:extLst>
      <p:ext uri="{BB962C8B-B14F-4D97-AF65-F5344CB8AC3E}">
        <p14:creationId xmlns:p14="http://schemas.microsoft.com/office/powerpoint/2010/main" val="277512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8C51-8A52-6D4A-55AE-658002E3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and Curing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6FA8B-1DBE-FFF6-9D6E-30CFB9D91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7979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According to 3M specifications 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Handling after 8– 12 hours</a:t>
            </a:r>
          </a:p>
          <a:p>
            <a:r>
              <a:rPr lang="en-US" dirty="0"/>
              <a:t>Full strength after 7 days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various procedures (ex </a:t>
            </a:r>
            <a:r>
              <a:rPr lang="en-GB" b="0" u="none" strike="noStrike" dirty="0">
                <a:solidFill>
                  <a:srgbClr val="0645AD"/>
                </a:solidFill>
                <a:effectLst/>
                <a:latin typeface="Helvetica Neue" panose="02000503000000020004" pitchFamily="2" charset="0"/>
                <a:hlinkClick r:id="rId2"/>
              </a:rPr>
              <a:t>https://edms.cern.ch/document/2616203/3</a:t>
            </a:r>
            <a:r>
              <a:rPr lang="en-US" dirty="0"/>
              <a:t>) glued items are handled 5 hours after glue application</a:t>
            </a:r>
          </a:p>
          <a:p>
            <a:pPr marL="0" indent="0">
              <a:buNone/>
            </a:pPr>
            <a:r>
              <a:rPr lang="en-US" dirty="0"/>
              <a:t>This should be increased to ten hours, </a:t>
            </a:r>
          </a:p>
          <a:p>
            <a:pPr marL="0" indent="0">
              <a:buNone/>
            </a:pPr>
            <a:r>
              <a:rPr lang="en-US" dirty="0"/>
              <a:t>Care should be taken not to put strain on them for one week.</a:t>
            </a:r>
          </a:p>
        </p:txBody>
      </p:sp>
    </p:spTree>
    <p:extLst>
      <p:ext uri="{BB962C8B-B14F-4D97-AF65-F5344CB8AC3E}">
        <p14:creationId xmlns:p14="http://schemas.microsoft.com/office/powerpoint/2010/main" val="205058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397F-7171-C3B8-105F-6CD4F499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917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8760Doc043 </a:t>
            </a:r>
            <a:br>
              <a:rPr lang="en-GB" dirty="0"/>
            </a:br>
            <a:r>
              <a:rPr lang="en-GB" dirty="0"/>
              <a:t>V-, U- and G-layer wire combs and comb caps installation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47FC5-68A6-D7CB-3253-1394DD9CA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/>
              <a:t>…</a:t>
            </a:r>
            <a:endParaRPr lang="en-GB" dirty="0"/>
          </a:p>
          <a:p>
            <a:r>
              <a:rPr lang="en-GB" dirty="0"/>
              <a:t>9.1.23 Allow at least five hours for the Scotch-Weld 2216 grey epoxy to cure.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4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Office Theme</vt:lpstr>
      <vt:lpstr>3M 2216 curing time</vt:lpstr>
      <vt:lpstr>Handling and Curing time</vt:lpstr>
      <vt:lpstr>8760Doc043  V-, U- and G-layer wire combs and comb caps installation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3M 2216 curing time</dc:title>
  <dc:creator>Vlachos, Sotirios (Manchester Uni.,DL,-)</dc:creator>
  <cp:lastModifiedBy>Vlachos, Sotirios (Manchester Uni.,DL,-)</cp:lastModifiedBy>
  <cp:revision>1</cp:revision>
  <dcterms:created xsi:type="dcterms:W3CDTF">2023-11-13T13:15:27Z</dcterms:created>
  <dcterms:modified xsi:type="dcterms:W3CDTF">2023-11-13T13:23:51Z</dcterms:modified>
</cp:coreProperties>
</file>