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86F9E-432B-0812-D3E6-3884ACADA8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CBFE1B-D111-21C9-F826-2B0A9D9555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20612E-61FA-B49B-701A-D67EF01DF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C607F-27BB-EC44-B1B6-48F6807E18FE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661D3-63DC-600E-2DE7-B73B31922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7EBE7-0DFA-BE2B-ADAD-BFD7AEC36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4DB4F-BCF9-E344-BCD3-319EB18BC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41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43E42-639F-0DF2-FF8C-24782D2FD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AC3C3B-659C-8C40-3A3C-320CEB8934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A1108-B4A8-2585-6ED5-B550050BC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C607F-27BB-EC44-B1B6-48F6807E18FE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E1B0F-E4DC-CA52-F332-0C6529F42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41A3B-9582-0E04-8931-F0D59E0AA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4DB4F-BCF9-E344-BCD3-319EB18BC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629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8431F8-5CAC-5AA7-6C11-9C4C74AB72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E28CED-1B97-D27C-6501-D394BBA776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33DE2C-33E3-0B32-49C3-E74E2B0DD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C607F-27BB-EC44-B1B6-48F6807E18FE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E89FC-5E1D-3F50-364B-7AF2A2E3A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B5305-8998-370C-9144-CD74621B4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4DB4F-BCF9-E344-BCD3-319EB18BC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33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18EE4-3C35-A2D4-03F3-ACA1ED387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5F028-3A19-D681-6A38-CBA5D94A2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4FF39-E970-4A40-88FF-BCC67FB9F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C607F-27BB-EC44-B1B6-48F6807E18FE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BCC6D-F28C-FC20-60A2-0CE2976FE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280FBF-679D-A620-F79F-B4129D303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4DB4F-BCF9-E344-BCD3-319EB18BC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46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D1B3C-A0B7-25BA-1BE0-15985112A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CF5546-9D4A-CB91-5E10-96444C349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35EF9-D5AD-8086-F552-FF9CE864C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C607F-27BB-EC44-B1B6-48F6807E18FE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EA3A5B-B820-1910-686D-6B74FFA2F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3AC37-C782-4CCE-060B-75E493976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4DB4F-BCF9-E344-BCD3-319EB18BC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31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8030C-79EF-9024-B440-154B5B3F7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4BC9C-E9BD-32AA-4836-9EDBDE0962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21115F-EEF1-8E09-B2C6-63CAEEEAC5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5641E8-10BB-05D8-BE6A-A69D04F43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C607F-27BB-EC44-B1B6-48F6807E18FE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1C9006-7A95-EA1E-8698-5CCC9C56E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0855CD-17E0-7286-7852-9DE282815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4DB4F-BCF9-E344-BCD3-319EB18BC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248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2241B-73F9-ED0C-4F60-72E151C42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8450C1-EE07-0609-BBA4-0EF6A365B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3070A4-6153-0D21-B196-7A6528939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019E3E-147B-D0C5-ADDD-57B8787FFE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4711C2-FBC6-A259-9E0B-B5958CEF8F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34C08D-1D16-D75E-D728-7DFD8F0DF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C607F-27BB-EC44-B1B6-48F6807E18FE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012022-9A1C-C7A4-D5D5-61241D01F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2A9FE4-DBD6-0EF6-FCAC-9DEB2DE84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4DB4F-BCF9-E344-BCD3-319EB18BC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804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0CEEA-CE57-5F05-B51C-9EEED50AE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31D085-BB9E-4C68-CCDF-51AD0FB07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C607F-27BB-EC44-B1B6-48F6807E18FE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38ECBC-1B4A-431A-BD80-507C44504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B5027A-FDCB-48D8-DBB9-AC02B7EE2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4DB4F-BCF9-E344-BCD3-319EB18BC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230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699B44-A41B-F9C8-D07B-47626108F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C607F-27BB-EC44-B1B6-48F6807E18FE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806F48-FBED-FC97-2F1D-249E90EBF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994A91-002B-E469-D06C-3BBE3D34F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4DB4F-BCF9-E344-BCD3-319EB18BC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20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754C9-80C1-F2D9-5ED6-9B6FFA4C2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DA433-5297-6D74-D0D1-F8ACC9794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985DE1-70DE-0F50-2A85-5D0F617CC0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0A7228-61E1-435F-4A60-434417072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C607F-27BB-EC44-B1B6-48F6807E18FE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2AAF17-C457-776C-F55E-4F39228C9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B9E1CD-6F00-7DA4-7F7F-81512EF6B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4DB4F-BCF9-E344-BCD3-319EB18BC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302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749B-424F-3226-DA24-28A340F45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9872B8-5F9D-F684-D1BB-9D33DE2868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5DE056-49A2-60F9-EE5A-6F37AD1910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16C43A-26E5-84F6-D26C-7C56EFF78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C607F-27BB-EC44-B1B6-48F6807E18FE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F30BFF-7492-3639-A557-1E71D4038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F3CD6B-4304-174F-C7A0-80DE66A3E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4DB4F-BCF9-E344-BCD3-319EB18BC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65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FB396D-AECF-7349-56AE-48E21327F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BFBF48-20D8-EF00-E6A1-AB2348538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454C95-3E27-2F46-F4BA-9F80BE5BBC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C607F-27BB-EC44-B1B6-48F6807E18FE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23E74-1268-A0A3-63AB-2387242216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4BE16-E6B7-EE16-923D-213DEFAB4B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4DB4F-BCF9-E344-BCD3-319EB18BC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329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dms.cern.ch/document/2616203/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5FB6C-060E-4C61-7494-0762812D0E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3M 2216 curing time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78605D-3211-B40A-CFFF-2076733DBD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Sotiris Vlachos</a:t>
            </a:r>
          </a:p>
        </p:txBody>
      </p:sp>
    </p:spTree>
    <p:extLst>
      <p:ext uri="{BB962C8B-B14F-4D97-AF65-F5344CB8AC3E}">
        <p14:creationId xmlns:p14="http://schemas.microsoft.com/office/powerpoint/2010/main" val="2775125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18C51-8A52-6D4A-55AE-658002E34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and Curing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6FA8B-1DBE-FFF6-9D6E-30CFB9D91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27979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According to 3M specifications 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Handling after 8– 12 hours</a:t>
            </a:r>
          </a:p>
          <a:p>
            <a:r>
              <a:rPr lang="en-US" dirty="0"/>
              <a:t>Full strength after 7 days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In various procedures (ex </a:t>
            </a:r>
            <a:r>
              <a:rPr lang="en-GB" b="0" u="none" strike="noStrike" dirty="0">
                <a:solidFill>
                  <a:srgbClr val="0645AD"/>
                </a:solidFill>
                <a:effectLst/>
                <a:latin typeface="Helvetica Neue" panose="02000503000000020004" pitchFamily="2" charset="0"/>
                <a:hlinkClick r:id="rId2"/>
              </a:rPr>
              <a:t>https://edms.cern.ch/document/2616203/3</a:t>
            </a:r>
            <a:r>
              <a:rPr lang="en-US" dirty="0"/>
              <a:t>) glued items are handled 5 hours after glue application</a:t>
            </a:r>
          </a:p>
          <a:p>
            <a:pPr marL="0" indent="0">
              <a:buNone/>
            </a:pPr>
            <a:r>
              <a:rPr lang="en-US" dirty="0"/>
              <a:t>This should be increased to ten hours, </a:t>
            </a:r>
          </a:p>
          <a:p>
            <a:pPr marL="0" indent="0">
              <a:buNone/>
            </a:pPr>
            <a:r>
              <a:rPr lang="en-US" dirty="0"/>
              <a:t>Care should be taken not to put strain on them for one week.</a:t>
            </a:r>
          </a:p>
        </p:txBody>
      </p:sp>
    </p:spTree>
    <p:extLst>
      <p:ext uri="{BB962C8B-B14F-4D97-AF65-F5344CB8AC3E}">
        <p14:creationId xmlns:p14="http://schemas.microsoft.com/office/powerpoint/2010/main" val="2050580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E397F-7171-C3B8-105F-6CD4F4998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64917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8760Doc043 </a:t>
            </a:r>
            <a:br>
              <a:rPr lang="en-GB" dirty="0"/>
            </a:br>
            <a:r>
              <a:rPr lang="en-GB" dirty="0"/>
              <a:t>V-, U- and G-layer wire combs and comb caps installation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47FC5-68A6-D7CB-3253-1394DD9CA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/>
              <a:t>…</a:t>
            </a:r>
            <a:endParaRPr lang="en-GB" dirty="0"/>
          </a:p>
          <a:p>
            <a:r>
              <a:rPr lang="en-GB" dirty="0"/>
              <a:t>9.1.23 Allow at least five hours for the Scotch-Weld 2216 grey epoxy to cure.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14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103</Words>
  <Application>Microsoft Macintosh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Helvetica Neue</vt:lpstr>
      <vt:lpstr>Office Theme</vt:lpstr>
      <vt:lpstr>3M 2216 curing time</vt:lpstr>
      <vt:lpstr>Handling and Curing time</vt:lpstr>
      <vt:lpstr>8760Doc043  V-, U- and G-layer wire combs and comb caps installation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3M 2216 curing time</dc:title>
  <dc:creator>Vlachos, Sotirios (Manchester Uni.,DL,-)</dc:creator>
  <cp:lastModifiedBy>Vlachos, Sotirios (Manchester Uni.,DL,-)</cp:lastModifiedBy>
  <cp:revision>1</cp:revision>
  <dcterms:created xsi:type="dcterms:W3CDTF">2023-11-13T13:15:27Z</dcterms:created>
  <dcterms:modified xsi:type="dcterms:W3CDTF">2023-11-13T13:23:51Z</dcterms:modified>
</cp:coreProperties>
</file>